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8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womanway.com.ua/published/publicdata/WOMANWAY/attachments/SC/storage/images/artway/1887f60094d6b75344ca9f87c6f0f2f2.png" TargetMode="Externa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anastasia_u/pic/00010p5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pics.livejournal.com/anastasia_u/pic/00013xq7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klub-drug.ru/wp-content/uploads/2011/06/zdjecieb4663_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556791"/>
            <a:ext cx="6984775" cy="437787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КНИЖНАЯ </a:t>
            </a:r>
            <a:br>
              <a:rPr lang="ru-RU" sz="6600" b="1" dirty="0"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</a:br>
            <a:r>
              <a:rPr lang="ru-RU" sz="6600" b="1" dirty="0"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/>
            </a:r>
            <a:br>
              <a:rPr lang="ru-RU" sz="6600" b="1" dirty="0"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</a:br>
            <a:r>
              <a:rPr lang="ru-RU" sz="6600" b="1" dirty="0"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ЗАКЛАДКА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20688"/>
            <a:ext cx="7175351" cy="4304769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ru-RU" sz="6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2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uncategorized nauka i izobreteniya  Самые необычные книжные закладки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548680"/>
            <a:ext cx="5184576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48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kruchcom.ru/wp-content/uploads/2011/01/37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688632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828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30.fastpic.ru/big/2012/0225/b8/c9db73754b6098015c1acb8176fab5b8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488832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752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11285.userapi.com/u3025584/113973465/x_8375470a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768752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47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myjane.ru/pics/03032011/zakladki3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248472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s11419.userapi.com/v11419050/928/eapBo08Ee0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24847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15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uncategorized nauka i izobreteniya  Самые необычные книжные закладки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6912768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139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vilushka.ru/pic_F/bookmark2c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3960440" cy="276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s10061.userapi.com/u3294677/113973465/x_d50f795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05" y="3456623"/>
            <a:ext cx="3816424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aipa.ru/img/p/1807748-5681-thickbox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98427"/>
            <a:ext cx="3168352" cy="330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вязание">
            <a:hlinkClick r:id="rId5" tooltip="&quot;вязание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293" y="255796"/>
            <a:ext cx="3534648" cy="2885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025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7848871" cy="4665905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  <a:ea typeface="+mj-ea"/>
                <a:cs typeface="+mj-cs"/>
              </a:rPr>
              <a:t>СПАСИБО</a:t>
            </a:r>
          </a:p>
          <a:p>
            <a:pPr algn="ctr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  <a:ea typeface="+mj-ea"/>
                <a:cs typeface="+mj-cs"/>
              </a:rPr>
              <a:t>ЗА ВНИМАНИЕ!!!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4401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98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miragebookmark.ch/images/LZ_Queen_Victoria.gif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2160240" cy="525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miragebookmark.ch/images/LZ_Coronatio_Edward_VII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64704"/>
            <a:ext cx="1724025" cy="511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miragebookmark.ch/images/LZ_Elizabeth_II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825" y="836141"/>
            <a:ext cx="2324100" cy="4972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25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www.russkiymir.ru/export/sites/default/russkiymir/ru/magazines/archive/2011/01/graphic/94_1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08712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ics.livejournal.com/anastasia_u/pic/00010p5a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71798"/>
            <a:ext cx="309634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pics.livejournal.com/anastasia_u/pic/00013xq7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28114"/>
            <a:ext cx="2880320" cy="1969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77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russkiymir.ru/export/sites/default/russkiymir/ru/magazines/archive/2011/01/graphic/94_3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624735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341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miragebookmark.ch/images/LZ_Coca_Cola_1.gif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5487043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miragebookmark.ch/images/LZ_heinz_pickles_baked_beans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095500" cy="529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65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farm3.static.flickr.com/2225/2457127254_3f1e65dab1_b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4644"/>
            <a:ext cx="2880320" cy="619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ruszakladka.ru/sysfiles/43_199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460851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55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504056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72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s001.radikal.ru/i196/1007/a7/b7ffc37b3318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192688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69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Небольшой округлый разрез превратит симпатичное привидение в закладку! Источник http://blogspot.com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1"/>
            <a:ext cx="252028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s10382.userapi.com/u16014431/113973465/x_81fc14b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3876675" cy="575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klub-drug.ru/wp-content/uploads/2011/06/zdjecieb4663_0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09206"/>
            <a:ext cx="3310255" cy="2893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15495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</TotalTime>
  <Words>6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КНИЖНАЯ   ЗАКЛАДКА</dc:title>
  <dc:creator>Пользователь</dc:creator>
  <cp:lastModifiedBy>1</cp:lastModifiedBy>
  <cp:revision>4</cp:revision>
  <dcterms:created xsi:type="dcterms:W3CDTF">2013-11-26T03:42:42Z</dcterms:created>
  <dcterms:modified xsi:type="dcterms:W3CDTF">2013-11-26T04:29:46Z</dcterms:modified>
</cp:coreProperties>
</file>