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xt" ContentType="application/tx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7" r:id="rId4"/>
    <p:sldId id="268" r:id="rId5"/>
    <p:sldId id="258" r:id="rId6"/>
    <p:sldId id="260" r:id="rId7"/>
    <p:sldId id="261" r:id="rId8"/>
    <p:sldId id="262" r:id="rId9"/>
    <p:sldId id="263" r:id="rId10"/>
    <p:sldId id="259" r:id="rId11"/>
    <p:sldId id="264"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media/image4.txt>&#65533;&#65533;&#65533;&#65533; JFIF      &#65533;&#65533; ;CREATOR: gd-jpeg v1.0 (using IJG JPEG v62), quality = 90
&#65533;&#65533; C 


&#65533;&#65533; C		&#65533;&#65533;  &#65533; &#65533;" &#65533;&#65533;           	
&#65533;&#65533; &#65533;   } !1AQa"q2&#65533;&#65533;&#65533;#B&#65533;&#65533;R&#65533;&#65533;$3br&#65533;	
%&'()*456789:CDEFGHIJSTUVWXYZcdefghijstuvwxyz&#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       	
&#65533;&#65533; &#65533;  w !1AQaq"2&#65533;B&#65533;&#65533;&#65533;&#65533;	#3R&#65533;br&#65533;
$4&#65533;%&#65533;&'()*56789:CDEFGHIJSTUVWXYZcdefghijstuvwxyz&#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  ? &#65533;&#65533;N&#65533;&#65533;&#65533;&#65533;&#65533;K&#65533;X&#65533;sn&#65533;~&#65533;}&#65533;&#65533;~R;pz&#65533;c'#O&#65533;0&#65533;V&#65533;g&#65533;&#65533;,&#65533;&#65533;&#65533;&#65533; &#65533;&#65533;&#65533;&#65533;WSbe&#65533;&#65533;&#65533;&#65533;&#65533;&#1200;e&#65533;&#65533;V&#65533;h&#65533;&#65533;pNr2:z&#65533;\&#65533;&#65533;Snd&#65533;&#1139;q&#65533;&#713;&&#65533;&#65533;&#65533;i	b&#29494;y?&#65533;&#65533;&#65533;&#342;&#65533;&#65533;Ag&#65533;F&#65533;&#65533;&#65533;&#65533;Dd&#65533;&#65533;&#65533;'r&#65533;T&#65533;&#65533;&#65533;&#65533;&#65533;"&#65533;/&#65533;&#65533;&#65533;<*O5&#65533;?&#65533;wq&#65533;b&#65533;&#65533;
S&#65533;m&#65533;&#65533;&#65533;&#65533;e*s&#65533;}&#65533;&#65533;&#65533;~Io*&#65533;&#65533;&#65533;&#65533;x&#65533;&#65533;&#65533;8I&#65533;nNs&#65533;&#65533;&#65533;\&#556;W&#65533; &#65533;&#65533; &#65533;&#65533;&#1582;tu7&#65533;&#65533;&#65533;27&#65533;&#65533;<&#65533;&#65533;x>&#65533;&#1432;Bn&#65533;3&#65533;5&#65533;&#65533;&#65533;9 q&#65533;&#65533;&#65533;&#65533;Jd&#65533;&#65533;&#65533;g&#65533;&#65533;h&#65533;&#65533;MM&#65533;&#1318;&#65533;&#65533;&#65533;NH${&#65533;jr&#65533;&#65533;eiW&#65533;&#65533;s&#65533;&#65533;CL&#1077;=i$6v&#65533;]&#65533;o5G'&#65533;[&#65533;&#65533;&#65533;&#65533;&#40675;&#1070;]&#211;&#65533;&#65533;&#65533;
&#65533;&#65533;/&#65533;&#65533;{&#65533;&#65533;&#65533;(GF&#1132;T&#19347;&#65533;&#65533;5&#65533;&#65533;?>&#65533;\{__&#180;&#65533;4&#65533;?&#65533;g&#65533;&#65533;g{&#65533;@T&#65533;&#65533;&#65533;rq&#65533;x&#65533;V&#65533; &#65533;V&#65533;&#65533;m2h&#65533;&#65533;3&#65533; q&#65533;&#919;&#65533;GN&#65533;Ex&#65533;	&#65533;&#65533;'p#&#65533;&#65533;ZKf>iCt&#65533;&#65533;j&#65533;&#65533;&#65533;&#65533;&#65533;&#65533;O{,&#65533;&#1835;A&#65533;&#11342;&#65533;=&#65533;NGj&#65533;&#65533;&#65533;S&#65533;&#65533;&#65533;8&#65533;&#26438;&#65533;&#65533;[&#65533;+(&#65533;i &#65533;&#65533;&#65533;2Ns&#65533;&#65533;J&#65533;&#1508;1&#65533;&#65533;&#65533;&#65533;&#65533;s;&#65533;&#65533;&#65533;&#65533;&#65533;&#65533;+&#65533;I]&#65533;]Ke|&#65533;m&#65533;&#65533;&#65533;&#65533;&#65533;(&#65533;OQ&#65533;t&#65533;k&#65533;e5&#65533;&#1215;&#65533;uq&#65533;&#65533;
&#65533;|&#65533;&#812;&#65533;0&#65533;&#65533;&#65533;$&#65533;
u&#65533;&#65533;&#23988;&#1380;&#65533;&#65533;&#278;&#65533;&#1824;r&#65533;&#65533;&#65533;&#65533;&#260;&#65533;9&#65533;"&#65533;&#888;&#65533;&#65533; R6
&#65533;0H=&#65533;&#65533;&#1298;x&#65533;T&#65533;&#65533;&#65533;*&#65533;&#65533;,&#65533;&#65533;i&#65533;&#65533;g&#65533;&#272;&#65533;&#65533;&#65533;&#65533;n&#65533;&#65533;&#27349;&#65533;&#65533;&#65533;&#65533;Rk)&#65533;&#65533;&#65533;g&#65533;|&#65533;'=8&#65533;&#65533; &&#65533;w&#65533;&#65533;l&#65533;09 &#65533;)&#65533;u&#65533;&#65533;&#65533;\&#65533;&#65533;&#65533;6k&#65533;{z&#65533;&#65533;&#65533;pd&#65533;4&#65533; 4BF&#65533;&#65533;&#65533;%s&#65533;&#65533;&#65533;&#65533;&#65533;&#65533;z&#65533;]&#65533;l(&#65533;&#65533;&#65533;S&#65533;0M&#65533;%&#65533;&#65533;&#65533;&#65533;;dg&#65533;\&#65533;K,&#65533;&#65533;&#65533;*E&#65533;el1&#65533;W&#65533;&#65533;&#65533;o4&#65533;&#65533;Y&#65533;&#65533;N*&#1439;qqa<S&#65533;s$#I&#690;&#65533;&#65533;A&#65533;}&#65533;&#65533;&#65533;Q&#65533;&#65533;v&#65533;i&#65533;i&#65533;&#65533;&#65533;&#65533;RP&#65533;&#65533;&#65533;&#65533;&#65533;&#65533;X9&#926;[&#65533;<&#65533;&#65533;&#65533;&#65533;&#65533;&#1463;&#65533;e&#65533;{&#65533;&#65533;=&#65533;Z&#65533;&#65533;&#65533;d&#65533;&#65533;&#65533;D&#65533;&#65533;eV&#65533;&#65533;&#65533;&#65533;&#65533;&#65533;0S&#65533;&#65533;&#305;E&#65533;&#65533;?&#65533;BBr;&#65533;&#65533;&#65533;&#65533;v&#65533;<&#65533;&#65533;&#65533;.&#65533;&#65533;&#65533;&#65533;&#65533;&#65533;EqP&#65533;$&#65533;+&#65533;&#65533;QL&#65533;+&#65533;&#65533;,&#65533;&#706;Cg&#65533;a&#65533;5&#65533;&#278;&#65533;#'q&#621;&#65533;Q&#65533;&#65533;6y&#65533;&#65533;\&#65533;9&#65533;&#65533;&#65533;&#65533;Z&#65533;0&#65533;&#65533;\\&#1297;&#65533;&#1138;G9)&#65533;^&#65533;&#65533;:u&#65533; 
l&#65533;&#65533; &#65533;&#1226;&#65533;Y&#65533;&#65533;O&#65533;&#65533;8)&#1872;q&#65533;A&#65533;Y;&#65533;r)&#1778;=>&#65533;&#65533;y&#65533;&#65533;T&#65533;H&#65533;Z=&#65533;|]/&#65533;U&#65533;Vp&#65533;&#65533;.[rn^&#65533;g&#65533;&#65533;&#65533;<&#65533;&#65533;&#65533;FE}/&#65533;!{If&#65533;&2i201&#65533;&#65533;T&#65533;@^g&#65533;&#65533;&#65533;M|&#65533;&#65533;&#65533;Q&#65533;vr&#65533;2&#65533;&#65533;_a&#65533;&#65533;>,&#65533;L&#65533;&#65533;&#65533;>&#65533;&#65533;j&#65533;&#65533;<&#65533;&#65533;`&#65533;U#&#65533;&#65533;r&#65533;&#65533;5&#65533;y&#65533;_3&#65533;>&#65533;;SQ9v&#65533;i&#65533;pOI&#65533;E&#537;0T)&#65533;p&#65533;$&#65533;z&#65533;&#65533;5&#65533;&#1487;v&#65533;&#1384;S&#65533;&#65533;9&#65533;&#65533;&#65533;&#65533;&#65533;]G&#65533;$"$x&#65533;&#65533;d,&#65533;5FH&#65533;7pA&#65533;&#65533;9&#65533;&#65533;&#65533;&1Mf&#65533;&#65533;'N&#65533;Mt&#65533;&#65533;&#65533;&#65533;&#65533;&#65533;&#65533;&#65533;&#65533;7]q&#65533;&#65533;`&#592;D&#65533;&#65533;v*&#65533;&#65533;&#65533;\Y&#65533;30;%@2y&#65533;>p?&#202;&#65533;&#65533;"&#65533;&#65533;,X}&#65533;N&#65533;>&#65533;a&#65533;&#65533;m1&#65533;F&#65533;&#65533;&#1489;&#65533;&#65533;&#65533;i#z&#65533;1&#65533;KH&#480;WWq&#65533;&#65533;3&#65533;&#1834;&#65533;&#65533;&#1453;&#65533;&#65533;&#65533;b&#65533;T&#65533;:&#65533;QKj&#65533;&#835;_&#65533;Ii&#65533;|&#65533;l&#65533;&#65533;S&#65533;	&#65533;&#65533;&#65533;>&#65533;&#951;&#65533;&#65533;&#65533;oW&#65533;zTa&#65533;&#65533;&#65533;2.&#65533;z&#65533;pw=;W&#65533;x&#65533;&#65533;&#453;|Cs&#65533;k&#65533;$&#65533;&#65533;U&#65533;59c;&#65533;y!&#65533;&#65533;&#65533;L&#65533;q&#65533;&#65533;&#65533;&#65533;&#65533;o&#65533;;&#65533;W&#65533;ZL&#65533;n-&#65533;uT#r&#65533;s&#65533;a&#65533; "&#65533;&#65533;&#65533;-O&#65533;&&#65533;&#1487;<Q&#65533;&#65533;c&#1688;U&#65533;Km&#65533;`t'&#65533;5&#65533;OV&#65533;y'&#65533;=&#65533;F&#65533;(&#365;&#65533;&#65533;/&#65533;&#65533;!/&#65533;5S*&#65533;&#614;H&#65533;G&9&#65533;&#65533;&#65533;X -&#65533;&#65533;H&#65533;D&#65533;&#65533;P=&#65533;&#65533;o&#65533;&#65533;&#65533;_G&#65533;&#65533;w&#65533;&#65533;6L&#65533;&#65533;&#65533;&#65533;&#65533;.>ld&#65533;&#65533;&#65533;~&#65533;&#65533;1&#65533;&#65533;eE&#65533;&#65533;q&#65533;&#65533;&#1699;Q&#65533;&#65533;<z&#65533;&#65533;%d@-4&#65533;!&#65533;U&#65533;&#65533;&#65533;}&#65533;&#65533;l&#65533;*&#65533;py|&#65533;&#65533;u&#28108;ze&#65533;&#65533;&#65533;p&#65533;&&#65533;g&#65533;&#65533;&#65533;&#65533;c=8<&#65533;&#65533;&#1754;&#65533;&#65533;#&#65533;&#65533;.&#65533;o&#65533;	'&#65533;\&#65533;&#65533;*&#65533;>&#65533;&#65533;&#65533;&#65533;C.Y&#65533;F&#65533;#&#65533;)'n&#65533;&#65533;;f&#65533;&#65533;&#65533;&#65533;&#1441;A&#65533;&#65533;A&#65533;&#65533;&#65533; OJ)-&#65533;&#65533;&#65533;4P&#65533;&#65533;h&#65533;o&#65533;&#65533;&#65533;zW9&#65533;N&#65533;&#65533;5&#65533;&#65533;e&#65533;&#65533;&#65533;&#65533;$F3&#65533;&#65533;&#65533;N&#65533;X&#65533;y&#65533;53&#65533;&#65533;c&#65533;&#65533;d) &#65533;&#65533;&#65533; &#65533;9G&#65533;&#65533;S&#65533;]&#65533;y&#65533;&#65533;&#65533;&#65533;w2&#65533;$P&#65533;fn2x&#65533;\|&#65533;&#65533;&#65533;8&&#65533;H&#65533;<&#65533;Ya|&#65533;r&#65533;~&#65533;&#65533;&#65533;F&#65533;f&#65533;&#65533;Nz&#65533;\&#65533;N&#65533;&#65533;&#65533;2w`rq]&#65533;&#65533;uq&#65533;&#65533;&#65533;u#*|&#65533;3&#65533;f&#65533;&#65533;|/-&#65533;&#65533;Y&#65533;&#65533;0W&#65533;&#65533;T&#65533;&#1620;&#65533;&#1358;&#65533;&#65533;&#65533;~6im&#65533;d&#665385;vR3&#65533;&#65533;&#65533;&#65533;_m|&#65533;&#65533;&#65533;ox%&#65533;&#65533;&#65533;&#65533;-RI&#65533;&#65533;l&#65533;&#65533;~FS&#65533;&#65533;&#65533;9&#65533;&#65533;N&#65533;&#65533;&#65533;$-n&#65533;\m#&#1452;Yjwzd&#65533;m&#65533;&#1334;&#65533;w&#65533;&#65533;&#65533;&#65533;&#1465;18H&#65533;U&#65533;:p&#65533;&#65533;a&#65533;&#65533;&#65533;&#65533;&#447;&#65533;^&#65533;>&#65533;&#65533;&#65533;&#65533;b.|&#1768;&#65533;K(c&#65533;&#65533;s&#65533;&#65533;q&#65533;&#1726;V&#65533;&#65533;&#65533;&#65533;a;&#65533;&#65533;&#1393;&#65533;&#65533;$&#65533;&#65533;&#65533;K&#65533;B&#65533;&#65533;v&#65533;&#65533;i&s&#1373;&#65533;P&#65533;\&#65533;U&#65533;&#65533;&#1120;&#65533;&#65533;&#65533;&#65533;b&#65533;!&#65533;c&#65533;&#65533;&#65533;N&#65533;&#65533;&#65533;&#65533;&#65533;&#65533;&#65533;DU&#65533;&#65533;S[&#65533;RT&#65533;&#65533;#$~?&#65533;_&#65533;2h&#65533;ic&#65533;i&#65533;`&#65533;&#65533;sX&#65533;&#65533;$v&#65533;&#65533;YH&#65533;#&#65533;&#65533;]h&#65533;{&#65533;&Ukr&#65533;&#65533;&#65533;&#65533;&#65533;+7R&#65533;l&#65533;&#65533;&#65533;r>&#65533;&#65533;&#65533;&#65533;&#65533;&#65533;3&#65533;W&#65533;&#65533;&#65533;x&#65533;&#65533;@ =2kN&#65533;R='&#65533;&#65533;&#479;|&2Z&#65533;&#65533;X&#65533;&#65533;&#65533;H&#65533;b&#65533;&#65533;&#65533;&#65533;&#65533; &#65533;}&#65533;&#65533;Mz&#374;&#65533;u&#65533;&#65533;]&#65533;D&#65533;i&#65533;&#65533;"e&#65533;&#65533;&#65533;dc&#65533;&#65533;B&#65533;&#65533;g&#65533;&#65533;&#65533;&#65533;&#65533;@&#65533;&#1129;&#65533;F&#65533;&#21126;'&#1261;n[&#65533;&#65533;T&#65533;tq&#65533;&#65533;&#65533;mP.&#65533;&#65533;	&#1703;'&#65533;&#65533;~>u\4e.h&#65533;7&#65533;&#65533;K&#65533;Y;&#65533;&#65533;&#65533;u&#65533;&#65533;&#65533;&#65533;2&#65533;&#65533;K>H&#65533;F&#65533;&#65533;&#65533;y=&#65533;$&#1342;&#65533;H&#65533;]A&#1246;&#65533;&#65533;&#65533;&#65533;&#65533;|&#65533;&#65533;.&#65533;]&#65533;s&#65533;wu&#65533;&#65533;&#65533;f&#65533;'&#65533;&#65533;vw&#65533;N&#65533;&#65533;V&#65533;&#65533;&#65533;&#65533;&#65533;&#65533;&#65533;&#65533;&#65533;Tybs&#65533;&#1787;"&#65533;&#65533;&#65533;k&#65533;B;&#65533;dID&#65533;6c&#65533; &#65533;&#65533;&#65533;&#65533;&#65533;&#65533;g&#65533;&#65533;&#65533;-$D&#65533;w&#65533;U&#65533;%~&#65533;&#65533;&#65533;&#65533;u&&#65533;&#65533;&#65533;jl&#65533;&#65533;e&#65533;&#65533;&#65533;&#65533;;t&#1960;&#65533;&#65533;&#65533;&#65533;&#658;m&#65533; &#65533;q&#65533;&#65533;c&#65533;]A&#65533;C<)!&#65533;#&#65533;&#65533;&#65533;&#65533;=jKm.&#65533;e&#65533;&#65533;&#65533;p09?&#65533;^&#65533;&#65533;&#65533;&#52990;&#65533;&#65533;^3&#65533;&#65533;[\&#301;	&#65533;O_j+n&#65533;H[0&#65533;&#1844;JPdF\31&#65533;0(&#65533;&#65533;Q&#1314;xaXn;&#65533;t&#65533;&#65533;&#65533;&#65533;&#65533;&#65533;&#65533;&#65533;+&#65533;&#65533;&#65533;=y&#65533;&#65533;&#65533;&#65533;nl&#65533;&#65533;&#65533;&#65533;&#65533;|&#65533;Y#O?Z&#65533;;&#1060;-&#65533;wp&#65533;E&#65533;W`&#65533;&#65533;u'&#65533;(x&#65533;)&#65533;|&#65533;_&#65533;G[&#65533; E<&#65533;$v&#65533;&#65533;&#65533;&#65533;&#65533;&#65533;&#65533;+:&#65533;&#17107;4&#65533;Rj+&#65533;&#65533;&#65533;P&#65533;o&#65533;&#65533;&#65533;]J&#65533;m&#65533;&#65533;I&#65533;&#65533;&#65533;&#65533;&#65533;<&#65533;c&#65533;>&#65533;uX&#65533;&#65533;ZD%76~POA&#1211;&#964;&#65533;&#65533;&#65533;.&#65533;&#65533;$4C&#65533;T{&#65533;&#189;&#65533;&#282;&#65533;&#65533;&#65533;&#65533;*42G&#65533;
:&#65533; 8'&#65533;W&#65533;V&#373;7&#65533;&#65533;T"&#65533;&#65533;&#65533;&#65533;&#65533;&#65533;^&#65533;H&#65533;d&#65533;&#65533;2"&#65533;(&#589;&#65533;&#65533;1&#1263;&#65533;^k&#65533;:Eg&#65533;&#65533;3&#65533;&#65533;&#65533;J&#65533;_&#65533;b&#65533;&#3849;&&#65533;&#65533;
n&#65533;?&#65533;&#1476;k&#65533;UaW&#65533;&#65533;3&#1469;l,&#65533;&#65533;vqb&#65533;h&#65533;<&#65533;#&#65533;/<&#65533;&#65533;~Q&#65533;&#1719;&#65533;D&#65533;&#65533;&#65533;&#65533;v&#65533;)&#65533;(&#65533;&#65533;&#65533;k&#65533;[;Ukr!&#65533;p&#65533;#&#65533;4&#65533;&#65533;.;&#65533;4&#65533;&#65533;~&#65533;&#65533;&#65533;&#65533;>&#65533;U&#65533;&#65533;&#65533;<X&#65533;&#65533;:j&#65533;&#65533;Y&#65533;&#65533; |&#65533;Xv&#65533;Z&#65533;&#65533;`;&#65533;&#65533;&#65533;&#65533;&#65533;&#65533;&#65533;J&#65533;&#65533;^&#65533;&#65533;&#65533;%&#65533;G&#1867;&#65533;b[IP&#658;&#65533;&#1804;&#65533;&#65533;&#65533;84&#65533;&#65533;z&#65533;&#65533;&#65533;&#65533;Dl&#65533;;&#65533;m&#65533;&#65533;&#65533;&#65533;t&#65533;&#65533;&#65533;b&#65533;g&#65533;<jm&#65533;&#65533;q9&#1825;&#65533;&#65533;&#65533;q &#65533;gi&#65533;&#65533;s&#65533;&#65533;Q&#65533;!&#65533;=&#65533;5&#65533;&#65533;4&#65533;&#65533;&#65533;]&#65533;&#65533;&#65533;&#65533;&#65533;&#65533;y?&#950;DR&#65533;&#65533;<&#65533;>]&#65533;&#65533;&#65533;&#65533;&#65533;;{&#65533;e$&#65533;&#65533;eV*C&#65533;&#65533;sV&#1908;&#65533;&#65533;vI.&#65533;Hf&#65533;&#65533;_&#953;&#65533;&#65533;&#65533;c@&#483;G&#65533;&#65533;0&#65533;O+&#65533;&#65533;^[&#65533;&#65533;&#65533;&#65533;&#65533;&#65533;K&#65533;&#65533;#&#65533;&#65533;j&#65533;&#65533;&#65533;z&#65533;&#65533;9&#65533;y}"X"&#65533;&#65533;gTs&#65533;&#65533;&#65533;&#65533;&#65533;;aI&#65533;&#65533;&#65533;&#65533;#t&#65533; {&#65533;&#65533;2&#65533;&#65533;lYZ&#65533;&#65533;&#65533;&#65533;U&#65533;qS&#65533;&#65533;&#65533;G&#65533;&#65533;^}?E3F &#65533;vB&#65533;v&#65533;&#65533;&#65533;O&#65533;&#65533;~}*9f&#65533;{&#65533;&#65533;&#65533;&#65533;&#65533;:&#65533;&#65533;0&#65533;&#65533;sS&#65533;&#65533;4Vqe&#65533;&#65533;.\&#65533;&#65533;&#65533;9&#65533;S&#65533;Q&#65533;&#65533;&#65533;&#65533;&#65533;&#65533;HO&#65533;ie\&#65533;a&#65533;&#65533;&#65533;&#65533;&#65533;&#65533;Z
tUu&#65533;&#65533;|&#65533;&#65533;&#65533;$g&#65533;&#65533;&#65533;{&#65533;&#65533;e&#65533;&#65533;wA&#65533;?z&#65533;&#65533;&#65533;&#65533;&#65533; &#65533;J&#65533;&#65533;h&#65533;&#65533;-&#65533;L&#65533;`&#65533;&#65533;&#65533;1;x&#65533;8&#65533;&#65533;~bO&#65533;&#1205;&#65533;&#65533;&#65533;&#65533;&#65533;&#65533;yd&#65533;FNO\&#31778;&#65533;&#65533;&#65533;&#65533;aim&#65533;&#65533;G-&#65533;&#284;&#65533;Z)&#65533;&#65533;&#65533;&#65533;&#65533;&#65533;}'&#65533;&#65533;&#65533;&#1615;&#65533;&#65533;&#65533;rG'$&#65533;&#1437;&#65533;&#65533;&#65533;&#65533;k&'&#65533;&#65533;>1&#1994;&#65533;J&#65533;L&#65533;e&#65533;&#65533;&#65533;@&#65533;c&#65533;^&#65533;&#65533;&#65533;&#65533;&#65533;sy&#65533;&#65533;&#65533; &#65533;~f&#65533;&#65533;fC&#65533;k[&#65533;&#1699;&#65533; &#65533;&#65533;d&#65533;&#65533;$&#65533; &#65533;>&#65533;&#65533;cZ<&#65533;h&#65533;.Z&#65533;&#65533;&#65533;o
x&#65533;&#65533;p&#65533;c&#65533;p&#65533;&#640;&#65533;F1&#65533;<&#65533;*m&#65533;&#65533;bKArH&#65533;23&#65533;&#65533;q&#65533;&#65533;xM&#65533;&#65533;v&#65533;g&#65533;&#65533;;t&#65533;8&#65533;&#65533;~&#65533;.&#65533;&#65533;&#65533;%&#65533;&#65533;d&#65533;H&#65533;&#65533;xT&#65533;v}Z&#65533;]hex&#65533;Q&#65533;j;&#65533;r;&#65533;&#65533;+&#65533;&#65533;-&#65533;&#65533;e&#65533;&#65533;
&#642;y&#65533;&#65533;|m&#65533;&#65533;&#65533;&#65533;vJ&#65533;z&#65533;&#65533;&#65533;&#65533;M&#65533;&#65533;&#65533;&#65533;3\&#65533;&#65533;<G&#65533;&#65533;&#65533;SGu{4&#65533;M&#65533;Vc&#65533;0&#65533;p&#65533;&#65533;^&#65533;:r&#65533;T&#65533;&&#65533;X9&#65533;_S&#65533;&#65533;VF&#65533;&#65533;{g&#65533;CwE\&#65533;;V&#65533;&#65533;m#	&#65533;=O&#65533;&#65533;&#1201;u){&#65533;&#65533;&#65533;&#65533;Fk&#1035;&#65533;&#65533;MY={&#65533;U&#65533;&#65533;\&#65533;)&#65533;&#1954;&#65533;&#65533;&#65533;|&#65533;&#65533;&#1206;&#65533;&#65533;&#65533;&#65533;&#65533;&#65533;-ld&#65533;&#65533;KO);y&#65533;&#65533;&#65533;&#65533;&#65533;)&#65533;&#65533;&#65533;S19&#65533;&#65533;&#65533;i&#65533;X&#65533;&#65533; &#65533;J7&#65533;s&#65533;.?&#65533;PKkd&#65533;S&#1201;$o&#65533;o~&#1820;&#65533;>&#65533;+d]&#65533;"&#65533;&#65533;[&#65533;&#65533;B&#65533;&#65533;&#65533;&#65533;]z&#65533;`&#65533;6&#65533;&#65533;&#65533;&#860;&#65533;&#65533;&#65024;&#65533;&#65533;&#1467;&#65533;&#65533;rFI&#65533;&#27715;o&#65533;A8zv&#65533;j&#65533;&#65533;E&#65533;l&#65533;p&#65533;&#65533;1&#65533;2HY&#65533;&#65533;&#65533;&#65533;G&#65533;F &#65533;c b&#65533; &#65533; J&#65533;)c&#1525;Y&#65533;&#65533;K&#65533;@&#65533;9&#65533;&#65533;&#65533;&#65533;&#65533;&#65533;&#65533;>r&#732;(&#65533;A#R&#65533;W6&#65533;JY&#65533;&#1980;Rd&#65533;&#65533;)8;&#65533; >_e=}z&#65533;S&#65533;a9&#65533;v&#65533;+&#65533;&#65533;q&#65533;N&#65533;&#65533;&#65533;c&#65533;&#65533;&#65533;&#65533;&#65533;&#65533;&#65533;P&#65533;77&#65533;D&#65533;{&#65533;0&#65533;xa&#65533;&#65533;?Lj[&#65533;8f&#65533;LYQ&#65533;.&#65533;!&#65533;&#65533;&#65533;&#65533;&#65533;|~l&#1254;&#65533;&#25976;&#65533;&#65533;&#65533;%&#65533;&#65533;&#65533;&#65533;g f&#65533;#l<~u&#65533;&#65533;v&#65533;&#65533;8&#65533;&#65533;o&#65533;&#65533;&#65533;&#65533;U%q&#65533;1&#65533;&#369;&#65533;&#1986;&#65533;27&#65533;5&#65533;&#65533;(0K&#65533;A&#65533;x&#65533;i&#65533;&#65533;#&#65533;5b&&#1268;9&#65533;7&#65533;,_&#65533;=&#65533;&#65533;&#65533;&#65533;&#65533;&#65533;N&&#65533;!|m#$&#65533;9&#65533;&#1511;&#65533;lx&#65533;\&#34213;&#65533;Y)8 d&#65533;&#65533;"&#65533;|cl&#65533;h&#65533;`C&#65533;2c&#65533;&#65533;&#65533;<r+&#873;Y&#65533;&#65533;#&#1955;&#65533;Q&#65533;&#65533;|&#65533;>&#65533;&#65533;&#65533;&#65533;&#65533;&#348;&#65533;n,&#65533;I1&#65533;&#65533;eR@&#65533;$c&#1773;b&#65533;&#65533;&#65533;&#65533;&#1701;&#65533;v&#65533;&#65533;<&#65533;~[x&#65533;Q&#65533;=:d&#65533;u&#65533;&#65533;&#65533;.&#65533;r&#65533;&#65533;l&#65533;# &#65533;&#65533;&#65533;&#65533;&#65533;&#65533;&#65533;uq&#65533;&#65533;AdY&#65533;-&#65533;)3B&#65533;&#65533;&#65533;&#65533;&#65533;&#65533;&#65533;3&#65533;AV&#65533;)j&#65533;&#65533;v&#65533;nkX&#65533;?&#65533;&#65533;&#65533;&#65533;H&#65533;Z&#65533;S&#65533; '&#65533;&#65533;e!(&#65533;&#65533;&#65533;2>&#65533;&#65533;&#65533;=a&#65533;&#65533;&#65533;&#65533;ikee#m&#65533;&#65533;&#544;&#65533;f'&#65533;&#65533;&#65533;&#65533;&#65533;Yk&#65533;zl&#65533;L&#65533;#&#65533;&#65533;&#65533;&#65533;l&#65533;>&#65533;w<&#65533;&#65533;&#65533;E&#65533; &#65533;~&#65533;E5&#65533;Q&#65533;&#65533;&#65533;*!&U9&#65533;A&#65533;&#65533;&#65533;4&#65533;&#65533;&#65533;&#922;&#65533;&#65533;n&#65533;G&#65533;]\-&#65533;&#65533;J&#65533;VWf0Glrk0#J&#65533;Td&#65533;
&#65533;&#65533;K&#65533;&&#65533;z&#1027;&#23844;&#65533;&#65533;u&#65533;U[O&#65533;&#65533;&#65533;&#65533;&#65533;&#65533;P{&#65533;&#65533;&#65533;#&#786;&#65533;&#65533;(9 &#65533;&#65533;&#65533;&#65533;&#65533;!R$\&#65533;&#65533;&#65533;&#65533;31#9&#615;B&#65533;K&#65533;&#202;&#65533;&#65533;&#65533;5&#65533;&#65533;m&#65533;&#65533;&#65533;&#55250;/&#65533;&#65533;R&#65533;&#65533;u&#65533;&#65533;&#65533;8#&#65533;&#65533;O&#65533;&#65533;V&#65533;&#65533;&#65533;&#65533;;tL&#65533;[&#65533;&#65533;)&#65533;&#65533;&#65533;&#65533;&#65533;1[&#65533;&#65533;[bE]&#65533;]&#65533;0	&#65533;OO&#65533;&#65533;&#65533;&#65533;&#65533;&#65533;J&#65533;#&#65533;&#65533;&#65533;z&#65533;&#65533;&#1201;R&#65533;/N&#65533;&#1413;&#65533;&#65533;&#65533;w&#65533;\ $&#65533;GF&#65533;&#65533;&#65533;&#65533;&#65533;:&#65533;&#65533;gL16B&#65533;+&#65533;L&#65533;+JY&#65533;&#65533;SK&#65533;Jz/&#65533;&#65533;:u&#65533;&#65533;@&#65533;"&#65533;<WM&#65533;&#65533;&#65533;<&#65533;&#65533;&#65533;\&#65533; rt&#65533;diJr&#65533;q&#65533;p&#65533;&#65533;&#1848;4o>i&#65533;$&#65533;&#65533;&#65533;&#917;&#65533;&#65533;&#65533;&#65533;&#65533;_Q&#65533;&#65533;\xIR&#65533;&#65533;&#65533;&#1962;&#65533;W&#65533;v:&#65533;9&#65533;2&#65533;&#65533;$&#65533;&#65533;$&#65533;`&#65533; &#65533;rx>&#65533;&#65533;&#65533;&#65533;~&#65533;e&#65533;&#65533;&#1123;a&#65533;&#65533;=G&#65533;c&#65533; &#65533;&#65533;Y_&#65533;&#65533;&#65533;&#1123;{&#1329;&#22238;&#1972;&#65533;@&#65533;|&#1322;&#65533;[&#1461;1-D0&#224;&#65533;&#65533;&#65533;784V&#65533;.l&#65533;cc&#65533;&#65533;\&#65533;J&#65533;&#65533;&#65533;Z&#65533;u&#65533;&#65533;C&#65533;&#65533; J&#65533;&#65533;|&#65533;&#65533;&#65533;&#65533;&#65533;=7&#65533;>%&#1260;&#65533;;kYn&#65533;&#65533;D&#65533;Hv&#65533;$&#65533; QW&#65533;5&#65533;.&#65533;Lf&#65533;&#65533;&#1150;&#65533;&#65533;&#65533;&#1490;&#65533;&#65533;%RO~jf
&#65533;S&#65533;&#65533;&#65533;\/f&#65533;z&#65533;&#65533;&#65533;AA&#65533;&#65533;&#65533;&&#65533;&#65533;k&#65533;#&#65533;c&#65533;O&#65533;{V0F&#65533;&#65533;&#65533;V&#65533;&#65533;""C|&#65533;:
&#65533;&#65533;&#65533;&#65533;u&#65533;[C&#915;&#65533;w:Ox&#65533;{8&#65533;&#65533;&#65533;&#65533;D&#65533;&#65533;&#65533;a]&#65533;?.&#65533;&#65533;&#65533;&#65533;?&#65533;WV&#65533;U&#65533;&#65533;"&#65533;/&#65533;&#65533;&#65533;LwM&#65533;&#65533;&#734;r@&#65533;&#65533;V=&#65533;&#65533;S&#65533;2&#65533;&#65533;&#65533;]%&#65533;&#65533;&#65533;&#65533;&#65533;&#65533;i3&#65533;0d&#65533;JYI&#65533;&#65533;rk9F&#1210;F&#1111;4yd&#65533;1&#65533;&#1177;&#65533;&#65533;&#65533;&#65533;&#65533;:&#65533;}{&#65533;&#65533;3&#65533;&#65533; &#65533;&#65533; Z&#65533;=&#65533;^&#65533;&#65533;
&#65533;&#65533;A&#65533;U
&#65533;&#1005;h&#65533;&#65533;&#629;&#65533;"&#65533;&#65533;&#65533;*{U2J&#65533;&#65533;&#65533;*&#65533;l&#65533;&#65533;&#65533;&#65533;&#65533;&#1239;*&#65533;'G&#65533;&#65533;&#65533;enYN&#65533;q/;&#65533;&#65533;Vx;S&#65533;Yw&#65533;&#65533;pF@$p&#65533;&#65533;&#65533;&#1435;&#65533;&#65533;-&#65533;&#65533;&#65533;K&#65533;&#65533;8q&#65533;&#65533;&#269;&#65533;&#65533;&#65533;XX&#65533;&#261;&#65533;@&#65533;&#65533;&#65533;MOD_Vf\&#65533;&#65533;}&#305;&#65533;&#65533;&#65533;&#65533;Vv&#65533;&#65533;&#1103;&#940;&#677;&#65533;&#65533;G&#65533;U&#65533;<8R0&#65533;G^*&#65533;"$&#65533;&#65533;&#65533;W&#65533;s&#65533;&#65533;Fx&#65533;:g&#65533;9I#&#65533;i-&#65533;FUB&#65533;&#65533;&#65533;v&#49761;&#65533;v&#65533;dV&#65533;&#65533;9&#65533;&#65533;&#65533;}x&#65533;W-&#65533;&#65533;P&#65533;N0&#65533;&#65533;&#65533;&#65533;&#65533;wI&#65533;&#65533;9&#65533;bvDS&#65533;@>&#65533;&#65533;&#65533;vv)&#65533;{&#65533;
&#65533;K&#65533;NZ&#65533;&#65533;&#65533;d&#65533;&#65533;&#65533;&#65533;&#65533;&#65533;l&#65533;&#65533;d&#65533;}rT&#65533;5&#1804;VE &#65533;&#65533;G&#65533;?u&#65533;&#65533;&#65533;&#65533;>&#65533;&#65533;O&#65533;rM&#65533;g<{T&#65533;c&#65533;z2&#65533;F0)a0&#65533;&#65533;2Yz&#65533;&#17487;j*Kq&#65533;&#65533;?&#65533;&#65533;5&#65533;&#65533;*&#65533;p[5&#65533;&#65533;ps&#65533;&#1718;&#65533;Ao}&#65533;0&#65533;\&#65533;&#65533;nA &#65533;&#65533;&#65533;&#65533;&#65533; 	5&#65533;&#65533;(-,N7>&#65533;&#65533;&#65533;}&#65533;&#65533;&#65533;&#436;&#65533;ul&#65533;<SD&#65533;&#65533;YO&#65533;k&#65533;$&#65533;&#65533;&#65533;&#65533;&#65533;&#65533;G&#65533;|&#65533; e&#65533;x
&#1462;&#65533;F,&#65533;&#65533; &#65533;jt)D&#65533;.$&#65533;&#65533;&#21164;cb&#65533;@?&#65533;u&#39812;b~&#65533;`&#286;&#65533;&#65533;&#65533;&#1190;_a&#65533;&#65533;N&#65533;c86 ?!U&#771;&#65533;&#65533;1&#65533;i &#65533;&#65533;t&#65533; &#65533;&#65533;&#65533;zJ&#65533;&#65533;&#65533;"bs&#65533;&#65533;&&#65533;&#65533;Y&#449;&#65533;~&#65533;&#65533;&#65533;&#65533;}&#65533;&#65533; &#65533;H&#65533;?J.&#65533;E&#65533;&#65533;&#65533;[&#65533;@&#65533;&#65533;[6p&#65533;"&#65533;&#65533;m~&#65533;&#65533;&#65533;`&#65533;&#65533;&#65533;&#65533;?&#65533;F|Ml&#65533;&#65533;&#65533;&#65533;89m#&#65533;&#65533; &#65533;&#65533;`&#65533;8s1&#65533; &#65533;&#65533;&#65533;&#65533;@B&#65533;g&#65533;&#65533;<[]&#65533;&#65533;&#65533;vR&#65533;&6&#65533;&#65533;&#65533;&#65533;/&#65533;h&#65533;&#65533;&#65533;u&#65533;&#65533;&#65533;&#65533;&#65533;&#65533;-b&#65533;&#65533;7go!:&#575397;q&#65533;'$&#65533;&#381;&#65533;/F&#65533;&#65533;j&#65533;&#65533;&#65533;&#65533;&#65533;&#65533;&#65533;Q&#65533;&#65533;&#65533;&#65533;z&#65533;&#65533;7&#65533;&#65533;$&#65533;&#65533;r9&#65533;n&#65533;&#65533;&#65533;]&#65533;&#65533;n&#65533;b&#781;	&#65533;(Q&#65533;&#65533;&#65533;&#65533;h++&#65533;*&#65533;&#65533;+&#65533;a&#65533;${&#65533; &#65533;K&#65533;&#65533;3'9&#65533;8&#65533;*&#65533;&#65533;.06&#65533;z&#65533;x&#65533;&#65533;'!py&#65533;&#65533;&#65533;&#65533;Kr&#65533;H&#65533;&#65533;IF&#65533;s&#65533;&#65533;&#16934;&#65533;<`&#65533;	&#1706;&#65533;f&#65533;&#65533;?&#1157;&#65533;r}&#65533;t&#65533;ZF7h&#65533;&#65533;A&#65533;&#65533;&#65533;&#1452;&#65533;@&#65533;|%27~&#65533;=~&#65533;&#65533;&#65533;t+3&#65533;&#65533;r:&#65533;$09z&#65533;S&#65533;&#65533;<&#65533;&#22109;&#65533;bX&#65533;}k&#65533;[&#65533;&#65533;&#65533;bJ&#65533;&#65533;m&#65533;&#65533;&#65533;&#65533;&#65533;&#65533;G&#65533;&#65533;&#65533;8:e&#65533;GO&#65533;x&#65533; &#65533;m1&#1628;&#65533;F&#65533;N_&#65533;L&#1110;&#65533;&#65533;&#65533;&#65533;&#65533;?X&#65533;
&#65533; e&#65533;0'96&#65533;O&#65533;q&#65533;^&#65533;&#442;Y6&#65533;k&#65533; &#65533;X?&#65533;S&#65533;&#65533;&#65533;!Hlg&#65533;QF ^&#65533;&#65533;&#65533;o=>&#65533;a&#65533;&#65533;&&#65533;&#65533;^*&#65533;x&#65533;&#65533;&#65533;?&#65533;&#65533;&#65533;&#65533;~&#907;&#65533;&#65533;S&#65533;V9&#65533;x&#65533;&#65533;&#65533;&#65533;G&#65533;h&#65533;4&#65533;D&#65533;&#65533;}&#65533;&#65533;(&#65533;M!X&#150;&#65533;^v&#65533;&#65533;&#65533;&#1440;m:T&#65533;&#65533;&#65533;'i_&#65533; US&#65533;l&#65533;&#65533;&#65533;
&#65533;&#65533;,&#65533;Hx&#65533;T&#65533;&#65533;&#138;)@t&#65533;&#65533;C'&#65533;&#65533;&#65533;j&#65533;.&#65533;@=&#65533;QE>&#65533;'M5&#65533;a&#65533;&#65533;&#65533;&#65533;&#65533;&#676;]F&#65533;HH&#65533;O&#65533;&#65533;R)&#356;K8 <`&#65533;&#65533;}zzU&#65533;&#65533;&#65533;&#65533;h&#65533;&#65533;/&#65533;&#65533;^&#65533;&#65533;&#1930;)&#65533;&#65533;&#65533;&#65533;&#65533;R&#65533;&#65533;S&#65533;Lhn#ee&#65533;][&#65533;&#65533;&#65533;ESF&#65533;D}GD&#65533;&#65533;&#65533;1,&#1669;&#65533;&#65533;j&#65533;&#65533;@8>&#65533;&#65533;^&#65533;)&#65533;&#65533; &#65533;A&#65533;Fk&#65533;&#65533;|&#65533;8&#65533;q&#65533;&#65533;u&#65533;QEe7k&#65533;ns&#65533;&#65533;&#65533;GQ&#65533;&#65533;&#65533;&#65533;H4,[&#65533;C.U&#65533;?&#65533;&#65533;h&#65533;&#65533;"&#65533;&#65533;&#65533;+&#65533;2x&#65533;to
Nl&#65533;.&#65533;&#65533;Q&#65533;9b?&#65533;&#65533;&#65533;x&#65533;&#65533;Z(&#65533;&#65533;&#65533;&#65533;N&#65533;&#198;Y	&#65533;a&#65533; 8&#65533;~Q&#65533;oPj&#65533;xa&#65533;o&#65533;<&#65533;&#65533;&#65533;&#65533; &#65533;P&#65533;&#65533;&#65533;vrH&#65533;&#65533;NkF&#65533;&#65533;&#65533;&#65533;l&#65533;&#65533;2O&#65533;=&#65533;&#65533;S&#65533;%&#65533;&#65533;&#65533;>[1H&#65533; o&#65533;$r&#65533;&#65533;C&#65533;N&#65533;@m&#65533;?&#65533;&#65533;QMl&i&#65533;&#65533;&#65533;/&#65533;&#65533;9&#1005;QI&#65533;&#65533;&#65533;
</file>

<file path=ppt/media/image5.txt>&#65533;&#65533;&#65533;&#65533; JFIF ,,  &#65533;&#65533;RWEYDEN, Rogier van der
(b. 1400, Tournai, d. 1464, Bruxelles)

Braque Family Triptych
c. 1450
Oil on oak panel, 41 x 68 cm (central panel), 41 x 34 cm (wings each)
Mus&#65533;e du Louvre, Paris

The armorial bearings on the back indicate that this portable triptych was the property of Jehan Braque and his wife Catherine de Brabant, of Tournai, who were married in about 1450-51. Jehan Braque died soon afterwards, in 1452; his young widow, who did not marry again till 1461, must have commissioned this triptych in his memory.

The Braque Triptych ranks among Rogier van der Weyden's most celebrated works. It is a small-scale work of the kind that were set upon portable altars in the oratories of wealthy individuals. When closed, it shows the classical vanity theme, a skull and a cross. Open, it displays images of Christ in the centre, and to either side - the Virgin, St John the Evangelist, St John the Baptist and Mary Magdalene. They are represented against a landscape that is rendered down to the finest detail, with its rivers and mountains, grass and leaves so precisely drawn they could almost be counted and tiny figures visible in the distance in the streets of imaginary towns - a favourite motif of the Flemish masters.

Pictures showing busts of Christ and the Virgin had existed earlier north of the Alps, but a sequence of several saints shown half length seems to derive from a type of altarpiece found in Italy from the 13th century onward. The innovation is to place them in front of a wide, coherent landscape relating to the figures themselves not realistically, but in context. It stands for the entire world ruled by Christ and to which He descended incarnate as man, as described at the beginning of the Gospel of St John: "And the Word was made flesh and dwelt among us." If the dark exterior was a reminder of the inevitability of death, the wide, radiant interior with its saintly figures allowed the devout viewer to hope for salvation.

Artistically, the triptych is very close to the Beaune Altarpiece. The head of the Virgin Mary, and in particular the head of Christ, are so like their counterparts in the picture of the Last Judgment that they must have been executed from the same cartoon (full-size design for a painting). It is not certain whether the work is entirely by Rogier's hand; the underdrawing reveals thin lines not at all typical of him, and perhaps done with a pen instead of Rogier's usual brush. There are also some differences in the artistic execution: the Virgin's face, for instance, looks waxen, and inflexible around the eyes by comparison with the wonderful, tenderly painted, and lifelike Mary Magdalene, which is among Rogier's finest works.






--- Keywords: --------------

Author: WEYDEN, Rogier van der
Title: Braque Family Triptych
Time-line: 1401-1450
School: Flemish
Form: painting
Type: religious
&#65533;&#65533; C 				 &"((&"%$*0=3*-9.$%5H59?ADED)3KPJBO=CDA&#65533;&#65533; CA,%,AAAAAAAAAAAAAAAAAAAAAAAAAAAAAAAAAAAAAAAAAAAAAAAAAA&#65533;&#65533; C" &#65533;&#65533;           	
&#65533;&#65533; &#65533;   } !1AQa"q2&#65533;&#65533;&#65533;#B&#65533;&#65533;R&#65533;&#65533;$3br&#65533;	
%&'()*456789:CDEFGHIJSTUVWXYZcdefghijstuvwxyz&#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       	
&#65533;&#65533; &#65533;  w !1AQaq"2&#65533;B&#65533;&#65533;&#65533;&#65533;	#3R&#65533;br&#65533;
$4&#65533;%&#65533;&'()*56789:CDEFGHIJSTUVWXYZcdefghijstuvwxyz&#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65533;   ? &#65533;B&#65533;&#65533;S&#65533;-&#65533;X&#65533;&#65533;&#65533;&#65533;&#65533;`@&#65533;G&#65533;GZ&#65533;R&#65533;.-.&#65533;&#65533;e&#65533;VUZ(&#65533;Y[&#65533;yc&#65533;&#65533;?&#552;|&&#65533;.&#65533;k&#65533;&#65533;1lYXn=;&#65533;k&#65533;H&#65533;'&#65533;4&#65533;&#65533;H&#65533;&#1843;F&#65533;&#65533;&#65533; 8a&#65533;&#65533;&#65533;&#65533;&#65533;9&#65533;I&#65533;vE&#65533;s&#65533;:+&#65533;&#65533;&#65533;P&#65533;&#65533;j?&#65533;'$&#65533;$rN&#65533;&#65533;&#65533;&#65533;&#65533;&#65533;&&#65533;(Px&#65533;	&#65533;&#65533;&#65533;Tv&#65533; &#1547;#&#65533;rv&#65533;&#65533;&#65533;Vw&#65533;sE&#65533;&#65533;G&#65533;&#65533;&#65533;W#&#65533;OJC&#65533;&#65533;f^&#65533;&#65533;'&#65533;D&#65533;&#65533;BH@#q &#65533;&#65533;&#65533;&#65533;Z&#65533;2&#65533;&#65533;s&#1746;i^}&#65533;e&#1582;&#65533;&#65533;&#65533;}I&#65533;&#65533;&#65533;&#65533;8a&#65533; 1&#65533;V&#65533;&#65533;VI&#65533;&#65533;f &#65533;sHn56&#65533;Hf,&#65533;&#65533;&#65533;&#65533;&#65533;G4&#65533;&#65533;&#65533;b&#65533;xz5$ O?&#65533;==E)&#65533;&#65533;&#65533;m&#65533;5f9uWQ&#65533;&#65533;n&#65533;}&#65533;&#65533;9d&#1309;&#65533;*&#65533;~&#65533;&#65533;&#65533;&#65533;i&#65533;&#65533;b&#65533;&#65533;#&#65533;&#65533;&#65533;m&#65533;4&#65533;&#295; &#65533;r*&#1080;&#65533;&#65533;0&#65533;8?t&#65533;&#65533;&#65533;+]&#65533;m DI&#65533;NqK&#65533;}&#65533;e&#1570;&#65533;W&#65533;|u&#65533;&#65533;&#65533;8&#65533;s&#65533;&#65533;|5&#65533;&#65533;&#1990;,&#65533;&#65533;&#65533;0&#65533;&#1955;-&#65533;1&#65533;F&#65533;O&#65533;!>&#65533;s&#760;r&#65533;&#65533;3&#65533;"&#65533;\3&#65533;q&#65533;qH4B&#65533;&#65533;p&#65533;x&#65533;&#65533;j&#65533;}@&#65533;&#65533;Sp~PS&#65533;&#65533;&#65533;&#65533;&#65533;&#65533;0&#65533;&#65533;I7&#65533;y&#65533;)&#65533;K&#65533;Yv+&#65533; d;&#65533;&&#65533;&#65533; &#65533;F&#65533;1&#65533;:&#65533; &#65533;&#65533;&#65533;<&#65533;&#65533;$&#65533;l&#65533;&#65533;O&#65533;&#65533;mE&#65533;G&#65533; &#65533;&#65533;.iw.&#65533;7&#65533;&#65533;q&#65533;&#65533;#&#65533;&#65533;4&#65533;&#65533;&#65533;6r&#65533;g&#65533;&#65533;W&#65533;&#65533;&#65533;v&#65533;b&#65533;I#o8&#65533;&#65533;&#65533;'&#65533;&#65533;)<;1&#65533;&#65533;&#65533; &#65533;Q&#65533;>&#65533;e&#1572;&#65533;&#65533;JI&#54693;&#65533;$(|w%&#65533;Ww&#65533;O&#65533;GY&#65533;&#65533;&#65533;&#65533;<R&#65533;&#65533;&#65533;&#65533;&#65533;t&#14823;&#1166;iwU&#1573;&#65533; &#65533;d&#65533;U&#65533;:&#65533;P&#65533;PO&#65533;&#65533;&#65533;z&#65533;&#65533;&#65533;S&#65533;L&#65533;&#65533;Ui&#65533;n@&#65533;&#65533;&#222;r&#65533;u&#65533;&#65533;]&#65533;&#753;S&#65533;&#65533;Pn&#65533;I8&#65533;>Ue%
&#65533;&#65533;2j&#65533;6&#65533;&#65533;&#65533;6X&#65533; &#65533;iQ&#65533;.&#65533;K&#65533;A&#65533;G4&#65533;&#65533;&#65533;b&#65533;hqdnR3&#65533;&#65533;&#9596;=&#65533;&#65533;`O&#65533;&#65533;&#65533;&#65533;v&#65533;1&#65533;&#65533;&#65533;&#65533;[&#65533;&#65533;&#65533;	&#65533;&#65533; &#65533;&#65533;sK&#65533;Yv(6&#65533;&#65533;&#65533;&#65533;&#65533;cN$go&#65533;&#65533;&#65533;*&#65533;{&#65533;Dr&#65533;)&#65533;6&#65533;c	&#23819;&#65533;2&#65533;&&#65533;4&#65533;&#65533;&#65533;b&#65533;&#65533;D&#65533;&#65533;&#65533;&#65533;iWA&#65533;*IR8&#65533;S&#1190;-~&#65533;&#65533;9&#65533; d&#65533;R,&#65533;&#65533;c&#65533;'&#65533;S&#1415;)w.&#65533;S&#65533;A&#65533;~&#65533;&#65533;=i?&#65533;`T&#65533;&#65533;&#65533;&#65533;Z&#65533;&#65533; iT&#65533;&#65533;&#65533;&#65533;&53&#65533;NB&#65533;&#65533;N?&#65533;&#65533;&#65533;&#65533;p&#65533;&#65533;V:&#65533;&#65533;&#65533;&#65533;&#65533;j?&#65533;H9 w&#65533;&#65533;&#65533;U&#65533;&#65533;&#1235;&#65533;&#65533;`&#65533;&#65533;&#65533;~^&#65533;&#65533;&#65533;D&#65533;&#268;c&#65533;hR&#65533;q4&#65533;F&#65533;`s&#1218;i&#65533;B&#65533;&#65533;`&#65533;&#65533;<&#65533;&#65533;5 &#65533;&#65533;1&#65533;&#65533;"&#65533;&#65533;&#65533;!&#65533;&#65533;&#65533;&#65533;&#65533;&#65533;&#65533;&#65533;,&#65533;&#65533;
&#65533;&#65533;|/&#65533;&#1169;&#65533;+p&#65533;&#65533;'&#65533;WK&#65533;&#466;&#65533;&#65533;&#65533;&#65533;&#65533;&#65533;&#65533;6&#65533;c&#65533;]&#65533;&#65533;O4&#65533;&#65533;&#753;O&#65533;&#65533;&#65533;g&#65533;&#65533;&#65533;:%&#65533;?47]&#65533;&#65533;&#65533;J&#1509;TyM&#65533;&#65533;&#65533;!:&#65533;&#65533;&#65533;B&#65533;8&#65533;&#65533;>iw&#65533;b&#65533;`q&#65533;&#65533;d&#65533;H4&#65533;E&#65533;
G&#65533;&#65533;y?-X|&#65533;&#65533;_&#65533;&#65533;Jn/&#65533;&#65533;&#65533;yJ9&#65533;&#65533;v]&#65533;m&#65533;&#395;&#65533;Q&#65533;`27i&#65533;	\6@&#65533;&#65533;?&#65533;[sz@c&#65533;E&#14825;&#65533;d&#65533;&#65533;`?w&#65533;&#65533;x {P&#65533;.&#65533;&#65533;@4x&#65533;&#65533;&#65533;&#65533;&#65533;&#65533; &#65533;N]0@&#65533;s&#65533;O&#1640;#}&#65533;$&#65533;&#65533;&#65533;&#65533;A:&#65533;&#65533;03&#65533;&#65533;S&#65533;&#65533;&#65533;&#65533;a&#65533;K&#65533;vG&#65533;&#65533;&#65533;&#65533;9&#65533;&#65533;&#65533;&#65533;&#65533;<&#65533;9&#65533;&#65533;&#65533;&#306;&#65533;g&#65533;HPy &#65533;R9]&#65533;&#65533;&#65533;&#65533;d?&#157;8&#65533;<&#65533;&#65533;&#65533;&#65533;&#65533;"^*&#8792;|&#793;<&#65533;&#65533;&#65533;Tr&#65533;&#65533;&#65533; &#65533;&#65533;&#65533;7&#65533; &#65533;G4&#65533;P&#65533;]&#65533;G&#65533;&#65533;DW&#65533;&#65533;&#65533;4&#65533;&#65533;P/&#65533;z&#65533;&#65533;&#65533;&#65533;&#65533;&#65533; U&#65533;&#65533;_&#65533;jn<&#65533;&#65533;&#65533;=&#65533;&#65533;&#65533;&#65533;Q&#65533;&#65533;&#65533;X&#65533;&#65533;P&#65533;&#65533;D|g&#65533;&#65533;&#65533;E&#65533;&#65533;^&#65533;T?K&#65533;&#65533;$&#65533;FU&#151;f$&#65533;\&#65533;&#11311;c&#65533;&#65533;&#65533;Kxe.&#65533;&#65533;&#1779;&#65533;&#65533;&#1731;&#65533;&#1504;&#65533;V&#65533;&#65533;|&#65533;&#65533;O&#65533;dfg&#65533;
x&#65533;&#65533;&#65533;&#65533;t&#65533;
&#65533;y&#65533;&#65533;&#65533;NWi&#65533;R&#65533;&#65533;&#65533;c&#65533;kX&#65533;&#65533;+V&#65533;h&#65533;`&#1668;&#65533;el&#65533;b&#65533;&#65533;&#65533;&#65533;&#65533;X&#65533;&#65533;&#65533;&#65533;U&#65533;&#65533;&#65533;&#65533;J&#65533;@&#65533;i7M&#65533;&#65533;&#65533;&#65533;&#65533;Y&#65533;&#65533;&#65533;W&#65533;&#65533;l&#65533;X&#65533;&#65533;&#65533;&#65533;pz&#65533;P+&#65533;Dr&#65533;6&#65533;G)l^&#65533;n&#65533;&#65533;G&#65533;l:G-&#65533;F&#65533;q&#65533;&#65533;&#1885;&#65533; &#65533;&#65533;5&#65533;&#65533;&#65533;v&#65533;c&#65533;&#65533;R:n &#65533;kJl&#65533;&#65533;;I &#65533;&#65533;&#65533;9&#65533;&#65533;x&#65533;&#65533;&#65533;&#194;/--&#65533;&#65533;;&#65533;Ap&#65533;)&#65533;RFS&O
q&#65533;l&#65533;{S'&#65533;`&#65533;rE&#65533;7&#65533;y&#65533;&#65533;&#65533;&#65533; l&#65533;&#240;8 &#65533;m&#65533;2 l&#65533;&#65533;_&#65533;Jf&#65533;&#65533;I&#65533;<p&#65533;>]&#65533;&#65533;&#65533; U&#65533;&#65533;C&#65533;w&#65533;&#65533;/<&#65533;	Gfs&#65533;&#65533;&#65533;&#65533;&#65533;&#65533;&#65533;&#65533;n([&#65533;1&#65533;&#65533;&#65533;5h&#65533;t&#65533;%&#65533;L`~&#65533;O&#65533;i&#65533;{&#65533;?6&#65533;&#65533;&#65533;!&#65533;&#65533;jy&#65533;&#1844;&#65533;b&#65533;&#65533;{`&#65533;&#65533;C)&#65533;a&#65533;&#65533;&#65533;&#65533;u&#65533;&#6854;&#65533;&#65533;&#65533;&#65533;&#65533;&#65533;y&#65533;$&#65533;Hw&#65533;&#65533;&#65533;|&#65533;/O&#65533;>iw&#65533;b&#65533;Zr&#65533;&#65533;&#26383;&#1180;&#65533;|q&#65533;&#65533;9&#65533;&#65533;U&#378;&#65533;Q&#65533;&#65533;&#65533;8`@&#65533; O&#65533;8&#65533;zv"&#65533;&#65533;]&#402;&#65533;S&#65533;&#65533;0m&#65533;&#65533;L6I&#65533;*&&#65533;gU&#65533;&#65533;V?&#65533;_H&#65533;r&#65533;#.o&#65533;C&#65533;&#888;&#65533;&#65533;&#65533;:&#65533;gI&#65533;v*&#65533;&#65533;&#65533;|  &#65533;&#65533;&#65533;&#65533;&#65533;&#65533;7&#65533; &#65533;&#1739;v&#65533;{&#65533;'&#1708;&#65533; &#65533; &#65533;&#65533;&#65533;R&#65533;$&#65533;;.<&#65533;Pz &#65533;&#65533;&#65533;&#65533;&#65533;&#65533;&#65533;V[&#65533;&#65533;&#65533;\&#65533;&#65533;&#65533;`&#65533;&#65533;&#65533;d6&#65533;"pO|8&#65533;q&#65533;&#65533;&#65533;&#65533;&#65533;&#65533;&#65533;&#65533;&#65533;&#65533;Oy&#65533;\&#65533;&#65533;&#65533;A90V&#65533;g&#65533;7X&#65533;8&#65533;	&#65533;i&#65533;dO&#65533;&#65533;p&#65533;&#1460;&#65533;K&#65533;&#65533;&#65533;FH&#65533;&#768;Zj&#65533;&#65533;xo$&#65533;&#1601;&#65533;&#65533;&#65068;&#65533;&#65533;&#65533;P&#65533;)&#65533;J&#65533;kX&#65533;;V@=6&#65533;~<&#1424;i|&#65533;&#65533;$&#65533;&#65533;&#65533;&#65533;&#65533;<&#65533;&#65533;&#65533;&#65533;;b&#65533;iw&#65533;c7&#65533;Dt&#65533;&#65533;4&#65533;i'P&#65533;3&#65533;;V&#65533;&#65533;ir&#65533; e&#65533;S&#65533;&#65533;3&#65533;Q&#65533;&	&#65533;&#65533;eR&#65533;R&#65533;3&#65533;RkWy&#65533;c&#65533;+&#65533;&#65533;A&#65533;s&#1079;&#65533;V&#65533;&#65533;&#65533;hd&#65533;&#65533;~ZH&#65533;&#65533;q&#65533;w&#65533;# (9&#65533;G4&#65533;&#65533;3&#65533;pU&#65533;&#1298;&#65533;&#65533;d9@&#65533;&#65533;(&#65533;&#65533;9&#65533;&#65533;T&#65533;xky&#65533;&#65533;z})&#65533;&#65533; G&#65533;yLQ&#65533; &#65533;L&#65533;n&#65533; &#65533;&#65533;&#65533;dQ&#65533;I
OC&#65533;?&#65533;5&#65533;&#65533; %^&#65533;N&#65533;<u5 p&#65533;sm &#65533;O^&#142;v;E&#65533;&#65533;f&#65533;&#65533;&#65533;c&#65533;i&#65533;6N&#1795;&#65533;&#65533;k]%`0&#65533;&#65533;<&#65533;p
B&#65533;&#65533;,g$c!O&#65533;&#65533;,L&#65533;&#65533;&#65533;&#65533;&#65533;&#65533;&#65533;&#65533;<&#65533;`p&#65533;&#65533;&#65533;&#65533;T&#1427;L&#65533;&#65533;&#65533;G&#65533;1&#65533;c&#65533;&#65533; &#65533;)&#65533;LB{c+&#1242;9&#65533;&#65533;&#65533;-X&#65533;8&#65533;&#65533;<~&#65533;&#2034;1&#65533;Gpk`\&#65533;&#65533;&#65533;&#65533;&#65533;F}(k&#65533;&#65533;&#65533;rq&#65533;\Q&#65533; &#21070;m\0;&#65533;&#65533;&#65533;T&#65533;&#65533;<
Wzm&#65533;&#65533;&#45758;&#65533;&#65533;G&#65533;2 &#65533;&#65533;#Z&#65533;&#65533;r&#65533;&#65533;0z&#65533;M&#65533;&#65533;(&#65533;QRCq+&#65533;9&#65533;0?J&#65533;A(&#65533;&#65533;e&#65533;&#65533;J&#65533;.&#65533;?&#65533;&#65533;&#65533;&#65533;&#65533;&#1445;K&#65533;[&#65533;H&#65533;m&#65533;&#65533;&#65533;&#65533;%&#65533;&#65533;S2Fe&#65533;<&#65533;Pf&#65533;-$&#65533;@s&#65533;&#65533;&#65533;&#65533;<&#65533;Z&#65533;$&#65533;s&#65533;jt=&#65533;&#65533;.x&#65533;&#65533;2&#65533;&#1509;.y&#65533;&#65533;&&#65533;&#65533;&#65533;<&#65533;zm&#65533;&#65533;&#65533;}&#65533;&#65533;&#65533;&#65533;&#65533;F&#65533;&#65533;&#65533;R&#65533;&#65533;&&#65533;&#65533;36!q&#65533;&#65533;(8&#65533;&#65533;Ah&#65533;&#65533;&#369;&#1353;&#65533;>&#65533;&#65533;&#65533;6&#1915;&#65533;ql&#65533;&#65533;&#65533;?&#65533;!&#65533;*&#65533;&#65533;.q&#1550;&#65533;7.A"&#65533;E|&#65533;&#1773;&#65533;D&#65533;008,&#65533;>L&#1078;&#65533;A &#65533;&#65533;&#65533;*&#65533;&#65533;*&#595;k!t*y<~&#65533;&#65533;J&#65533;&#65533;g'&#65533;;n&#65533;&#65533;&#65533;&#65533;_&#65533;I&#65533;n&#38843;M,&#65533;LrG&#65533;&#65533;k&#65533;&#65533;9+n&#65533;X&#65533;&#65533;R&#65533;T'&#65533;WBN0})&#65533;&#65533;\&#65533;2^&#65533;R&#65533;3&#65533;&#65533;&#65533;TyBL0y&#65533;O5&#65533;&#1196;{U&#65533;b&#65533;&#65533;8>&#65533;&#65533;x&#65533; BO&#65533;&#65533;&#65533;&#65533;8&#65533;&#65533;Ah&#65533;kj&#65533;`I&#65533;&#65533;*O&#65533;&#65533;'&#65533;&#65533;q&#65533;9&#65533;U&#65533;&#65533;&#65533;&#65533;r&#65533;&#65533;&#65533;F)E&#65533;&#65533;&#65533;&#65533;?&#65533;&#65533;&#65533;A&#65533;&#65533;.D&#65533;&#65533;zf&#65533;&#65533;('&#65533;&#65533;&#65533;&#65533;&#65533;&#65533;&#65533;&#65533;&#1820;q&#65533;a&#65533;0&#1356;&#65533;&#65533;&#65533;)/_J9&#65533;+EE&#65533;&#65533;&#65533;4&#65533;&#65533;&#65533;&#65533;m8-#R&#65533;&#65533;&#65533;&#65533;Fb&#65533;>r2&#65533;4&#65533;$&#65533;Fa&#65533;cx&#65533;&#1422;i&#65533;3M&#65533;&#65533;&#65533;&#65533;&#65533;&#65533;)&#326;v&#65533;&#1729;&#65533;O&#65533;jF&&#65533; &#65533;&#65533;q&#65533;&#759;9&#65533;s&#65533;3sn&#16451;&#65533; &#65533;q&#1781;&#65533;D&#65533;6&#65533;&#65533;&#65533;&#65533;@&#65533;&#65533;1&#511;4&#2035;&#65533;&#65533;&#65533; w&#65533;&#1461;&#65533;x8&#65533;%nl9&#65533;&&#65533;&#65533;&#976;y&#65533;O&#65533;J9&#65533;&#49958;&#65533;r&#65533;?&#65533;R%&#65533;&#1728;&#65533;&#65533; d&#65533;&#65533;[&#646;_&#65533;&#65533; &#65533;&#65533;&#65533;&#65533;p&#65533;h1&#65533;88&#65533;&#65533; &#65533;&#65533;y
&#65533;2&#65533;&#65533;&#65533;&#65533;>&#65533;<R&#65533;Vw%&#65533;&#65533;o&#65533;Mj&#65533;W<D@&#65533;xS&#65533;*?= &#65533;&#65533;&#65533;G^?&#398;yn&#65533;&#65533;&#1083;(S"&#65533;c&#65533;A&#65533;pd&#65533;&#1280;&#180;&#65533;&#65533;`~&#65533;z&#65533;&#65533;
y&#65533;Q&#65533;98&#65533;j9&#65533;&#65533;&#65533;l&#65533;&#65533;&#65533;>&#65533;&#65533;OK6&#65533;$&#65533;|&#65533;&#65533;%&#65533;G8&#65533;&#65533;}z&#65533;T&#65533;i&#65533;?&#65533;&#65533;&#65533;P:zQ&#65533;!r&#65533;&#65533;&#65533;&#65533;&#65533;9&#65533;&#65533;8&#65533;>>g&#65533;&#65533;M&#65533;&#65533;z&#65533;&#65533;\,&#65533;M&#65533;pIN&#65533;)Q&#65533;
&#65533;&#65533;I&#65533;2&#65533;/&#65533;j9&#65533;?t&#65533;&#65533;0.9&#40090;l[e&#65533;t&#65533;&#65533;1Z^d&#65533;&#65533;n&#65533;&#65533;&#65533;&#65533;&#65533;=&#65533;&#65533; v#&#65533;Z9&#65533;&#65533;&#65533;l&#65533;iP&#889;&#65533;&#65533;&#65533;&#65533;&#65533;&#65533;L&#65533;&#65533;&J&#65533;&#65533;Ky  &#65533;&#65533;g&#65533;9&#65533;t&#65533;&#4980;&#65533;c&#65533;&#65533;&#65533;&#65533;&#65533;G3#-m&#65533;8&#65533;&#65533;*i&#65533;&#65533;&#65533;&#65533;&#65533;=v&#65533;&#65533;$&#65533;&#65533;&#65533;rO&#65533;'&#65533;&#65533;L2&#65533;&#65533;&#1910;&#65533;6eH#&#65533;&#65533;X&#65533;2Y1&#65533;`tC[Jc
d&#65533;:px&#65533;&#65533;f&#65533;	&#468;Nq&#65533;&#65533;S&#65533;&#65533;&#1137;&#65533;&#65533;q&#65533;&#1422;y&#65533;f&#65533;&#65533;&#65533;d,&#65533;&#65533;r~&#65533;&#65533;&#65533;&#65533;oN&#65533;W&#65533;&#65533;"&#65533;P&#65533;!O&#65533;)&#65533;j&#65533;F&#65533;&#65533;&#65533;m&#65533;&#65533;&#65533;&#65533;&#65533; &#65533;J+i.$&#65533;z|&#65533;&#65533;&#1043;&#65533;&#65533;&#1317;_&#65533;&f;"rT`&#65533;&#65533;&#65533;Nw&#65533;&#65533;K&#65533;&#65533;qG4&#65533;&#65533;3E&#65533;q&#65533;&#65533;&#65533;&#65533;&#65533;&#65533;[6V&#65533;`d&#65533;'~&#1386;&#65533;R7&#65533;&#65533;B8+&#65533;&#65533;&#65533;:R1';-&#65533;$&#65533;&#65533;	&#65533;\&#65533;G<&#65533;&#65533;2&#371;&#65533;,]&#65533;9?.(&#65533;J&#65533;O&#65533;&#65533;}kQ&#805;[l&#65533;e&#65533;&#65533;&#65533;)&#892;&#65533;&#65533;&#65533;{&#65533;v;#&#65533;&#65533;&#65533;3&#1514;&#65533;&#886;`c=&#65533;&#65533;&#65533;i	Q&#65533;&#1620;&#65533; m&#65533; "&#65533;9H&#247;$&#65533; &#65533;&#65533;G<&#65533;h&#65533;&#65533;&#65533;m&#65533;@<&#65533;&#65533;"&#1712;&#65533;&#65533;&#65533;&#65533;&#65533;Z&#65533;&#65533;&#65533;M&#65533;?&#65533;1n#&#65533;&#65533;Q&#65533;&#65533;&#1744;y&#65533; &#65533;Q&#65533; &#65533;L&#1409;&#1857;i&#65533;\F&#65533;|H&#65533;&#65533;A&#65533;+P&#1832;a&#65533;!&#65533;8&#65533;&#1444;7Q&#65533;&#65533;&#65533;F0q&#65533;&#65533;&#65533; &#65533;Lo&#65533;&#65533;~&#65533;&#65533;P&#152;&#65533;s2V&#65533;=&#65533;&#182;&#65533;&#65533;A&#65533;\&#65533;Nn(i&#65533;&#65533;&#65533;1&#65533;+&#65533;&#65533;&#65533;&#65533;&#65533;&#65533;&#65533; &#21060;,'&#65533;&#65533;&#65533;&#65533;&#65533;&#65533;l&#65533;&#65533;&#65533;&#65533;&#65533;s]&#65533;#&#65533;p&#65533;&#65533;&#65533;S&#65533;&#1598;&#65533;
3&#65533;z&#65533;5^&#65533;]&#65533;&#65533;&#65533;&#65533;$&#65533;&#65533;&#65533;=&#65533;&#65533;T&#65533;&#65533;V&#65533;&#65533;&#65533;&#65533;o&#65533;&#65533;&#33494;9&#65533;&#65533;&#65533;&#65533;i&#65533;&#65533;&#1730;&#65533;N2&#65533;/i.&#65533;&#21062;&#1459;&#65533;C4&#65533;&#65533;&#65533;&#65533;x&#65533;)>&#65533; 3E&#65533;&#65533;&#65533;&#65533;$&#65533;]&#65533;z&#65533;I=z&#65533; &#65533;)&#65533;k&&#65533;q&#65533;&#65533;&#1167;i.&#65533;&#65533;&#65533;?&#65533;&#65533;@}~&#65533;&#65533; &#65533;&#65533;&#65533;&#450;9&#65533;&#65533;&#65533;[&#65533;{-&#65533;v&#65533;OI?Z&#336;&#65533;&#65533;&#65533;&#65533;=&#65533;&#65533;&#65533;&&#65533;s&#65533;&#65533;3&#65533;dJ&#65533;{&#65533;&#65533;rH &#65533;&#65533; &#65533;n&#65533;&#65533;&#65533;&#65533;8 w&#65533;&#65533;&#65533;&#65533;&#65533;&#65533;8=j=&#65533;&#214;&	&#65533;ns,g&#1219;&#65533;&#65533;H,&#65533;&#65533;&#65533;&#65533;&#65533;[&#65533;h&#65533;_nH<&#65533;&#65533;&#65533;@F&#65533;&#65533;	&#65533;G&#65533;&#65533;r&#65533;&#65533;K#&#65533;&#65533;*O&#65533;&#65533;&#65533;&#65533;%&#65533;&#65533;&#65533;&#65533;8&#65533;w&#65533;&#65533;Z&#65533;&#65533;&#65533;?qF&#65533;&#65533; =)&#65533;&#65533;&#65533;6&#65533;$&#65533; 1I&#65533;e%a&#65533;d&#65533;B&#65533;&&#65533;:&#65533;I&#65533;&#65533;o&#65533;$+&#65533;9&#65533;&#65533;&#65533;&#65533;&#65533;n\FH&#65533;&#65533;t&#65533;i&#65533;&#65533;&#65533;Q&#65533;&#65533;&#65533;&#65533;&#65533;&#65533;O&#65533;&#65533;ba&#65533;9 &#65533;%&#65533;&#65533;(&#65533;&#65533;, &#65533;&#1719;&#65533;g&#65533;&#65533;q&#65533;&#65533;&#65533;&#65533;&#65533;N&#65533;&#65533;FQ;&#65533;&#65533;&#65533;&#65533;&#65533;.X&#65533;&#741;&#65533;&#65533;1&#65533;0)&#65533;c$&#65533;&#65533;J&#65533;&#65533;&#1774;&#65533;n&#65533;&#65533;/&#65533;&#65533;&#65533;{&#65533;$&#65533;&#65533;&#65533;I";0]q&#65533;	&#65533;&#65533;{&#65533;3&#65533;&#65533;[&#65533;&#65533;&#65533;&#65533;&#65533;&#65533;-B&#65533;&#65533;;v@:&#65533;&#65533;'&#65533;&#65533;?&#65533;5R}Hj7&#65533;<&#65533;&#65533;J&#65533;"&#65533;&#65533;&#850;y$&#65533;S|>3&#65533;[g&#65533;:&#65533;&#65533;&#65533;&#65533;<&#65533;K&#65533;&#65533;&#65533;&#65533;Nq&#65533;&#65533;&#65533;P&#65533; R&#65533;{:&#65533;2&#65533;*pJ&#65533;n &#65533;\L&&#65533;.E&#65533;&#65533;&#65533; P&#65533;&#65533;$?N&#65533;J&#715;&#65533;<&#65533;F]&#65533;AR{d&#65533;W&#65533;RD)q&#65533;<n&#1138;&#65533;c'$&#65533;&#65533;&#65533;}:g&#65533;V~&#65533;&#65533;&#65533;Tp
0b&#65533;&#65533;<~&#65533;&#65533;&#1246;&#65533;PWv5D|&#65533;BA;&#65533;&#65533;t<&#65533;&#65533;&#1404;6l&#65533;&#65533;&#65533;HH&#1966;2&#65533;o&#65533;=&#65533;&#65533;&#65533;&#1057;&#65533;}&#65533;btBA&#65533;k&#1077;&#65533;s&#65533;&#65533;'G&#65533;&#65533;&#65533;G~&#65533;&#65533;z~5&#65533;&#65533;&#65533;vN&#65533;h&#65533;&#65533;&#1040;Xn#&#65533;g<T&#65533;h&#65533;28&#65533;R*kF&#65533;0	&#65533;D&#65533; ' &#65533;'&#65533;&#65533;&#1289;uv&#840;&#65533;F=	V&#65533;&#65533;&#65533;7.&#65533;]>&#65533;D&#65533;K&#65533;&#65533;\&#65533;&#65533;I4&#65533;&#65533;w1;g&#65533;&#65533;&#65533;_3&#1937;&#65533;&&#65533; `&#65533;n&#65533;&#65533;^&#65533;"&#65533;&#65533;x&#1013;.iw&#65533;&#65533;*7>S&#65533;h&#65533;0#&#65533;&#65533;:\&#1409;&#65533;&#65533;Ef/ &#65533;&#65533;&#65533;&#65533;<&#65533;i&#65533;m&#65533;&#65533;U&#65533;v&#65533;*&#65533;=&#65533;&#65533;J/.&#65533;&#1265;MtX&#65533;1&#65533;l&#65533;&#1243;FP8&#65533;&#65533;<w&#65533;&#1476;'&#65533;2&#65533;/&#65533;r*P&#65533;&#65533;&#65533;\&#65533;&#65533;&#65533;&#65533;&#65533;&#1419;&#760;]v(&#65533;[&#65533;>Q&#65533;'&#65533;&#65533;&#65533;&#65533;&#65533;&#1204;[&#65533;&#65533; &#65533;:&#65533;y&#65533;5&#65533;&#65533;&#65533;%Os&#65533;E&#65533;&#65533;4&#65533;P:}&#65533;<u&#65533;c(&#65533;I&#656;x&#65533;SE5&#1734;"&#65533;6 &#65533;O'&#65533;N&#65533;*My&#65533;v&#65533;@&#545;&#65533;w&#65533;&#65533;O&#65533;(&#65533;x&#65533;8&#65533;~&#65533;&#65533;
2@&#65533;y=&&#65533;=&#65533;&#65533;R&#65533;&#65533;#&#65533;&#65533;N}(k&#65533;ro&#65533;&#65533;&#65533;I&#65533;&#65533;&#65533;J&#65533;&#65533;"&#65533;&#65533;(&#65533;+s&#1026;i&#65533;&#65533;F&#65533;yD&#65533;E_[&#1735;'&#65533;&#65533;9'&#65533;:v&#65533;/&#65533;n=&#65533;~&#65533;W&#65533;  c?Jw&#65533;p&#65533;SD&#65533;&#65533;7&#65533;H&#30494;&#1897;&#737;&#65533;&#65533;&#65533;A&#65533;&#65533;&#65533;[[&#65533;&#65533;&#65533;&#65533;|&#65533;`&#65533;&#65533; >&#65533;Kq"&#65533;^&#65533;ry&#65533;<})^}&#65533;&#65533;W:[&#65533;fGL&#65533;&#65533;&#65533;&#65533; &#65533;pO&#65533;5;&#65533;&#65533;&#65533;~&#65533;&#65533;?&#1180;&#65533;&#65533; &#65533;jOc&#65533;&#65533;^}&#65533;"&#65533;I&#65533;PG$&#65533;&#65533;&#65533;"L# &#65533;&#65533;rO;_&#65533;&#65533;/ny&#65533;&#65533;&#65533;&#65533;&#65533;q&#65533;&#65533;|&#65533;&#65533;&#65533;&#65533;7p&#65533;X&#65533;`&#65533;&#65533;r&#65533;x$&#65533;NM-P&#65533;&#65533;&#65533;&#65533;MN/.&#65533;[&#65533;&#65533;;?&#65533;&#65533;&#1366;&#65533;S&#65533;&#65533;*:&#65533;&#65533;&#65533;&#65533;yw&#65533;&#900;&#65533;&#65533;lN@'&#65533;&#65533;zs&#65533;o&#65533;C&#65533; &#65533;H&#65533;2K|&#65533;K&#1846;*2&#65533;c&#65533;&#65533;"&#65533;wg&#65533;
H<&#65533;q&#1163;&#760;_&#516;&#65533;Q&#65533;&#65533;28&#65533;?-5&#65533;Hl7&#65533;&#65533; &#65533;o{w&#65533;k&#65533;&#65533;n#&#65533;&#65533;&#65533;<&#65533;MMBq&#65533;&#65533;F&#65533;''&#65533;A&#65533;Z/>&#65533;&#65533; &#65533;&#65533;BX$H&#65533;`&#65533;&#65533;I&#65533;&#65533;
&#65533;l&#65533;O&#65533;&#65533;&#65533;&#65533;&#&#65533;&#65533;&#65533;&#65533;&#65533;[&#65533;&#65533;s&#65533;&#65533;u$&#65533;&#65533;&#65533;+&#1016;\&#65533;.&#65533;Kn&#65533;&#1298;&#65533;m!V&#65533;,&#65533;&#65533;^&#65533;7&#1774;&#65533;&#65533;&#65533;&#65533;&#65533;t&#65533;&#65533;sM&#65533;e&#1208;+s&#65533;&#65533;&#65533;&#65533;&#65533;&#1695;&#65533;&#65533;W+6&#65533;&#65533;&#65533; &#65533;:&#65533;&#65533;&#65533; &#65533;$ &#65533;&#65533;&#65533;&#1795;&#65533;&#65533;&#65533;&#65533;&#65533;&#65533;^ -&#65533;&#65533;i&#65533;?&#65533;&#65533;&#65533;ioQ&#65533;&#65533;&#65533;&#65533;mE&#65533;p&#65533;&#65533;[&#65533;%_&#65533;&#65533; \&#65533;&#65533;&#65533;!&#65533;&#159;)&#30623;&#65533;XK&#65533;&#65533;&#65533;&#509;&#65533;G<{&#65533;R&#65533;]&#65533;~&#65533;&#65533;&#65533;=h&#65533;&#65533;&#65533;&#65533;&#65533;	g&#65533;&#65533;&#65533;( &#65533;&#65533;C&#65533;&#65533;&#65533;V#&#65533;.&#65533;&#65533;&#65533;gbS8&#65533;&#65533; ?&#65533;&#65533;F&#65533;&#65533;&#65533;`&#65533;&#65533;&#65533;I&#65533;&#1419;&#1016;_&#520;h&#65533;&#3137;&#65533;&#65533;&#65533;&#65533;E&#65533;&#65533;&#65533;&#65533;x+&#555;rj&#65533;&#65533;p&#65533;&#65533;&#65533;&#65533;9<&#65533;Zo&#65533;&#65533;&#65533;'&#65533;/#&#65533;&#65533;v&#65533;&#65533;&#65533;&#65533;:&#65533;\&#65533;r&#65533;BF
@&#65533;s&#65533;&#65533;&#65533;&#65533;Q&#65533;&#65533;&#65533;&#65533;9&#65533;&#1368;&#65533;&#65533;m&#65533;.9\&#65533;y=y&#65533;&#1694;&#65533;&#261;G&#65533;l`g&#65533;-&#65533;&#65533;&#65533;&#65533;&#65533;&#65533;WE&#65533;&#65533;&#65533;&#65533;&#65533;\&#65533;&#1279;&#65533;&#65533;&#65533;&#65533;)@'&#65533;&#65533;&#65533;&#1319;t&#65533;&#65533;&#65533;&#65533;&#65533;&#65533;R&#65533;&#65533;r&#65533;&#65533;&#65533;&#65533;&#65533;&#65533;&#65533;&#65533;&#65533;&#65533;}&l&#65533;&#65533;&#65533;4&#65533;&#65533;&#65533;&#65533;u&#65533;&#65533; g&#65533;&#65533;i}&#65533;y&&#65533;"02Fq&#65533;&#65533;&#65533;JYo&#65533;Q&#65533;.&#65533;&#65533;b&#65533;&#65533;G4&#65533;&#65533;&#548;&#65533;C	&#65533;@B&#65533;zu&#65533;C&#65533;6&#65533;&#65533; fS&#65533; &#65533;&#65533;&#65533;&#65533;^&#65533;&#1208;1c&#65533;&#65533;k/&#65533;&#65533;0?_&#65533;3&#65533;J&#65533;F&#65533;@S&#65533;`p&#65533;&#65533;&#65533;&#65533;E&#65533;&#65533;&#65533;&#65533;&#65533;qhEA&&#65533;&#65533;|&#65533;&#65533;&#65533;&#65533;&#65533;&#65533;&#65533;6)&#65533;H&#65533; 8&#65533;!&#65533;&#65533;7}&#65533;T&#65533;-&#65533;&#65533;&#65533;&#65533;&#65533;&#65533;k&#65533;&#65533;*&#65533;&#65533;&#65533;<*&#65533;&#494;{&#65533;y&#65533;bl&#663;G&#65533;C&#65533;&#65533;&#65533;&#65533;;&#65533;r&#65533;oc&#65533;hd&#65533;?&#65533;kM&#65533;&#65533;&#65533;&#65533;&#65533;&#65533;&#65533;&#65533;&#65533;&#65533;&#65533;&#11567;&#65533;&#65533;&#65533;&#65533;&#872;&#65533;J$&#65533;
<J&#65533;&#65533;u&#65533;&#65533;Z&#65533;&#65533;JV&#65533;&#65533;_&#65533;O&#65533;&#1000;&#65533;y&#65533; &#65533;&#65533;v&#65533;&#65533;BA'&#65533;&#65533;&#65533;~&#65533;&#65533;&#65533;&#65533;&&#65533;&#65533;8&#65533;&#1809;&#65533;a&#65533;zt&#65533;R&#65533;KG&#65533;&#65533;J&#65533;+Z:&#65533;#o&#65533;&#65533;&#65533;%&#65533;#?&#65533;&#65533;O&#65533;&&#65533;&#65533;-Z2m&#65533;vbOo:JB/&#65533;~a&#495;?&#1433;&#65533;]w&#65533;&#65533;{YcH4&#494;G9&#65533;&#65533;&#65533;&#65533; &#65533;i?*&#65533;&#65533;0l&#65533;&#65533;&#342;&#65533;_&#65533;D&#65533;l|&#65533;*v&#65533;&#65533;&#65533;&#65533;&#65533; <W_n&#65533;?9&#65533;W&#65533;&#65533;&#65533;.q&#65533;&#2004;`t&#65533;&#65533;K&#65533;&#65533;&#65533;v&#65533;&#65533;#s&#65533;&#65533;&#65533;&#65533;{&#65533;j&#65533;:a&#65533;&#65533;&#65533;&#65533;&#65533;?&#184;&#65533;|q&#65533;v&#65533;Z&#363;&#65533;+&#65533;M4Q&#65533;r:&#65533;&#65533;%&#65533;&#65533;&#65533;&#65533;&#65533;&#65533;&#65533;&#65533;7&#65533;&#1697;&&#65533;Q&#65533;&#65533;#<}{&#65533;Yp&#65533;>"YT&#65533;&#65533;Z]CL&#65533;&#65533;&#65533;\>I&#65533;"X&#65533;&#65533;$&#65533;C&#65533;	&#65533;g{"&#65533;&#65533;9E&#65533;&#65533;YI&#65533;E&#760;&#65533;O&#65533;zk&#65533;w+&#65533;Y	&#65533; &#65533;&#65533;&#65533;&#65533;&#1704;&#65533;]&#65533;&#65533;&#402;&#65533;&#65533;d&#65533;&#1709;G&#65533;&#65533;K&#65533;&#1798;F&#65533;F&#65533;&#403;&#65533;&#65533;&#65533;6/&#65533;/
&#65533;mT&#65533;&#65533;&#65533;&#65533; <&#1345;&#65533;]&#65533;&#65533;Px&#65533;Fj&#65533;&#1135;&#1602;&#65533;&#65533;&#65533;&#65533;&#65533;&#65533;O&#65533;&#638;h&#65533;Y&#65533;c'w&#65533;&#65533;&#65533;+&#65533;&#65533;&#290;&#65533;&#65533;IV&#65533;C&#65533;v&#65533;&#65533; &#65533;H&#65533;&#65533;%&#65533;]VE&#65533;&#65533;&#1442;m:&#65533;G&#65533;&#65533;m=3N&#65533;&#65533;&#65533;Bd&#65533;RNA
~x&#65533;&#65533;aa&#65533;&#65533;#T&#65533;n&#65533;&#65533;&#65533;R&#65533;c<&#65533;&#65533;&#65533;&#65533;&#65533;&#65533;U&#65533;t&#65533;|&#65533;#q&#65533;4&#65533;I&#65533;f*&#65533;&#65533;&#65533;&#65533;&#65533;4&#65533;]&#65533;&#65533;&#65533;L&#327;&#65533;&#65533;1&#65533;&#65533;4}&#65533;&#65533;9&#65533;6&#65533;&#65533;5\&#65533;"0&#65533;h&#1001;&#65533;&#1283;K&#65533;
bn9$d&#65533;&#65533;&#1127;p%6w&#65533;&#65533;0&#65533;X&#65533;&#65533;Lk&#65533;&#65533;&#65533;&#65533;&#65533; x?Z&#65533;&#65533;&#65533;&#65533;0fRO=?&#65533;5&#65533;&#65533;&#65533;#/&#65533;<&#65533; &#65533;i&#65533;&#65533;&#65533;&#65533;&#65533;&#65533;&#65533;H&#65533; k&#65533;&#65533;CY\&#65533;f]A&#65533;|n&#65533;&#418;&#65533;&#571;
A&#65533;@y&#65533;Lm6&#65533;&#65533;d&#65533;=3&#65533;&#65533;N&#65533;`K&#65533;[&#65533;&#65533;&#65533;&#65533;!&#65533;C&#65533;&#65533;&#65533;iLM_P&#65533; 3&#65533;&#65533;&#65533;N3&#65533;&#65533;i[J&#65533;,&#65533;&#65533;&#65533;&#65533;:f&#65533;&#65533;&#65533;bo&#65533;8&#65533;&#65533;d&#65533;&#65533;h&#65533;&#65533;&#65533;j'q8 &#65533;U&#65533;J&#65533;'&#65533;j&#65533;y&#65533;:&#65533;&#65533;&#1198;&#65533;e&#65533;&#65533;]w7&#65533;n&#65533;&#1665;#&#65533;&#65533;)M&#65533;&#65533;h&#65533;&#1040;s&#65533;&#65533;&#65533;*&#65533;&#65533;n&#65533;&&#65533;&#65533;&#609;4&#65533;&#65533;&#65533;&#65533;{rh&#65533;&#65533;%6&#65533;3n&#65533;&#1045;G&#65533;OoZp&#65533;&#65533;
&#65533;&#65533;&#1182;22&#65533;&#65533;E&#65533;36&#65533;iW*&#65533;-&#65533;3&#65533; &#65533;Qu&#65533;,XX&&#65533;I&#65533;p&#65533;z&#65533;&#1163;[&#65533;&#65533;LH&#65533;+&#65533;&#65533;U_&#65533;k&#65533;8c&#1233;&#65533;&#65533;'&#65533;%&#65533;&#65533;&#65533;&#65533;&#287;&#1421;;&#65533;d&#65533;&#940;T&#65533;-&#65533;/8o&#1168;&#65533;w&#65533;&#65533;&#65533;O&#65533;Xh&#65533;&#65533;&#65533;&#65533;:&#65533;[&#65533;H4[&#65533;&#65533;&#65533;&#65533;oL&#65533;&#65533;N&#65533;8&#65533;x?o$&#65533;z&#65533;&#65533;&#65533;&#65533;&#65533;&#1186;u&#65533;1&#65533; 88&#65533;&#65533;qC&#38380;^@?x&#65533; U=<&#65533;bf&#65533;&#65533;)P$z&#65533;y&#65533;&#65533;&#65533;&#65533;!&#65533;:&#65533;W]*&#65533;&#65533;&#65533;&#65533;&#65533;&#65533;&#65533;N]&#65533;l,&#65533;H&#65533;&#65533;&#65533;&#65533;4&#65533;;{}F&&#65533;o#&#65533;=&#65533;&#65533;G&#65533;&#65533;&#65533;&#65533;j/&#65533;&#65533;PL&#65533;&#65533;8>`"&#65533;4&#65533;&#65533;q&#65533;&#65533; ;q&#65533;&#65533;w&#65533;&#65533;&#65533;'&#65533;&#65533;Aa&#65533;&#65533;&#65533;@&#65533;&#1040;&#65533;&#65533;K&&#65533;x&#65533;&#65533;+e-&#65533;&#65533;x=&#161;&#65533;&#65533;&#65533;'&#65533;&#65533;&#65533;&#65533;bqJ&#65533;Y&#65533;&#65533;^nemBNy<&#65533;T&#65533;E&#65533;9O&#65533;K&#65533;&#65533;&#65533;&#1262;&#65533;&#65533;`?&#65533;&#65533; ^&#65533;&#65533;.&#1359;&#65533;&#65533;>&#65533;&#1210;y"&#65533;U&#65533; &#65533;&#65533;&#65533;<&#65533; 
&#65533;&#65533;&#65533;&#65533;}&#65533;&#65533;&#65533;wi&#65533;&#65533;&#65533;,s&#65533;&#613;c&#65533;z4]&#65533;*&#65533;?&#65533;&#65533;@<X&#9555;P7&#65533;&#65533;w&#65533;&#65533;Tf&#65533;&#65533;<&#1208;&#65533;&#65533;&#65533;i&#65533;ev&#65533;R|&#65533;&#65533;N&#65533;,M&#65533;&#65533;# &#65533;&#65533;&#65533;rhh&#65533;&#65533;o&#65533; k9&#65533;&#65533;L}&#65533;'3&#65533;&#65533;&#65533;&#65533;&#65533;C&#65533;^A&#65533;&#65533;rqJ&#65533;v&#65533;%X&#65533;)wn&#65533;&#65533;&#65533;&#65533;"&#65533;SSRs|?&#65533;0Y&#65533;VNq&#65533;&#65533;&#65533;!&#65533;&#65533;+&#65533;:&#65533;&#65533;&&#65533;&#65533; &#65533;4&#65533;jy &#65533;8&#65533;&#65533;E9`&#65533;r&#65533;_&#65533;&#65533;UM&#65533;&#65533;&#65533;z&#65533;&#65533;i&#65533;5l&#65533;}&#65533;.&#65533;:&#65533;&#65533;P
Tg&#65533;zs&#1949;j&#65533;&#65533;&#65533;7&#65533;qP&#65533;&#65533;&#65533;&#65533;&#65533;Y &#65533;I&#65533;q&#65533;&#65533;F&#65533;&#65533;/o&#65533;G*&#65533;&#65533;&#65533;&#65533;&#65533;zb&#395;_k&#65533;&#1862;&#65533;g&#65533;&#65533;^yq]&#65533;(&#65533;&#65533;8&#65533;=	&#65533;O&#65533; &#65533;&#65533;&#65533;&&#65533;7&#65533;5)dDYCJ&#65533;H:&#65533;&#721;&#65533;&#65533;&#65533;&#65533;[0ZEcy{&#65533;F-&#65533;&#65533;&#65533;&#65533;&#65533;&#65533;$&#65533;=+;D*&#65533;&#1328; I&#65533;}&#65533;&#65533;&#65533;&#65533;L&#65533;&#65533;&#65533;?&#65533;\&#741;&#65533;&#65533;&#65533;&#65533;&#65533;&#65533;,&#65533;]&#65533;"g8#&#65533;<&#65533;}k&#65533;&#65533;f&#65533;$&#65533;dM&#1209;l&#65533;8&#65533;&#65533;&#65533;zv&#65533;&#65533;&#65533;&#65533;Yl&#65533;&#65533;1&#65533;`&#65533;&#65533;&#65533;2O&#65533;v=l&#65533;i&#1657;6gM"&#65533;&#65533;&#65533;B&#65533;S$!&#65533;&#65533;	>&#1919;*&#65533;o&#65533;&#65533;&#65533;4 6&#65533;&#65533;&#65533;&#65533;&#65533; Y&k&#65533;&#65533;&#65533;obx&#65533;JM&#65533;3&#65533;c&#65533;V&#65533;&#65533;&#65533;&#65533;&#65533;=<&#65533;&#65533;&#65533;&#65533;&#65533;n&#65533;&#65533;$3&#65533;[&#65533;~&#65533;&#65533;O&#65533;G5_&#65533;&#65533;[l&#65533;&#1262;&#65533;8&#65533;`El2&#65533;&#65533;&#65533;#;W|r7m<.2;&#65533;&#65533;&#65533;kkV&#65533;&#65533;&#65533;u&#65533;u&#65533;&#65533;3[v&#65533;#&#65533;&#65533;(&#65533;&#65533;&#65533;&#65533;H&#65533;&#65533;}&#65533;G#&#65533;4t&#65533;+&#65533;(&#65533;9hU &#65533;$Xd&#65533;{&#65533;&#65533;&#65533;&#65533;C&#65533;X&#65533;J&#65533;&#65533;D9_&#38573;&#65533;%'&#65533;vC;&#65533;x&#65533;<c&#65533;&#65533;*&#65533;&#65533;NP&#65533;&#65533;&#65533;&#65533;
&#65533;&#65533;&#65533;~&#65533;&#65533;&#65533;&#65533;&#1460;&#65533;=ZKX&#65533;!&#65533;&#65533;w&#65533;&#65533;&#65533;&#65533;&#65533;&#65533;&#65533;&#65533;&#65533;"&#65533;VRq~Hn&#65533;&#65533;O&#1467;Mj&#65533;&#65533;&#65533;O&#65533;RA&#65533;P0yA&#65533;&#65533;5&#65533;&#65533;A&#65533;[YGt&#1155;&#65533;@?w&#65533;&#65533;&#65533;&#65533;&#65533;&#1333;&#65533;&#65533;&#65533;&#65533;)&#65533;&#65533;U&#65533;R0 &#65533;&#65533;&#65533;U&#65533;5P&#65533;2&#441;&#65533;F?&#154;&#65533;jR d&#65533;:&#65533;&#65533;A&#65533;Q&#65533;5q&#25823;&#65533;>&#65533;)/&#65533;&#65533;D&#65533;;&#65533;?5&#65533; &#65533;&#65533;|S&#65533;&#65533;DF&#65533;&#65533;c&#65533;  &#65533;W6&#65533;&#65533;&#65533;&#65533;&#65533;}i=@&#65533;>iFN&#65533;&#65533; QO&#65533;(&#1308;Rs&#65533;&#65533;S&#65533;&#65533;n`&#718;&#65533;TuE&#65533;&#65533;=:R&#65533;mul&#65533;&#65533;&&#65533;&#65533;V,<7&#65533;&#65533;6&#65533;x<I&#65533;PRH&#65533;cc&#65533;&#65533;Yu J&#65533;\&#65533;&#65533;i&#65533;~&#65533;&#1089;&#65533;&#65533;G&#65533;;&#65533; {&#65533;E&#65533;4&#65533;&#65533;&#65533;&#65533;jz(&#65533;S6&#65533;	&#65533;B1A&#65533;&#65533;&#65533;T&#65533;&#65533;E&#65533;m&#65533;&#65533;e ?&#65533;&#65533;1&#65533;&#65533;F&#65533;&#1667;I&#65533;&#65533;&&#65533;&#65533;)Q-&#930;NBs&#65533;S&#65533;&#1128;B6H&#65533;&#1163;&#65533; &#65533;&#65533; &#65533;&#1969;&#65533;&#65533;&#65533;&#65533;6&#65533;&#65533;&#65533;&#65533;P&#65533;c+&#1989;8&#65533;&#65533;&#65533;&#65533;&#65533;$~z&#65533;/&#65533;y&#65533;7&#65533;O&#65533;&#1167;&#65533;v&#65533;&#65533;q&#65533;&#65533;:d&#65533;U&#65533;M&#46966;&#65533;&#1282;&#65533;&#65533;&#65533;&#65533;&#65533;&#65533;&#65533;&#65533;?&#65533;&#65533;&#65533; f&#65533;&#65533;/&#65533;I&#65533;&#65533;&#65533;}&#65533;o20&#65533;>&#697;&#38731;H&#65533;p&#65533;&#65533;E/&#65533;&#65533;A&#65533;3&#65533;+G&#1710;&#65533;3&#65533;&#65533;i&#65533;&#65533;&#65533;a&#65533;&#931;&#65533;A&#65533;:&#65533;&#65533;&#65533;I&#65533;d&#65533;'&#65533;03&#65533;&#65533;~&#65533;=&#65533;&#65533;&#65533;&#65533;&#65533;7&#65533;7C&#65533;	&#65533;Q&#65533; &#65533;&#65533;<&#65533;"pmx'&#65533;&#65533;?Zr&#65533;mG&#65533;&#65533;c&#65533;&#65533;&#65533;&#732;&#65533;&#65533;)Z&#65533;&#65533;B&#65533;^&#65533;i|&#65533;&#1017;*I0Z&#65533;NF&#65533;ZUy&#65533; X`&#65533;&#247;^&#65533;
_\&#65533;&#65533;&#65533;&#65533;?&#65533;$RB&#65533;&#65533;LD&#65533;V&#65533;&#65533;!&#65533;&#65533;&#65533;0&#65533;&#65533;&#65533;&#65533;3&#557;&#347; &#65533;&#65533;&#65533;&#65533;&#65533;N&#65533;8&#65533;O\&#65533;&#65533;8j&#65533;$&#65533;&#65533;==}&#65533;^&#65533;\&#65533;&#65533;&#65533;w&#65533;g&#65533;&#65533; &#65533;&#1047;2&#65533;&#65533;&#65533;A&#65533;&#65533;&#65533;?&#65533;gn&#65533;&#65533;=;&#65533;&#65533;JS&#588;&#65533;&#65533;s&#65533;&#65533;&#65533;/&#65533;XV&#65533;&#65533;&#65533;&#65533;&#65533;&#65533;&#65533;v;&#1726;x&#65533; &#65533;&#65533;"&#65533;:&#65533;&#65533;&#65533;&#65533;&#65533;&#65533;|&#65533;Nc&#65533;&#65533;&#65533;&#65533;&#65533;m&#65533;&#65533;6&#1199;=C&#65533;&#730;Aw&#65533;&#65533;	C&#65533; &#65533;&#65533;Fu	7Pw&#65533;&#65533;E&#65533;&#65533;(u&#65533;&#65533;&#65533;A&#65533;&#65533;y%A&#65533;&#65533;nPpwrG~&#65533;&#65533;&#65533;ns&#65533;&#65533; I&#65533;&#65533;-9.&#65533;&#65533;&#65533;l&#65533;&#65533;=&#65533;^RNz|&#65533;&#65533;n&#65533;&#65533;}H&#65533;\&#65533;Z/&#65533;6/3\.3l&#65533;
9&#65533;k&#65533;&#65533;&#65533;&#65533;l&#65533;&#65533;'&#1710;&#65533;&#65533;g&#65533;&#65533;;&#65533;&#65533;&#65533;N&#65533;&#65533; &#65533;&#65533;&#65533;&#26418;O&#65533;&#65533;&#65533;&#65533;&#65533;A&#65533;&#65533;&#65533;&#65533;&#65533;&#65533;qr1&#65533;&#65533;&#65533;z&#65533;&#65533;&#65533;}&#65533;&#65533;&#65533;&#65533;&#65533;&#65533;(&#65533;g#&#65533;&#1187;Js&#65533;&#65533;&#65533;&#65533; &#65533;&#65533;&#65533;&#65533;ng&#65533;jw&#65533;.&#65533;o0&#65533;g&#65533;;&#65533;&#65533;&#65533;rEi&#65533;&#65533;&#65533;T&#65533;&#65533;#9&#65533;&#65533;N&#65533;e9?`&#1494;&#65533;j&#65533;&#65533;&#65533;&#65533;N&#1940;6&#65533;t3&#65533;&#65533;|&#65533;^&#65533;$&#65533;d6&#1490;&#65533;_&#401;&#65533;u&#65533;&#888;&#65533;&#65533;O&#65533;&#65533;GQ&#65533;L&#65533;$&#65533;1&#65533;&#65533;&#65533;@&#65533;np &#65533;&#65533;x84&#65533;&#65533;&#793;&#65533;&#65533;&#65533;x&#65533;z&#65533;&#65533;&#65533;&#1402;&#65533;&#65533;euog4&#1256;&#65533;&#65533;&#65533;x&#65533;&#65533;A&#65533;g&#65533;&#65533;y&#65533;&#65533;A&#65533;rCr&#65533;~&#65533;&s&#65533;da&#65533;&#65533;&#1185;&#65533;&#65533;&#1662;&#672;&#65533;P}&#65533;&#65533;&#65533;&#65533;+&#65533;J&#65533;&#65533; 90~&#65533;&#65533;y&#65533;i&#65533;-&#65533;G&#65533;&#65533;A&#65533;c&#65533;&#65533;(&#65533;&#65533;&#65533;J&#65533;&#65533;&#65533;&#65533;&#65533;&#65533;&#65533;s&#65533;&#65533;&#65533;&#65533;&#65533; -3&#65533;W@&#65533;#?&#65533;&#65533;Z&#65533;&#65533;&#65533;o17\gf=&#65533;&#65533;:_6p &#65533;(&#65533;&#65533;&#65533;E&#65533;&#65533;y&#65533;&#65533;&#65533; &#65533;&#65533;&#65533;&#65533;Os&#65533;DO&#65533;E&#65533;&#65533;&#1016;&#65533;&#849261;-&#65533;&#65533;'&#65533;&#65533;P&#65533;I&#65533;&#65533;&#1774;y&#65533;f&#65533;&#65533;&#65533;&#65533;N&#65533;H &#65533;`&#1229;&#65533;&#65533; &#65533;x&#1013; &#65533;&#65533;<4&#65533;g&#65533; N&#414;&#65533;L&#65533;E&#65533;&#65533;w?&#65533;&#65533;Q=&#65533;&#65533;6&#65533;:b&#65533;s&#65533;)&#65533;&#65533;<&#65533;&#65533;&#65533;ro2l&#65533;c&#65533;p&#65533;&#65533;&#65533;7&#65533;rC5&#65533;.1&#65533;M&#65533;5&#65533;.Kd&#65533;r9&#65533;)&#65533;8&#65533;&#65533;&#65533;&#65533;&#65533;&#65533;g&#65533;5&#65533;L.$F&#65533;&#65533;6&#65533;R?&#65533;$&#65533;2nlG=&#65533;l&#65533; :`&#65533;.I'&#65533;#&#1475;K&#65533;&#65533;9&#65533;H&#65533;N&#65533;
V}&#65533;^&#65533;&#65533;&#65533;&#65533; &#65533;JS&#65533;&#65533;i&#65533;4&#65533;&#65533;&#65533; q&#65533;&#65533;&#65533;&#65533;S&#65533;e&#65533;&#65533;&#65533;=9&#65533;K&#65533;&#1751;9&#65533;6&#65533;s&#65533;&#65533;&#36218; &#65533;&#65533;&#65533;&#65533; &#65533;&#65533;&#65533;Z@&#65533; &#65533;&#65533;&#65533;&#65533;&#65533;x&#65533;&#65533;&#65533;&#65533;S&#65533;&#65533;9&#65533;&#1564;&#65533;Z&#65533;&#65533;&#65533;&#65533;cp1&#65533;P=A&#65533;I&#65533;g&#65533;dd&#1498;>&#65533;tz&#65533;p;&#65533;&#65533;\2&#65533; &#65533;=&#65533;&#1890;&#65533;Ao0Y.&#65533;&#65533;T &#65533;&#65533;/&#65533;(&#65533;&#65533;9&#65533;&#65533;&#65533;&#65533;qr&#65533;&#65533;&#65533;9=E9n&#65533;&#65533;&#65533;x&#65533;&#65533;&#65533;}&#65533;#&#65533;s&#65533;&#65533;9&#65533;&#65533; &#1290;&#1219;&#65533;&#65533;&#65533;Og#&#65533;&#65533;&#65533;&#65533;u&#65533;&#65533;&#65533;&#65533;&#65533;&#65533;|&#65533;v&#65533;&#65533;&#65533;&#65533;rc$&#65533;7&#65533;&#65533;9a&#65533;n&#65533;&#65533;,&#65533;&#65533;M&#65533;{&#65533;&#65533;z&#65533;5j@c?&#65533;&#65533;Hu&#65533;&#65533;$&#65533;c&#65533;&#65533;&#1207;&#65533;&#65533;&#65533;K&#65533;B&#65533;&#65533;&#65533;+&#65533;r?&#65533;?&#65533;&#65533;u9&#65533;&#65533;&#65533;;&#65533;]&#65533;K`&#65533;&#65533;&#65533;&#65533;E&#65533;91&#593;&#65533;&#65533;4&#65533;]&#65533;&#65533;E&#65533;&#65533;&#65533;&#65533;&#65533;&#65533;&#65533;&#65533;/z\&#65533;c&#65533;E&#65533;c&#65533;/&#65533;&#1205;&#65533;&#65533;8(&#65533; &#65533;&#65533;7&#65533;WX&#65533;&#65533;&#65533;6&#1275;&#65533;&#65533;=&#65533;Qm&#65533;z&#65533;&#65533; w&#65533;;6&#65533;}&#65533;?&#65533;&#65533;-&#65533;&#65533;&#65533;&#65533;n&#65533; &#65533;M3&#65533;?&#65533;$c&#65533;&#65533;_&#65533;-&#65533;?|&#463;&#65533;&#65533;&#65533;;&#65533;|&#65533;&#65533;H&#847;&#65533;&#65533;&#65533;&#65533;O&#65533;&#65533;[&#65533;&#65533;&#65533; ,p1&#65533;S&#65533;&#65533;&#65533;&#331;9=1&#1431;&#65533;,&#65533;&#65533;&#65533;?Sj&#65533;'&#65533;<&#65533;&#65533;&#65533; 2b6@&#65533;&#65533;&#65533;&#65533;&#65533;{Us{s&#65533;&#65533;' &#65533;<&#65533;Y&#525;&#65533;&#65533;&#65533;G&#65533;,&#65533;&#65533;&#65533;f'O'&#65533;&#65533;&#65533;nO&#65533;M??&#65533;N	&#65533;&#65533;&#65533;Q}&#65533;&#65533;&#65533;Q&#65533;&#65533;5[&#65533;&#65533;&#65533;&#65533;+>&#65533;&#65533;%K&#65533;9&#65533;&#65533;&#65533;&#65533;4&#65533;H&#65533;&#65533;mr&#65533;&#1991;Zh&#65533;&#65533;6&#65533;&#65533;&#65533;v&#65533;&#65533;&#65533; h&#65533;2LG&#1486;&#65533;[&#65533;5&#65533;H&#65533;R&#65533;&#65533;&#65533;&#65533;&#65533;&#65533;&#1698;&#65533;&#65533;#&#65533;L^Z&#65533;H-&#65533;&#65533;=)F&#65533;.&#1362;&#65533;&#65533;&#65533;d4&#65533;&#65533;'&#65533;)&#65533;B^CW"I&#65533;&#65533;I(3&#65533;&#65533;&#65533;F{&#65533;&#65533;&#65533;&#65533;O&#65533;&#1224;)&#65533;s&#65533;&#65533;&#65533;&#65533;&#65533;b<&#65533;%'&#65533;&#699;<&#65533;d&#65533;&#65533;&#65533;y&#65533;&#65533;Y,v&#65533;t&#65533;
&#65533;&#65533;&#65533;&#1543;&#822;C&#714;p&#65533; \&#65533;<tJV&#65533;>&#65533;&#65533;&#65533;VP&#65533;&#65533;(O0z&#65533;&#65533;H&#65533;&#65533;g'd&#65533;&#65533;H&#657;&#65533;&#65533;&#65533;b&#65533;&#65533;p&#65533;&#65533;ji&#65533;%W&#65533;&#65533;(U&#65533;&#65533;&#65533;}&#65533;-G&#65533;t&#65533;&#65533;,r&#65533;9&#65533;^&#65533;&#65533;N&#65533;E&#65533;#&#65533;&#65533;_j`&#65533;_ku<&#65533;;&#65533;&#65533;&#65533;&#65533;%&#65533; &#65533;s&#65533;&#65533;&#65533;&#65533;&#65533;&#65533;=H&#65533;&#352;&#65533;d&#65533;nrG&#65533;&#65533;&#65533;&#65533;Jo-F&#65533;&#65533;&#1902;~&#65533;*T&#65533;&#65533;Q&#65533;f&#65533;&#65533;&#65533;&#65533; Z&#65533;&#65533;&#65533;r&#65533;&#65533;c&#65533;&#65533;&#65533;sG&#65533;&#65533;HE&#881;*6Hq&#65533;&#65533;%&#65533; &#65533;C\Z&#65533;&#65533;&#65533;l&#65533;Jrj7*&#65533;&#65533;.&#4289;&#65533;&#1169;&#65533;nX&#65533;&#65533;Ns&#65533;&#65533;o &#65533;V&#65533;&#65533;W&#65533;"&#65533;&#65533;&#65533;&#65533;Lq&#65533;R&#65533;&#65533;	&#65533;1&#65533;DP&#65533;5&#65533;n&#65533;ql&#65533;&#65533;&#65533;:*U&#65533;&#65533; &#65533;\u&#489;&#65533;&#65533;&#65533;&#65533;&#65533;q&#65533;&#65533;]&#65533;&#65533;r&#65533;&#65533;&#65533;&#65533;&#229;*j&'[&#65533;F1&#65533;(&#65533;&#65533;zSM&#65533;&#65533;&#65533;=3&#65533;&#65533;jw&#65533;&#65533;0&#65533;}&#65533;&#65533; &#65533;o &#65533;"7&#65533;&#1810;&#65533;Gw&#65533;&#65533;&#65533;4&#65533;&#65533;K&#65533;&#65533;&#65533;L&#65533;3n&#65533;) `q&#1500;&#65533;&#65533;&#65533;&#65533;&#65533;;&#65533;m&#65533;T&#65533;1(&#65533;&#65533;5g&#65533;&#65533;&#65533;&#65533;p&#65533;Z&#65533;&#65533;v&#65533;&#65533;9&#65533;i&#65533;&#65533;k7b&#65533;&#65533;&#65533;E&#65533;&#65533;dHbIL{&#1570;&#1865;&#65533;&#65533;&#1952;&#65533;TE.&#1143;&#65533;&#65533; &#65533;=bZ:&#65533;&#65533;<:&#65533;8&#65533;&#65533;&#65533;&#65533;&#65533;&#65533;&#65533;&#65533;xF&#1624;&#65533;}&#65533;Q&#65533;;&#65533;&#65533;&#65533;&#42333;&#65533;&#65533;&#65533;&#65533;&#65533;~&#65533;
&#65533;)xD&#65533;&#65533;&#65533;&#65533;&#65533;2=B&#65533;US&#65533;&#65533;&#65533;T&#65533;&#65533;(q&#65533;aNx&#65533;&#65533;&#1420;o&#65533;*&#65533;&#65533;&#65533;=&#65533;&#65533;&#65533;YZs&#65533;}f`U&#65533;&#65533;&#65533;1&#65533;F;&#65533;&#65533;+&#65533;.&#65533;TVf&#65533;_&#65533;%&#1564;&#65533;=X&#65533;o&#947;t%&&#65533;.[z&#65533;rp1&#65533;&#1461;Q].u&#65533;>ZI&#65533;Sq&#65533;"&#65533;&#1752;&#65533;&#65533;}&#65533;&#65533;[fbWs$&#65533;g &#65533;&#65533;l&#65533;k&#65533;7!&#65533;&#1804;&#65533;&#65533;=s&#65533;&#65533; &#65533;zv&#65533; &#65533;&#65533;&#65533;&#65533;&#247;&#65533;s&#65533;&#65533;&#65533;2!R&#65533;d&#65533;&#65533;Q&#65533;7&#65533;&#65533;zo&#65533;&#65533;<+:&#65533;&#65533;hz&#65533;&#65533;&#65533;&#43898;9&#65533;&#65533;&#65533;Q}&#65533;&#65533;&#65533;i&#65533;6;&#65533;&#65533;0G&#65533;Y3h&#65533;T~d&#65533;&#65533;B&#65533;&#65533;&#65533; &#65533;O&#65533;Q&#65533;&#65533;|9M_&#65533;&#65533;	&#65533;t&#65533;&#65533;&#65533;9\&#65533; :&#1468;&#1251;&#65533;4!n&#65533;7&#65533;&#65533;&#65533;&#65533;K&#65533;&#65533;I&#65533;&#65533;y&#65533;go&#65533;&#65533;&#65533;cc&#65533;V&#65533;$&#65533;W&#65533;&#65533;&#65533;&#65533;&#65533;&#65533;&#65533;&#65533;1&#65533;&#65533;j&#60644;K&#65533;&#65533;5&#65533;&#65533;K/&#65533;H^&#65533;&#65533;&#65533;&#65533;&#65533; &#65533;U&#65533;Mg )&#65533;&#65533;&#65533;&#65533;m&#65533;&#1650;&#65533;W%&#65533;&#65533;&#65533;&#65533;&#65533;&#65533;&#65533;&#65533;8&#65533;&#65533;^&#65533;<&#65533;S&#65533;&#65533;&#65533;&#65533;&#65533;&#65533;&#65533;x&#65533;&#65533;&#65533;\&#65533;&#65533;L&#65533;&#65533;&#65533;&#65533;vCd&#65533;&#65533;P@&#65533;&#65533;N&#2000;f&#65533;k;N&#65533;C&#65533;&#65533;&#65533;&#1287;N|&#65533;v	&#65533;&#65533;&#65533;2E&#65533;%&#65533;g&#65533;j^adC&#65533;;y&#65533;&#65533;G&#65533;@&#65533;&#65533;&#65533; &#65533;}&#65533;&#65533;&#65533;sR&#65533;&#65533;*&#65533;eO&#65533;&#148;i0&#660;>&#65533;p&#65533;o0&#65533;"v&#65533;&#65533;&#65533;&#65533;n1I&#65533;[M&#65533;&#65533;&#1985;R&#65533;&#65533;1'nGR&&#65533;&#65533;&#65533;6&#65533;&#65533;&#65533;^(&#65533;&#65533;"3ih~&#65533;&#65533;&#65533;&#65533;0z&#65533;&#65533;p&#65533;-&#65533;R!&#65533;J&#65533;&#65533;&#1504;&#65533;&#65533;=&#65533;&#65533;B&#65533;^&#65533;<
/&#65533;&#65533;&#65533;1&#65533;fa&#65533;&#65533;&#65533; &#65533;&#1205;&#65533;&#65533;&#65533;&#65533;&#65533;&#65533;&#65533;6])&#65533;!X&#65533;@J&#65533;&#65533;&#65533;H&#496;3E&#65533;&#65533;&#65533;Q&#65533; #d&#65533;&#65533;84,&#65533;'&#65533;~&#65533; &#65533;>&#65533;"@&#65533;&#65533;&#65533;&#65533;H4Y&#65533;+&#65533;&#65533;&#65533;3&#65533;&#65533;E&#65533;&#65533;N&#65533;.&#65533;a H&#481;&#65533;&#65533; >&#65533;&#65533;"&#65533;t&#65533;9&#65533;#&&#65533;&#65533;D&#65533;8&#1804;&#65533;d(#8&#65533;&#65533;&#65533; c&#893;FW-&#65533;~T&#65533;&#65533;N&#65533;+&#65533;30;N>N&#65533;&#65533;#Z&#65533;9&#65533;`O&#65533;&#65533;&#65533;tI&#65533;&#65533;a&#65533;t&#65533;'&#65533;&#65533;6&#65533;2&#65533;w&#65533;&#65533;&#65533;g4&#65533;&#65533;&#65533;&#65533;r&#65533;&#65533;d&#65533;&#65533;a&#65533;&#65533;&#65533;&#65533;&#65533;&#65533;r&#1501;:|&#65533;l&#36054;&#65533;&#65533;z&#65533;G&#65533;&#65533;&#65533;&#65533;[Gc&#65533;=&#65533;&#65533;y&#65533;N&#65533;U&#65533;&#65533;&#65533;&#65533;&#65533;&#65533;&#65533;&#65533;u&#65533;&#65533;&#65533;&#65533;&#65533;&#582;&#65533; &#65533;d&#65533;&#65533;&#65533;r-i&#234;&#65533;&#65533;O &#65533;&#65533;4&#20614;B	&#65533;9&#65533;G7&#65533;i&#1832;m&#65533;2v&#65533;q&#65533;&#65533;&#1688;-m>Q&#65533;&#65533;&#65533;J&#65533;&#65533;&#65533; &#65533;&#65533;&#65533;&#65533;n@$#&#65533;&#65533;?&#65533;,&#65533;%&#65533;+3FO>&#65533;&#65533;&#65533;&#65533;,&#65533;&#65533;&#65533;E&#65533;3&#65533;&#65533;&#65533;O[{&&#65533;5&#65533;1&#65533;.s&#65533;&#65533;&#65533;.&#65533;$h&#65533;&#65533;7&#65533;*D&#65533;T|&#65533;&#65533;&#65533;&#760;&#65533;&#65533;W&#65533;s&#65533;&#65533;D9&#65533;#&#65533;S&#65533;^H&#65533;Sm &#65533;&#65533;0s&#65533;&#65533;R\&#65533;&#65533;&#65533;3&#65533;:S&#389;8`2&#65533;c9&#549;&#827;&#65533;N&#65533;V&#65533;N&#65533;aw'&#65533;"&#65533;&#65533;&#65533;y|]O&#65533;9(&#65533;&#65533;jc&#65533;?&#65533;&#65533;dd@?&#65533;949]C&#65533;&#65533; &#65533;&#65533;&#65533;>e&#65533;zw)&#65533;&#65533;Kw&#65533;&#65533;%&#65533;A&#65533;&#65533;3&#65533;&#2029;=mt&#65533;#u&#306;q&#65533;A&#65533;&#65533;&#65533;Z&#65533;2&#65533;&#65533;&#65533;&#65533;~&#65533;&#65533;xntb&#65533;&#65533;&#65533;&#65533;&#57742;e&#65533;V]&#65533;<&#65533;(&#65533;3~ s&#65533;U&#65533; &#65533;&#65533;&#65533;&#65533;&#65533;<&#65533;<&#65533;x&#65533;&#65533;&#65533;&#65533;E&#65533;&#65533;3&#65533; &#65533;I&#65533;b&#65533;&#65533;&#65533;23&#65533;J&#65533;i&#65533;C&#65533;&#65533;e&#65533;A&#65533;&#65533;&#65533;ZtI&#65533;&#65533;&#65533;F&#65533;&#65533;~`&#65533;&#65533;S&#65533;&#65533;&#65533;	&#65533;0&#65533;&#65533;&#65533;d&#65533;&#17579;&#65533;&#65533;&#65533; &#65533;&#65533;&#1210;&#65533;w"&#65533;M&#65533;(&#65533;&#65533;&#65533;&#65533;&#65533;&#65533;&#65533; &#65533;/&#65533;&#65533;&#65533;P&#65533;&#65533;&#65533;&#65533;4&#65533;2F&#65533;"&#65533;BA&#65533;$&#65533;&#65533;}i$(%&#65533;p	&#65533; &#65533;&#65533;]&#65533;&#760;&#65533;&#65533;3&#65533;L&#65533;!&#65533;J&#65533;&#65533;&#1184;x&#65533;&#65533;&#65533;c&#65533;0p0r&#65533;&#65533;5<&#65533; %&#65533;&#825;S&#65533;&#65533;^}&#65533;&#65533;&#210;X&#65533;&#65533;&#65533;n&#65533;p&#65533;{&#65533;&#827;&#65533;&#65533;&#65533;&#65533;N&#65533;NM&#65533;1&#65533;&#65533;&#65533;~&#65533;i&#65533;Z&#65533;[B&#65533;~&#65533;&#65533;&#65533;y&#65533;&#65533;&#1182;|>&#65533;&#65533;D@N9&#65533;&#65533;)&#65533;&#65533;e[&#65533;&#65533;&#65533;y us.&#65533;q!&#65533;&#65533;wb[&#65533;&#65533;OMm&#65533;nF&#65533;&#65533;&#147;&#65533;.&#1823;&#65533;&#65533;R[ij&#65533;&#65533;&#65533;[3&#65533;!c&#183;&#65533;&#65533;K&#65533;]&#65533;2&#65533;J~&#65533;&#65533;I&#65533;n&#65533;N&#65533;b&#65533;&#1059;`S&#65533;&#65533;s&#65533;3&#65533;&#65533;jck&#65533;&#65533;]Jr&#65533;&#65533;6.~&#65533;&#65533;&#65533;xz;[Inf&#65533;&#65533;	=&#65533;0z{&#65533;&#65533;c&#65533;[&#65533;Ok&#65533;&#65533;1&#65533;&#27324;p&#65533;E<&#65533;&#65533; x&#65533;&#65533;Z&#65533;&#65533;&#65533;DJQ&#65533;&#1837;&#65533;&#65533;l&#65533;&#65533;Kx&#65533;&#65533;[5Q&#65533;&#65533; &#65533;&#65533;&#65533;)&#65533;&#1008;&#65533;ag&#65533;&#65533;R&#65533;&#65533;\&#65533;]O_&#65533;&#65533;WD&#65533;&#65533;e&#65533;&#65533;^ &#65533;&#65533;&#65533;r&#1089;&#65533;R&#65533;&#65533;M&#65533;&#65533;&#65533;V&#1085;&#65533;}&#65533;&#65533;~h&#1599;&#65533;t&#65533; b&#65533;&#65533;?&#65533;&#65533;K,5&#65533;d&#65533;\&#65533;&#65533;I&#65533;*|;&#65533;gw&#65533;&#65533;&#65533;Z&#65533;+fV&#65533;1&#65533;&#65533;Bg&#65533;&#1279;ZT~'&#65533;&#65533;&#65533;&#65533;F&#65533;&#65533;Z&#65533;#&#65533;&#65533;&#65533;&#1393;&#1695;&#65533;{&#65533;&#65533;&#65533;&#65533; &#1452;&#65533;&#65533;"6;A&#65533;<&#1775;&#65533;&#699;nc&#65533;:o(>&&#65533;2@\&#65533;&#65533;&#65533;A&#65533;&#65533;a]&#65533;@&#65533;p&#65533;A?&#65533;&#1831;8&#65533;#&#65533;>$&#65533;`K&N&#65533;&#65533;og&#65533;R&#65533;&#65533;F&#65533;&#65533;`&#65533; &#65533;J&#65533;&#446;_&#65533;Kg&#65533;T&#65533;&#65533;&#65533;&#65533;f&#65533;&#65533;&#65533;3`&#65533;&#1493;&#65533;5jl&#65533;&#65533;6&#65533;&#65533;j=&#65533;&#65533;V&#65533;r|H&#65533;&#65533;&#4162;P&#65533;`&#65533;&#65533;&#65533;&#65533;&#65533;&#65533;^XVb&#547;q&#65533;&#65533;:&#65533;MY}&#65533;[&#65533;&#65533;~&#65533;-&#65533;#u&#65533;&#65533;&#65533;&#65533;8]:&#65533;=3X&#1692;&#65533;z3&#141;0x&#65533;ya&#65533;L&#65533;`pA&#65533;S&#65533;+&#65533;&#65533;4Q[&#65533;&#37933;:u<I&#65533;&#65533;&#65533;&#65533;(B_@&#65533;a#&#65533;&#65533;&#65533;&#65533;&#1016;&#65533;&#65533;T&#65533;&#65533;b&#65533;&#65533;m]&#65533;&#65533;Mj&#65533;A&#65533;&#65533;<&#65533;U2O&#65533;&#65533;Z&#65533;?&#65533;&#65533;&#65533;F6&#65533;&#1457;m&#65533;e@t&#65533;&#65533;&#65533;&#65533;&#65533;z&#1336;f&#65533;&#65533;&#65533;&#65533;u,<Y&#1882;C]&#65533;n<&#1545;&#65533;h&#65533;EL&#65533;&#65533;&#65533;&#65533;YJFOf&#65533;&#65533;&#65533;Y",(<w&#65533;&#65533;*&#65533;&#65533;&#65533;?&#65533;D^&#1882;CX&#65533;&#65533;&#65533;&#65533;&#65533;&#65533;iF&#65533;p&#752;I?*&#65533;}&#65533;?&#65533;&#65533;
On)&#65533;$'&#65533;|m&#65533;G&#1378;?n&#65533;&#65533;&#65533;@g&#65533;&#65533;1R&#65533;&#65533; =&#65533;F&#65533;8bO&#65533;?&+<DJ&#65533;&#65533;&#65533;u&#65533;&#65533;{&#65533;-&#65533;c=EV&#65533;{w&#65533;&#65533;]~d|&#65533;&#65533;9&#65533;:&#65533;5&#65533;`O<&#65533;&#65533;U&#65533;N&#65533;&#1196;9&#65533;9&#65533;<i}Z&#65533;&#65533;&#1725;&#65533;N\&#65533;t&#65533;/&#65533;&#65533;&#65533;&#65533;&#927;&#65533;&#65533;lz&#65533;Ue&#65533;&#65533;&#65533;8&#65533;;w&#65533;&#65533;1&#65533;oQ&#65533;~&#65533;&#65533;&#65533;&#65533;&#1009;(&#65533;.&#65533;2&&#65533;y&#65533;c&#65533;=>&#65533;)&#65533;o&#65533;)&#65533;
&#65533; &#65533;8<&#65533;&#65533;Wc&#568;#v&#65533;&#65533;q&#65533;&#65533;LU&#65533;U&#65533;QG&#1378;&#65533;&#65533;,j&#65533;3&#65533;&#65533;&#1322;&#65533;&#65533;kj7`1&#65533;&#65533;&#65533;&#65533;&#65533;U&#65533;&#65533;9&#65533;&#65533;v&#65533;&#65533;G4}Z"&#65533;&#65533;:j&#65533;EA&#65533;&#2029;J&#65533;&#65533;&#65533;&#65533;X0_&#65533;&#65533;|&#65533;I&#65533;;&#65533;APq&#65533;S&#65533;&#65533;r&#65533; &#65533;zzS&#65533;&#65533;n&#65533;?&#65533;/&#65533;7I&#65533;\&#65533;&#65533;1&#65533;&#65533;]&#65533;&#65533;&#209;&#65533;&#65533;&#65533;&#1953;.&#65533;1&#65533;&#65533;&e$&#65533;x&#65533;A&#1935;&#65533;&#65533;=&#65533;&#65533;O&#65533;&#65533;z"&#65533; &#65533;&#65533;&#65533;9&#65533;i?&#65533;&#65533;&#512656;&#849;&#65533;&#65533;&#65533;&#65533;&#65533;D<&#65533;&#65533;~x&#65533;&#65533;&#65533;>`H&#65533;O&#65533;&#65533;&#65533;}&#65533;&#65533;&#65533;y&#65533;&#65533;&#65533;&#65533;&#65533;^&#65533;&#65533;jw&#65533;x&#65533;n>L&#65533;&#65533;&#65533;L&#707;&#65533;&#65533;&#1749;&#1005;Fe&#65533; 6&#65533;&#65533;=(&#65533;&#65533;C&#1778;a{z&#65533;8f<	'&#65533;4&#65533;w&#65533;&#65533;&#65533;&#65533;&#65533;c&#65533;&#65533;*id&#65533;&#65533;*a&#65533;b7;0+&#65533;V&#65533;{v<&#65533;_`f&#65533;v&#65533;@#>&#65533;c=)Q&#65533;P&#65533;a&#65533;x&#65533;\&#65533;&#65533;G"&#3582;x&#65533;0FFN&#65533;&#65533;&#65533;O&#65533;&#65533;&#65533;e&#65533;&#65533;&#65533;%q&#65533;i&#65533;&#65533;&#65533;O&#65533;&#65533;g&#65533;&#65533;&#65533;&#65533;&#812;\&#65533;&#65533;W&#65533;s&#65533;J&#65533;f'&#65533;M9crA&#65533;9&#65533;&#65533;h&#65533;&#1777;&#65533;&#65533;&#65533;&#65533;pW#&#65533;=i&#65533; d&#65533;&#65533;&#65533;&#65533; &#65533;PQ&#65533;&#65533;&#65533;M9#&#65533;&#65533;&#65533;&#65533;&#65533;C&#1790;&#215;V&#65533;<? 2&#65533;&#65533;&#65533;&#65533;?&#65533;&#65533;&#65533;>x&#65533;&#65533;&#65533;&#65533;&#65533;&#65533;&#65533;L&#65533;&#1913;&#65533;&#65533;&#65533;&#1926;&#65533;&#65533;&#65533;A&#65533;s&#1519;&#65533;/&#65533;&#65533;~&#65533;&#65533;&#65533;&#65533;&#65533;][&#65533;.&#65533;&#997;T&#65533;%@pw|&#65533;l&#65533;&#65533;&#65533;&#65533;&#65533;&#1414;&#65533;&#65533;m&#65533;O&#65533;&#65533;&#65533;}&#65533;K&#65533;&#65533;n&#65533;&#65533;&#65533;'&#65533;&#65533;&#65533;&#65533;Rj&#1813;&#65533; X0&#65533;&#65533;p}&#65533;&#65533;mnGD&#65533;&#65533;&#439; &#65533;&#65533;&#65533;4&#65533;&#65533;&#65533;&#65533;&#65533;&#65533;&#65533;.Upd&#183;o/&#65533;&#65533;Q&#65533;&#65533;v&#65533;	8&#65533;&,&#65533;Z&#65533;1?&#65533;94yl9$&#65533;<u4}U&#65533;cA&#65533;;&#65533;&#65533;&#65533;&#65533;O.&#65533;uK&#65533;vnU'&#65533;NMgdm&#272;G9&#65533;&#65533;&#65533;&#65533;Y&#65533;94&#65533;&#65533;}&#65533;_&#65533;K&#65533;&#65533;&#65533;&#65533;{'R3&#65533;J&#65533;1&#65533;&#65533; &#65533;&#65533;&#968149;&#65533;&#65533;%n?&#65533;&#65533;&#65533;&#65533;V&#65533;&#65533;[99&#65533;g&#65533;j^&#65533; &#65533;&#65533;Ge&#65533;O{&#65533;&#65533;2&#65533;g&#65533;V&#18176;&#65533;d&#65533;>&#65533;&#65533;OZ&#65533;&#65533;&#65533;&#65533;1h&#65533;&#65533;s&#65533;&#65533;&#65533;X&#65533;&#65533;&#65533;>1I.0&#65533;&#65533;Qd&#65533;K1&#65533;&#65533;&#203;&#65533;E&#65533;&#65533;&#65533;&#65533;&#268;G&#65533;&#65533;x&#65533;yE&&#65533;rm]&#65533;g&#65533;&#65533;&#65533; }&#65533;r&#65533;G&#65533;&#65533;>&#65533;&#65533;O&#65533;&#716;9&#65533;&#65533;&#65533;y&#65533;&#2045;h&#65533;&#65533;&#65533;5&V&#65533;M&#65533;m s&#1292;&#65533;&#65533;&#65533;&#65533;&#65533;7&#65533;`&#65533;&#65533;)g&#65533;pT&#65533;	&#65533;&#65533;=&#65533;&#65533;&#65533;a&#65533;&#65533;&#65533;&#65533;&#65533;b&#65533;&#65533;1&#65533;`&#1494;&#65533; 1&#65533;)(N&#65533;&#65533; &#65533; .&#65533;&#65533;p&#65533;4K&#65533;&#65533;@V=&#65533;w&#65533; &#758018;1(&#1841;&#384;T&#65533;&#65533;&#65533;&#65533;&#65533;C&#65533;3&&#65533;WBT&#65533;IFGL&#65533;&#65533;)&#65533;4&#65533;&#65533;;&#65533;N&#65533;'&#65533;&#65533;.&#65533;F &#65533;&#65533;&#65533;{&#65533;&#65533;Y%&#65533;R&#65533;&#65533;'Z?&#65533;&#65533;&#65533;&#65533;:s&#65533;5&#65533;&#65533;Y|G?`1v&#827;&#65533;&#65533;b&#65533;z&#65533;o&#65533;h&#65533;$&#65533;`&#65533;n&#65533;eQ&#65533;&#65533;&#65533; &#65533;&#65533;&#65533;&#65533;&#65533;&#65533;&#65533;1&#1849;vC/^9&#65533;&#65533;!&#65533; &#65533;mk&#65533;,&#65533; n&#65533;{&#1510;\&#65533;&#65533;&#65533;S&#65533;&#65533;&#65533;W&#967;&#65533;g&#65533;&#14332;O&#65533;&#65533;J&#65533;y&#65533;N&#65533;&#65533;
&#65533;&#65533;&#65533;B&#65533;#&#65533;&#65533;&#65533;&#65533;q&#65533;&#65533;O&#65533;&#65533;I&#65533;M
H?mL}r+&#65533;&#65533;&#65533;&#65533;~&#65533;?&#65533;|&#65533;-Fs&#65533;]&#65533;&#65533;&#65533;&#65533;l8&#65533;8 w&#65533;[&#65533;c&#65533;&#65533;?/&#65533; &#1820;&#65533;&#65533;'&#65533;3&#65533;&#65533;a*/&#65533;&#65533;&#65533;&#65533;g&#65533;&#65533;&#65533;&#65533;|w&#65533;&#65533;o&#65533;&#65533;c=3&#65533; &#65533;&#65533;&#65533;&#65533;&#65533;v&#65533;&#65533;w&#65533;&#65533;m&#65533;&#65533;&#65533;m")&#65533;&#65533;&#65533;&#65533;&#65533;~:&#65533;&#65533;C&#65533;q&#65533;&#65533;o&#65533;;z~&#65533;&#65533;&#65533;)s&#65533;&#787;&#428;"&#65533;&#65533;7 A"1&#65533;&#65533;&#1990;:W&#65533;&#65533;&#65533;"&#65533;&#65533;b&#65533;&#65533;8&#65533;S&#65533;gw&#65533;N[&#65533;&#65533;&#65533;&#65533;g&#65533; &#65533;&#65533;&#656;k&#65533;&#65533;&#65533;<\&#65533;O&#65533;&#65533;=,y&#65533;_`&#65533;,H&#65533;&#65533;(&#65533;&#65533;&#65533;&#65533;F	&#65533;8>&#65533;8&#65533;&#65533;&#65533;&#65533;O&#65533;/6&#65533;&#960;!e `&#65533;?&#735;&#65533;;&#65533;jM&#65533;&#65533;x&#65533;_<~"&#65533;&#487;&#65533;&#65533;>qS&#65533;&#65533;$qOm9&#65533;
&#65533;bB&#65533;?&#65533;&#65533;&#65533;/&#65533;=&#65533;&#65533;L&#65533;&#65533;+&#65533;6&#65533;0~lg&#65533;&#65533;U&#65533;&#65533;0&#65533;&#65533;Z&#65533;t&#65533;T&#65533;&#65533;&#65533;&#65533;\&#65533;&#65533;i_O0U&#65533;&#65533;2&#65533;&#65533;&#65533;&#65533;&#1679;&#65533;&#65533;&#65533;&#65533;&#65533;&#1840;52&#65533;		&#65533;&#65533;.&#65533;&#65533;&#65533;10&#65533;|&#65533;&#65533;&#65533;Y(s9 {&#65533;&#65533; &#65533;&#65533;<&#65533;&#65533;X&#1036;`e&#65533;o^z&#65533;Q&#65533;w&#65533;~&#65533;=&#65533;'W&#65533;(&#65533;&#65533;V<`G r&#65533;&#65533;&#65533;m&#65533;0 	&#65533;ON&#65533;&#65533;&#65533;&#65533;<&#65533;1&#65533;$v&#65533; &#65533;&#65533;K&#65533;&#65533;&#65533;&#65533;{&#65533;&#65533;&#65533;d`8&#65533;h&#65533;&#65533;N]Q&#65533;&#65533; <&#65533;&#65533;j`J %%&#65533;w&#65533;&#65533;&#65533;fN7*&#65533;&#65533;&#65533;H&#65533;&#65533;_V&#65533;a&#65533;h&#65533;Qo&#65533;c&#65533;i&#65533;X&#65533;c&#65533;&#65533;&#65533;t&0&#65533;&#65533;Vm6r&#65533;7q&#65533;9&#65533; V&#65533;~&#65533;&#65533;4i&#65533;&#65533;?hL&#65533; }&#65533;&#1935;&#65533;K&#65533;{x&#65533;,&#65533;R&#65533;&#65533;1&#65533;&#65533;MN&#65533;|&#65533;x$Dx&#65533;r&#65533;&#65533;1%. &#65533;d&#65533;&#65533;m&&#65533; &#65533; K&#65533;&#65533;?ZV&#65533;`&#65533;&#65533;&#65533;Z:&#65533;&#65533;Q&#65533;&#65533; &#65533;|&#65533;&#65533;m&#65533;&#65533;&#65533;?&#65533;&#714;&#65533;&#65533;,&#65533; }n&#65533;X&#65533;*C&#65533;M&#65533;r\FF  &#65533;&#65533;|&#65533;&#65533;Q&#65533;ivm&#23787;&#1757;&#65533;C&#65533;&#65533;JI5+C&#65533;E&#65533;&#65533;&#65533;&#65533;j&#65533;i &#65533;&#65533;&&#998;3&#65533;N&#65533;M&#65533;&#65533;v&#65533;o&#65533;I&#65533;&#65533;&#65533;&#65533;&#65533;&#65533;&#65533;&#65533;G&#65533;eu;U&#65533;'88I#?&#65533;N&#65533;&#1331;&#65533;HA'9(ES:e&#65533;S&#65533;&#65533;S&#65533;Q&#612;\&#65533;&#65533;{q&#65533;9&#65533;&#65533;>&#65533;&#65533;&#65533;&#65533;.&#65533;&#65533;&#65533;&#65533;h.&#65533;`.&#65533;&#65533;~&#65533;<&#65533;&#65533;&#65533; p_&#65533;&#65533;&#65533;&#65533;&#65533;H&#65533;&#65533;&#65533;nq&#65533;IW&#65533;&#1219;L:]&#65533;>#&#65533;/>&#65533;&#65533;&#65533;&#65533;}Z]&#65533;&#65533;&#505;yo&#65533;v&#65533;s&#65533;&#65533;8&#65533;)&#65533;&#65533;&#65533;&#65533;&#65533;0&#65533;Diw,&#65533;&#65533; '&#65533;H&#65533;&#65533;&#1948;4{&#65533;&#65533;&#65533;xo&#65533;'&#65533; &#65533;&#65533;Q&#65533;f?o&#65533;&#65533;&#65533;,&#65533;&#65533;J&#65533;&#1321;&#65533;Gy&#65533;&#65533;&#65533;&#65533;$&#65533;&69>&#65533;&#65533;t&#65533; &#1549;&#65533;D0&#1000;&#65533;#h&#65533;&#65533;&#65533;&#65533;q&#65533;&#1072;&#65533;=&#65533;Kf&#65533;&#1041;&#65533;R&#65533;$S&#65533;&#1880;w(&#65533;q&#65533;GO&#1192;&#65533;&#65533;X&#65533;D;&#65533;?&#65533;=)&#65533;&#65533;LB&#65533;&#65533;,&#65533;&#65533; 7&#65533;&#65533;&#65533;&#65533;&#65533;b_:&#65533;&#65533;)&#65533;&#65533;p&#65533;&#65533;
?&#65533;!&#65533;&#65533;&#65533;&#65533;&#65533;v?&#65533;j&#65533;zT&#65533;&#65533;&#65533;&#65533;q&#65533;RY}z&#65533;&#65533;&#65533;&#65533;&#65533;,&#65533;&#65533;&#65533;&#65533;N	>&#65533;&#65533;&#26096;&#65533;&#65533;&#65533;&#65533;&#65533;\:&#65533;&#65533;&#65533;&#65533;&#65533;&#65533;?&#65533;"jP)&#65533;&#65533;A&#65533;Tk	dQ&#65533;Hls&#1283;&#65533;&#65533;Me&#65533;N2s&#65533;8&#65533;&#65533;K&#1633;&#65533;&#65533;&#65533;l&#65533;&#65533;&#65533;&#65533;&#65533;&#65533;H&#65533;&#65533;&#65533;s&#65533;|~?&#65533;T&#401;p&#65533;G&#65533;2$&#65533;?&#65533;j&#65533;hw,&#65533;&#65533;&#65533;&#65533;I&#65533;&#65533;&#65533;t&#65533;&#65533;r&#65533;3&#65533;X&#65533;&#1526;3&#65533;&#65533;~&#65533;#jV&#65533;&#1202;g&#65533;B&#65533;&#65533;&#65533;>&#65533;UV&#65533;n&#65533;3y&#65533;3&#65533;&#65533;&#65533; &#65533;.&#65533;&#65533;&#65533;!,	2&#65533; &#65533;)Z&#65533;i&#65533;-.&#65533;j'ppU&#65533;&#65533;&#65533;&#1222;&#65533;hCs&#65533;&#65533;&#65533;UQ&#65533;]&#65533;'&#65533;1.y&#1704;ph}&#65533;w&#65533;I&#65533; &#65533;&#65533;&#65533;&#1205;>&#65533;&#65533;&#65533;B&#65533;&#65533;&#65533;&#65533;?4&#65533;&#65533;	&#65533;iM&#65533;&#65533;R&#30595;i&#65533;|?p&#65533;w\&#65533;0&#65533;K:&#65533;
R{&#65533;&#65533;N&#65533;9&#65533;?&#65533;&#65533;f&#65533;&#65533;8&#65533;&#1783;&#65533;}}&#65533;&#65533;&#65533;;&#65533;w&#65533;&#65533;&#65533;&#65533;&#65533;&#65533;&#65533;?&#656;&#65533;&#1576;$0#&#65533;H&#65533;
j &#65533;&#65533;&#65533;&#65533;&#65533;(&#65533;&#65533;0O_&#65533;&#65533;*xF&#65533;&#65533;4&#1415;r&#65533;'x&#65533;&#65533;i?f&#65533;&#65533;&#65533;&#65533;MB&#65533;qF=&#65533;&#65533;5X&#65533;ck&#65533;&#65533;$G&#65533;=&#65533;&#65533;	&#65533;{&#1884;&#65533;&#65533;olp&#65533;&#65533;_N&#65533;&#65533;6O&#1892;#j6&#65533;#&#65533;`Q&#65533;Bq&#65533;&#65533;+&#65533;&#65533;
L&#65533;&#65533;&#65533;%&#65533;&#65533;b<Zk&#65533;p@&#1772;]?Z&#65533;4&#65533;&#1196;kz&#65533;&#65533;&#65533;&#1663;&#65533;&#65533;&#65533;&#65533;:w&#65533;5zK&#65533;K&#65533;&#1956;&#65533;lrJ&#65533;V&#65533;2&#65533;&#65533;&#65533;ZP&#65533;7"&#65533;&#65533;-&#65533;&#65533;&#65533;w&#65533; U&#65533;S&#65533;m&#65533;&#65533;&#65533;&#65533;y}O&#65533;C&#65533;&#65533;&#65533;#Q&#65533;)&#65533;;w&#65533;&#65533;&#65533;>&#65533;&#65533;{&#65533;&#65533;hnI&#65533;Gh1&#65533;5$&#65533;$ 9&#65533;'#&#65533;^hJK&#65533;&#65533;&#65533;&#65533;&#65533;&#65533;a&#65533;&#65533; &#65533;(&#65533; &#65533;&#65533;4&#65533;V&#65533;a&#65533;1%&#65533;&#65533;#&#65533;U%&#1134;&#65533;X&#65533;&#65533;&#65533;r&#65533;&#65533;A,&#65533;&#65533;Q&#65533;&#65533;>&#65533;"h&#65533;&#65533;t:&#65533;&#65533;f3.&#65533;&#65533;*&#65533;F@c&#65533;`G,;&#65533;93&#65533;6&#65533;&#196;&#65533;&#65533;a&#65533;&#65533;&#65533;&#1172;j&#65533;&#548;%&#65533;j&#65533;>&#65533;&#65533;q&#65533;&#65533;"&#65533;&#65533;N;&#65533;%&#1475;&#65533;;x&#65533;_&#1714;*&#65533;~&#65533;j&#65533;&#65533;&#65533;&#65533;qSzoK&#65533;&#65533;&#65533;&#65533;v\&#65533;t&#65533;&#65533;&#65533;&#65533;51&#65533;&#65533;:&#65533;&#65533;&#65533;&#65533;&#65533;^%&#24078;P&#65533;&#1354;&#65533;&#65533;&#65533;q&#1708;&#65533; &#65533;z&#65533;:&#65533;&#65533;x&#65533;&#65533;&#65533;]F&#65533;&#65533;P&#65533;&#65533;s&#65533;&#24455;&#663;&#65533;&#65533;p&#65533;&#65533; $T&#65533;&#65533;&#65533;j9?&#65533;&#65533;O&#65533;rZ&#65533;o	&#65533;&#65533;Z&#65533;&#65533;&#65533;&#65533;$+u&#65533; &#65533;&#65533;h&#65533;&#65533;q&#65533;1&#65533;&#65533; 6p:&#65533;4&#65533;S&#65533;Rylp&#65533;&#65533;&#65533;j6&#65533;&#65533;&#65533;v&#65533;&#1417;&#65533;7H&#65533;l/&#65533;&#65533;\P&#65533;&#65533;<j8&#65533;&#65533;N&#65533;&#65533;FN	&#65533;~&#65533;&#65533;7b_&#65533;v&#65533;d|&#65533;&#65533;&#65533;&#65533;&#65533;&#65533;Hu[s&#65533;&#65533;&#65533;&#65533;y&#939;&#65533;&#65533;q&#65533;&#65533;_&#65533;&#65533;&#65533;&#65533;&#669;&&#65533;1&#65533;&#65533;Y &#65533;d&#65533;&#1999;jv&#65533;&#1831;&#65533;$]N I&#65533;&#65533;G&#65533;U&#65533;&#1150;&#65533;*&#65533;&#65533;<&#65533;&#65533;&#65533;E&#65533;&#65533;F&#65533;&#65533;&#65533;&#65533;N&#65533;)U&#65533;2&#65533;&#65533;&#65533;&#65533;&#65533;&#65533;&#65533;&#65533;;C&#65533;&#65533;.&#65533;&#65533;R&#65533;nq &#14807;&#65533;&#65533;i&#65533;&#65533;(&#65533;y&#65533;&#65533;P&#65533; `&#960;Z&#65533;03&#65533;|&#65533;&#65533;t&#65533;&#65533;&#65533;'&#65533;&#65533;&#1742;3&#65533;&#65533;&#65533;T&#65533;&#338;&#65533;&#65533;&#65533;&#1325;^<&#65533;=r&#65533;&#65533;&#65533;"&#65533;V&#65533;&#65533;&#65533;&#65533;&#65533;&#65533;;&#65533;o&#52936;&#145;<&#65533;&#65533;f9&#65533;&#65533;R>&#22047;&#65533;D&#65533;&#65533;&#65533;&#65533;&#65533;$&#65533;D\&#65533;&#65533;&#65533;&#65533;&#65533;&#39950;9&#65533;&#65533;&#65533;&#65533;&#65533;&#65533;	&#65533;j&#65533;i7L&#65533;B&#65533;&#65533;&#65533;&#65533;};:&#65533;*TS&#65533;X&#65533;}&#65533;~?ZVd&#65533;d[mB&#65533;W9?t9&#1006;)&#65533;W&#65533;O&#781;&#65533;q&#65533;&#65533;&#65533;&#2010;&#65533;t&#65533;D&#65533;&#65533;&#65533;\&#65533;&#65533;&#65533;&#65533;<ir&#65533;&#65533;&#1961;&#65533;8&#65533;&#65533;&#65533;&#65533;iv&#65533;&#65533;kv#*&#65533;&#65533;&#65533;&#65533;0&#65533;p2&#65533;rZb&#65533;Rm!&#65533; }[&#65533;&#65533;{T&#65533;&#65533;(x&#65533;&#65533;.&#65533;&#65533;&#65533;&#65533;]:&#65533;&#65533;!&#65533;8&#65533;&#65533;&#65533;&#65533;[T&#65533;n6&#65533;N&#65533;&#65533;Uo&#65533;&#65533;&#65533;{&#65533;&#65533;/\&#65533;9&#65533;&#65533;E&#65533;&#65533;&#65533;&#65533;&#65533;3&#65533;&#65533;&#65533;)&#65533;Z]&#65533;&#65533;G&#65533;l&#65533;&#65533;&#65533;hb}&#65533;&#65533;&#65533;&#1082;&#65533;&#65533;G&#675;&#65533;!>&#65533;&#65533;&#65533;F&#65533;&#65533;&#65533;&#65533;&#65533;u`&#65533;iSF&#65533;&#65533;&#65533;A&#65533;@U&#65533;&#65533;&#65533;>&#65533;.&#65533;&#65533;&#65533;N5U$ &#65533;YO&#65533;8j&#65533;&#65533;`@&#65533;O&#65533;}j&#65533;&#196;6&#65533;F
A&#65533;6M&#65533;A-}&#65533;&#65533;G=&#65533;&#65533;J_V}C&#65533;"&#65533;&#1324;X&#65533;\&#65533;&#65533;:?&#65533;,dHA&#65533;r&#65533;b&#65533;&#226;&#65533;&#65533;&#65533;`&#65533;*&#65533;&#65533;&#65533;&#65533;&#65533; &#65533;&#65533;l&#65533;A&#65533;&#65533;t&#65533;&#65533;&#65533;&#65533;E&#65533;c&#65533;/&#65533;&#65533;=?*V&#65533;&#65533;'&#65533;`&#65533;&#65533;&#65533;&#65533;&#65533;O&#65533;Hl&#349000;&#1022;hm.m&#65533;&#65533;a &#65533;&#65533;&#65533;&#65533;Va&#65533;&#65533;&#1852;u2r9&#65533;&#39224;&#65533;l&#65533;&#65533;+(&#65533; &#65533;&#65533;&#65533;t&#65533;\&#65533;&#65533;(&#65533;R&#65533;&#65533; &#65533;Eq&#65533;&#65533;<q&#65533;2W&#866062;&#65533;&#65533;&#65533;>&#65533;&#65533;&#505;iu+s&#65533;t8_&#65533;&#1172;&#65533;~&#65533;&#65533;>&#65533;&#65533;T&#65533;&#65533;8&#65533; &#65533;9-&#65533; &#65533;&#65533;E@4&#65533;Y>h&#65533;&#65533;W&#65533;&#65533;&#65533;&#65533; &#65533;&#761;&#65533;uk &#65533;ku&#65533;=V&#835;e&#65533;b&#65533;+:K +&#65533;&#65533;z&#65533;&#65533;ZI-s&#65533;>=9&#65533;&#65533;Q&#65533;!&#65533;h&#65533;4&#65533;S&#65533;&#1743;Q&#65533;&#65533;&#65533;.&#65533;e&#65533;&#65533;&#65533;&#65533;1&#65533;&#65533;>+, &#65533;6m&#65533;n&#65533;9&#65533;&#65533;S&#65533;&#1629;&#65533;&#65533;p<&#65533;&#65533;&#65533;&#65533;&#65533;&#65533;&#65533;`&#65533;&#65533;&#65533;j&#65533;&#65533;a&#65533;&0&#65533;&#65533;v&#65533;&#65533;&#65533;X&#65533;F&#65533;i&#65533;2Lc&#65533;&#1996;&#65533;T?&#65533;&#65533;&#65533;&#65533;&#65533;19$&#65533;&#65533;&#65533;&#1417;l&#65533;&#65533; <|&#65533;&#65533;&#65533;8&#65533;>&#65533;&#65533;&#65533;G&#65533;&#65533;u&#65533;"l&#65533;&#65533;&#65533;sN&#65533;&#1651;&#65533;B&#65533;@?(% <&#65533;&#1201;&#65533;N&#65533;j&#65533;*5&#65533;rD&#65533;&#1886;&#65533;)#&#65533;&#65533;&#65533;v&#65533;&#65533;&#604;&#65533;&#65533;&#65533;\P&#65533;&#65533;&#65533;&#65533;&#65533;kr&#65533;}&#65533;&#65533;`?&#1427;&#65533;j&#65533;&#65533;0&#65533;H&#65533;1&#65533;&#65533;<&#65533;&#65533;&#65533;|&#65533;&#65533;&#65533;4 cp&#65533;&#65533;_&#65533;&#65533;<i&#65533;&#65533;&#65533;&#65533;&#65533;&#65533;&#1230;&#1423;&#65533;&#65533;&#65533;G&#65533;&#65533;&#65533;&#65533;.~&#65533; &#65533;nz&#65533;&#65533;k&#65533;&#65533;&#65533;&#65533;j&#65533;&#65533;zUAfK&#65533;&#65533;&#65533;&#1987;&#65533;*9,&#65533;&#1631;"%lp&#65533;&#65533;&#65533;&#547;&#65533;y&#65533;G&#65533;y<Am&#65533;&#1907;&#65533;&#65533;W&#65533;&#65533;5b&#65533;&#65533;&#1940;&#65533;v&#65533;&#65533;&#65533;U&#65533;b&#65533;T&#65533;* &#65533;&#65533;&#65533;~\&#65533;?&#65533;&#65533;&#65533;n&#65533;H &#65533;&#65533;\v&#1467;Mb-~&#65533;D&#65533;&#65533;P q&#65533;&#65533;F&#65533;&#65533;&#65533;4&#65533;%0&#65533;&#65533;&#65533;&#65533;&#65533;tb/&#65533;,&#65533;&#65533;"&#65533;&#65533; &#65533;&#65533;G&#65533;&#65533;&#65533;&#65533;&#65533;_&#653;&#65533;&#65533;2&#65533;[&#65533;"L&#65533;]7&#65533;&#65533;k&#567;L&#65533;;t&#65533;&#65533;&#65533;&#65533;&#65533;&#65533;&#65533;8&#65533;g~z&#65533;d&#65533;?&#65533;g&#1519;&#65533;	&#65533;&#65533;&#65533;&#65533;&#65533;&#65533;q&#65533; 
&#65533;S&#65533;&#65533;Q&#65533;"A&#65533;&#65533;&#65533;"&#65533;G&#65533;b&#65533;&#65533;q&#65533;&#65533;&#65533;R&#41311;&#65533;&#65533;!qn&#65533;&#65533;`&#65533;f&#65533;&#65533;&#65533;&#65533;&#1024;&#65533;%&#65533;&#65533;F@&#65533;3V&#65533;_&#65533;T%&#65533;&#862;}&#65533;&#65533;&#65533;&#65533;&#65533;c=H&#65533;&#65533;&#1203;&#65533; &#65533;#&#65533;&#65533;&#65533;&#1821;=8'&#65533;i&#65533;jb&#65533;m&#65533;&#65533;v?&#65533;d&#35761;&#65533;fr&#65533;<`&#65533;&#442;&#65533;*&#424;s&#65533;&#65533;&#65533;q&#65533;:&#65533;&#65533;j&#452;&#65533;&#65533;&#65533;&#65533;2&#65533;y
{&#65533;<V&#65533;o7&#65533;&#65533;I,r-&#65533;VGRa&#65533;&#65533;&#65533;&#65533;aY&#65533;\&#65533; =&#65533;&#62658;?!&#65533;UOb)&#65533;M&#65533;&#65533;&#65533;<&#65533;&#65533;D.[&#1584;?&#65533;&#65533;~#Vo
&#65533;&#65533;HL&#65533;&#65533;&#65533;y&#65533;&#65533;&#65533;&#65533;&#65533;1F8&#65533;H#&#65533;&#65533; &#1455;P&#65533;&#65533;&#65533;RS&#65533;&#65533;`&#65533;a\&#65533;GEW&#65533;}L&#65533;q&#65533;xl&#65533; &#65533;2_&#25983;j
&#65533;c&#65533;7O&#65533;&#65533;&#65533;X&#65533;&#65533;&#65533;&#65533; &#65533; &#65533;|&#65533;&#65533;%t1)kW^&#65533;&#65533;o&#65533;S-&#65533;&#65533;#'&#65533;&#65533;&#65533;s&#65533;WP&#65533;,&#65533;&#65533;&#65533;&#65533;&#65533;&#65533;&#65533;&#65533;&#42482;&#65533;_&#65533;Z[&#65533;&#65533;&#65533;&#65533;7n c&#65533;zV&#65533; &#292;"&#65533;&#65533;Q&#65533;&#65533;&#65533;&#65533;&#65533;|n&#65533;&#65533;&#65533;&#65533;P&#1030;;FH9&#65533;&#65533;W5J
R&#65533;*2j(&#65533;&#65533;&#65533;&#65533;&#65533;{&#65533;&#65533;t&#65533;c &#65533;&#65533;&#65533;:&#65533;&#1551;Bs&#65533;&#65533;`&#65533;^k&#773;,&#65533;(8&#65533;&#65533;&#1444;CghoL&#65533;Lp&#65533;f~&#1883;&#65533;&#65533;&#65533;&#65533;&#65533;@_&#65533;&#65533;'&#65533;&#65533;&#950693;r&#65533;1&#65533;&#65533;e=&#65533;&#65533;b&#65533;&#65533;<F,Ir&#65533;}&#65533;&#65533;&#65533;&#65533;&#65533;&#64636;n&#65533;&#65533;,&#65533;GQp&#65533;&#65533; {&#65533;G5&#65533;&#65533;D&#65533;L&#65533;e1&#65533;bkO&#1009;&#65533;+&#65533;&#65533;&#65533;&#65533;&#65533;o&#65533;{vl&#65533;&#65533;s &#65533;&#65533;&#720;&#65533;&#65533; &#65533;&#65533;>&#65533;<m&#65533;&#65533;1Q&#65533;%&#65533;&#65533;-&#65533;JS&#65533;UBq&#1934;&#65533;&#65533;&#65533;&#65533;&#65533;&#65533;&#65533;D^&#1882;VwV&#65533;&#65533;W&#65533;<&#65533;g&#65533;L&#65533;I&#65533;&#65533;K&#65533;&#65533;s&#65533;&#65533;Y&#65533;&#65533;&#65533;&#403;p-&#65533;`1&#65533;&#65533;ZT&#65533;{y&#65533;&#65533;&#65533;3&#65533;&#65533;&#65533;0&#65533;&#65533;lu&#65533;Zsj7	&#65533;]&#65533;T8&#65533;2&#65533;S&#65533;Y@&#65533;&#65533;U&#65533;&#65533;&#65533;{S&#65533;&#65533;PN&#65533;&#65533;&#65533;&#65533;n&#65533;&#65533;7&#65533;- &#65533;&#65533;'&#65533;&#65533;k&#65533;&#65533;d&#65533;@&#65533;+&#65533;&#65533;&#65533;&#65533;&#65533;&#1459;&#65533;&#65533;$&#65533;c<&#65533;dl
_T&#65533;{vh.&#65533;0V&#65533;&#1597;&#65533; &#65533;&#1242;C&#65533;H&#65533;&#65533;&#65533;&#65533;g&#65533;&#65533;&#65533;&#65533;5&#65533;&#65533;O_&#65533;&#65533;T&#65533;&#65533;&#65533;C&#65533;&#65533;&#65533;mnf&#65533;)nKx&#65533;&#65533;3&#65533;<RfX&#65533;&#65533;,&#65533;&#65533;I&#65533;&#945;&#65533;&#65533;n&#65533;`&#65533;&#65533;&#65533;(&#65533;/&#65533;Pi}J&#65533;&#269;g&#65533;n&#65533;'i&#65533;'ve'&#65533;&#65533;N&#65533;>	&#65533;m&#65533;&#65533;&#65533;&#65533;VXel'&#1818;&#65533;&#65533;5&#65533;&#65533;&#65533;BJ&#65533;&#1564;g&#65533;
S&#65533;&#65533;&#65533;&#65533;$&#65533;.&#65533;(#6jJ&#65533;~&#65533; &#65533;9n)&#65533;&#65533;7&#65533;jO&#65533;t?^?*&#65533;&#65533;&#65533;&#65533; d&#65533;&#65533;X8&#65533;&#65533;&#65533;&#65533;&#1400;U&#65533;&#65533;&#65533;b#&#65533;9&#65533;&#65533;Rm&#65533;&#65533;&#65533;&#65533;&#65533;&#65533;`&#65533;&#65533;&#65533;&#65533;+(;z&#65533;zR&#65533;H8 &#65533;&#65533;qG&#65533;&#65533;?o#M&#65533;&#65533;T&#65533;Y-@&#65533; 9j&#65533;t&#672;&#65533;nT0-&#65533;&#1775;J&#65533;%N2&#65533;J&#65533;*8&#65533;qG&#1312;&#65533;F&#65533;&#65533;&#65533;&#65533;&#65533;&#65533;&#65533;'&#65533;-&#65533;'&#65533;&#65533;&#65533;&#65533;&#65533;&#283;&#65533;Kg$&#65533;&#65533; zg&#65533;g&#65533;&#65533;gi&#65533;&#65533;;&#65533;=i&#65533;&#65533;9,&#65533;Y&#65533;&#65533;9&#65533;hX8&#65533;&#65533;x&#65533;S?yo&#65533;&#65533;"&#65533;&#1454;|&#65533;&#65533;h&#65533;@&#65533;ps&#65533;&#65533;Y&#65533;$d&#65533;&#1754;<`&#65533;&#65533;O&#65533;p&#65533;&#65533;w&#65533;f&#65533;%R%&#65533;&#65533;K6&#65533;u9&#65533;&#65533;?9$&#65533;&#65533; &#65533;&#65533;&#65533;&#65533;&#65533;&#65533;I&#65533;&#65533;g&#65533;SG&#65533; &#65533;F&#65533;&#1455;&#65533;f&#65533;&#65533;1&#65533;&#65533;&#65533;&#1287;^&#1316;;&#65533;&#65533;u^>]&#65533;&#1356;U&#65533;N&#65533;&#65533;&#65533;<$;&#65533;&#65533;&#65533;u&#65533;&#65533;&#65533;t:&#65533;&#65533;&#65533;&#65533; &#65533;&#65533;RA&#65533;L&#65533;&#65533;&#65533;&#65533;&#65533;)&#65533;&#65533;~u&#65533;&#688;+&#65533;&#65533;&#65533; Rp&#65533;?T&#65533;{iM&#65533;&#1943;bn&#65533;	$d&#65533;g&#65533;&#65533;&#65533;L]b&#65533;&#65533;&#65533;&#65533;:&#65533;}&#65533;&#65533;v&#65533; &#65533;R&#65533;Q&#65533;N1G&#65533;)&#65533;&#65533;H&#65533;&#65533;&#65533;u&#65533;&#65533;=#>&#65533;&#65533;&#65533;]&#65533;X&#65533;&#65533;60xC&#65533;}&#65533;&#65533;&#65533;S&#65533;S&#65533;r&#1021;&#65533;&#65533;$&#65533;}O&#65533;&#65533;&#65533;&#65533;Ja&#65533;&#65533;i&&#65533;t&#50926;&#65533;&#65533;&#65533;&#65533;&#65533;&#65533;^&#65533;&#65533; >&#65533;&#65533;&#65533;\)m&#65533;&&#65533;&#65533;?,&#65533;&#65533;^$&#65533;&#65533;u4&#65533;&#65533;x&#65533;&#65533;&#65533;&#65533;=8&#65533;&#65533;`5ZF&#65533;z&#65533;&#65533;&#65533;d[&#65533;&#65533;o(&#65533;&#65533;Wf&#65533;&#65533;d&#65533;w&#65533;#I&#65533;S u9&#65533;&#65533;zW;@&#65533;&#65533;&#65533;&#65533; &#65533;&#65533;&#1143;)mitB<o4&#65533;&#65533;&#65533;B&#65533;<&#65533; &#65533;_&#65533;g<<Q&#65533;&#65533;&#65533;&#65533;^6&#65533;w6&#65533;4r&#65533;&#65533;&#65533;m&#65533;@&#65533;&#65533;&#65533;#9&#65533;#&#65533;3&#65533;&#1719;4v&#65533;t&#65533;&#65533;I&#65533;>&#1569;&#65533;&#65533;F&#65533;&#65533;&#65533;&#65533;H&#65533;(&#65533;5&#65533;v&#65533;&#65533;0&#65533;&#65533;Fz&#65533;&#65533;&#65533;MT&#65533;&#65533;&#65533;&#1847;"&#65533;&#65533;&#65533;m&#65533; +[/&#718;&#65533; 75&#65533;&#1548;&#65533;-&#65533;;&#65533;N>&#65533;y&#65533;&#65533;&#1631;P&#65533;&#65533;/&#1620;&#65533;&#65533;%&#65533;rZXd&#65533;i~&#65533;z}&#1581;&#65533;x-&#65533;&#65533;b62xZl&#65533;&#65533;&#65533;&#65533;&#65533; &#65533;^U	f&#65533;&#65533;&#65533;c&#65533;}&#65533;&#65533;&#65533;&#176;:&#65533;|#&#65533;&#65533;	&#65533;ym&#65533;&#65533;*&#65533;0&#65533;N&#65533;&#65533;&#65533;&#65533;&#65533;~F&#65533;&#65533;&#65533; &#65533;F&#65533;G&#65533;i;X&#65533;N)&#65533;jo&#65533;~&#65533;&#65533;&#65533;&#65533;&#28345;&#65533;x&#65533;"&#65533;&#65533;&#65533;&#65533;&#1186;&#65533;&#505;&#65533;&#65533;&#65533;&#65533;&#65533;j2w:;&#65533;&#65533; &#65533;&#65533;&#65533;&#65533;&#1467;kV&#65533;&#65533;t&#581;G\&#65533;&#65533;/&#65533;	<P&#65533; &#685;&#65533;Q&#1583;&#65533;&#65533;Z&#65533;&#65533;@:&#65533;&#65533;&#65533;&#65533;+&#65533;&#65533;&#65533;&#65533;&#65533;?&#65533;}&#2024;-&#65533;&#65533;RE&#65533;&#267;\&#65533;&#65533;y&#65533; v&#65533;Q6&#1005;>7e&#65533;&#65533;z&#65533;&#65533;&#65533;Z&#65533;&#65533;&#65533;&#65533;&#65533;q&#65533;c&#65533;&#65533;&#65533;&#949;#&#65533;;k<&#65533;&#65533; *&#738;&#65533;&#65533;&#65533;&#65533;s&#65533;,&#65533;&#65533;&#65533;bK&#771;&#65533;&#65533;&#65533;&#65533;_&#65533;&#65533;&#65533;\9'-sM&#65533;&#65533;*w&#65533;&#65533;&#65533; M&#65533;&#65533;&#65533;&#65533;&#487;&#934;&#65533;&#65533;nF&#65533;"O'&#65533;^?J&#65533;&#65533;<&#65533;&#65533;B&#65533;&#65533;+&#65533;>&#65533;&#65533;"&#65533;&#65533;&#65533;&#65533;G?&#1171;O&#65533;&#65533;`I&#65533;&#65533;&#65533;&#65533;&#65533; &#65533;U&#65533;l&#1778;W'8&#65533;V/C&#65533;&#65533; $ [=)U&#65533;!&#65533;&#62389;:&#503;&#65533;tO9&#65533;E&#65533;&#65533; |&#65533;3&#65533;&#65533;Z@&#65533;&#65533;<u&#65533;&#65533;;&#65533;&#65533;&#65533; B&#65533;U&#65533;&#65533;/!&#65533;
Q&#65533;N&#65533;Y&#65533;&#65533; &#65533;&#1168;&#65533; &#65533;&#65533;&#65533;&#65533;&#65533;&#65533;g	&#65533;&#65533;?&#1447;&#65533;&#65533;&#65533;&#65533;&#65533;3O&#65533;&#65533;	S&#65533;&#65533; 
~&#65533;&#65533;&#65533;&R&#65533;q&#65533;&#65533;&#65533;&#65533;R6&#65533;&#1433;(&#65533;&#65533;q&#65533;&#65533;r(&#65533;b&#65533;B&#65533;&#65533;&#547;s$&#65533;&#65533;&#65533;&#65533;"|&#65533;w+&#65533;&#65533;&#65533;&#65533;)a&#65533;&#65533;&#65533;&#65533;'#=>&#65533;&#65533;Wm&#65533;y&#65533;T&#65533;?&#65533;&#1433;Y&#65533;p2&#65533;&#65533;VJ&#65533;X&#65533;&#65533;w&#65533;:T&#628;&#65533;&#65533;=}M1&#65533;&#65533;T&#65533;0rN:z&#65533;-&#65533;0&#65533; &#65533;&#65533;c&#65533;&#65533;&#65533;s&#65533;&#65533;T&#65533;&#65533;i\&#65533;&#65533;&#65533;=)&#65533;?&#65533;&#465;&#65533;/&#65533;?&#65533;&#1153;h&#65533;+&#65533;98`&#65533;&#65533;!G^&#65533;&#65533;Ht&#65533;*lI~&#65533;:.&#65533;&#65533;&#65533;Nk?&#65533;;&#65533;&#65533;&#1369;'&#65533;&#65533;&#65533;4&#65533;&#65533;&#65533;&#65533;J&#65533;&#65533;]&#65533;&#65533;&#65533;&#65533;\s&#1008;&#65533;&#65533;C&#65533;E(&#65533;&#65533;&#65533;&#65533;&#65533;&#65533;&#65533;&#65533;U_&#65533;X&#65533;&#65533;&#65533;&#65533;L&#65533;&#2034;&#65533;&#65533;1&#65533;&#65533;R&#65533;&#65533;3R[jvs&#65533;8F&#40315;&#1669;8&#65533;&#65533;&#1418;W9&#65533;&#65533;N&#65533;O&#686;rq&#619;&#65533;&#65533;&#65533;p&#209;&#65533;&#1328;&#65533;P2&#862;@\&#65533;V2&#65533; &#65533;X3 &#65533;?^&#65533;}&#65533;E\&#65533;&#65533;?&#65533;i;&#65533;q&#65533;3&#65533;`c&#1445;S&#65533;y&#65533;Ku#&#65533;h&#65533;A&#65533;e&#65533;&#65533;&#65533;&#65533;v&#65533;&#65533;&#65533;u&#65533;&#65533;&#65533;&#65533;&#65533;0kA&#65533;F&#65533; q&#65533;SH&#65533;&#65533;&#65533;SO&#65533;
&#65533;&#65533;^&#65533;=Nh6&#606;zw&#65533;_\&#65533;}x&#65533;b&#65533;&#65533;&#65533;^j4&#65533;B&#65533;&#65533;&#247;<&#65533;&#1411;h11&#65533;&#474;&#65533;(&#65533;&#65533;:&#65533;&#65533;
c&#65533;&#65533;*&#65533;&#65533;&#65533;&#65533;&#65533;*4&#65533;>L{&#65533;&#65533;&#65533;~)E&#65533;n&#65533;+&#65533;&#65533;WD&#65533;E.&#65533;&#1308;&#65533;OTN8&#65533;^>&#65533;&#65533;&#65533;l&#65533;@9&#65533;U&#65533;Fl&#65533;8'&#27600;&#65533;rpzv&#65533;&#65533;&#65533;&#65533;&#65533;&#65533;b&#65533;&#65533;r&#65533;*H&#65533;S&#65533;&#65533;E6&#65533;&#65533;&#65533;>&#1509;ja@a&#65533;	&#65533;xo&#65533;&#65533;C7&#65533;&#65533;&#65533;&#65533;B!s&#65533;&#65533;Rr[&#65533;R&#756;&#65533;&#65533;2r*&#65533;&#65533;4d&#65533; w&#65533;k&#65533;&#65533;V`&#65533;&#65533;P&#65533;+&#65533;&#65533;H&#65533;&#65533;&#986;&#65533;&#65533;*&#1625;&#65533;&#65533;Ug&#65533;&#65533;-&#65533;&#65533;X&#65533;&#65533;V&#65533;09&#65533;8&#65533;&#65533;(^&#65533;&#65533;;&#65533;&#65533; &#65533;!f&#65533;+>B&#65533; &#65533;pq&#65533;&#65533;&#1972;&#1581;Q7&#65533;&#65533;|&#65533;&#65533;&#65533;iY&#65533;&#65533;K&#65533;&#65533;&#65533;|&#65533;&#65533;F&#65533;3&#65533;&#65533;+lZ*&#65533;0A&#65533;=&#65533;&#65533;&#65533;&#1441;bW&#65533;)5d{&#65533;&#65533;&#65533;&#65533;N&#344;&#65533;&#1747;&#65533;&#65533;B&#65533;&#65533;&#65533;+&#65533;&#65533;&#65533;&#65533; f=]&#65533;&#65533;&#622;k&#65533;1&#65533;\&#65533;e&#65533;&#65533;&#65533;&#65533;&#65533;s&#65533;&#65533;&#65533;&#65533;&#65533;&#65533;&#65533;&#65533;&#65533;&#65533;`@&#444;&#65533;&#65533;L&#65533;|64&&#65533;#&#1391;&#65533;
-&#65533;&#65533;r&#65533;&#65533;r>V&#65533;&#241;&#65533;&#65533;]&#65533;&#65533;&#65533;&#65533;&#65533;&#65533;u0[Q&#65533;`N&#390;&#65533;:&#65533;J&#31524;	&#65533;&#65533;W G2q&#65533;G&#65533;&#65533;&#65533;&&#65533;&#65533; &#65533;&#65533;&#65533;&#65533;:KG&#966;.&&#753;x&#65533;$&#65533;&#65533;R3&#65533;&#65533;&#65533;&#53323;&#65533;nWR&#65533;Nv&#65533;&#1791;Z&#65533;&#65533;		&#65533;&#65533;6&#65533;^U&#65533;&#65533;K&#65533; &#65533;Nx&#65533;J&#65533;+T\&#65533;&#65533;&#65533;r&#173;}`&#65533;&#65533;2&#65533;&#65533;&#65533;&#65533;&#65533;k&#65533;&#65533;(&#65533;_&#65533;&#65533;B&#65533;&#65533;Rc&#1744;&#65533;&#65533;&#65533;&#65533;G&#65533;\&#65533;A&#65533;&#65533;&#65533;&#65533;&#65533;cp&#65533;&#65533;&#65533;Wa*&#65533;&#65533;Ht &#65533;&#65533;6&#65533;
1&#65533;&#65533;h_Z&#65533;&#65533;,&#65533;'c&#65533;&#65533;&#65533;&#65533;&#65533;P~&#65533;&#65533;9&#65533;&#65533;C&#65533;&#65533;&#65533;#o&#65533;nP&#65533;n&#65533;&#65533;&#65533;?&#65533;s&#65533;&#65533;&#65533;2&#65533;<&#65533;&#65533;&#65533;3}&#65533;&#1029;&#65533;&#65533;&#65533;N&#65533;&#65533;9&#65533;~&#65533;&#65533;&#65533;&#65533;=&#65533;&#65533;&#65533;,F&#65533;a&#65533;&#65533;&#65533;G&#65533;&#65533;/&#65533;%&#65533;&#65533;&#65533;&#65533;&#65533;&#1443;&#65533;F[J&#65533;&#65533;)x&#65533;&#65533;o1i~!13ix&#65533;&#65533;d&#65533;&#65533;&#65533;&#65533;&#65533;rB&#1797;?&#65533;&#65533;7&#65533;&#65533;&#65533;&#65533;&#65533;t&#65533;&#65533;5&#65533;&#65533;&#65533;3&#65533;[{ncpprNs&#65533;&#65533;&#65533;rj7&#65533;&#262;&#65533;c&#65533;&#65533;[W7&#65533;o&#65533;D R~&#1219;&#65533;&#65533;&#65533;&#65533;&#65533;&#65533;&#65533;}&#430;&#65533;&#65533;&#65533;/&#65533;&#65533;*&#65533;&#65533;&#65533;g&#65533;v&#65533;?Z&#65533;$&#65533;r:v&#65533;zF&#65533;&#65533;4+&#65533;&#65533;&#65533;&#65533; &#65533;&#65533;\&#65533;&#65533;c2&#65533;&#65533;&#65533;&#65533;&#65533;&#65533;&#65533;&#65533;&#65533;w&#65533;&#65533;&#65533;Q#&#65533;&#65533;^&#65533;&#65533;&#65533;O&#65533;&#1419;K&#65533;&#65533;pv+&#65533;&#65533;Cn&#65533;&#65533;&#65533;&#642;H&#65533;7&#65533;YJ&#65533;&#65533;ZX#2&#65533;&#65533;&#65533;&#65533;,B&#65533;&#65533;&#65533;&#65533;>[3&#65533;&#65533;&#65533;z/&#65533;84&#65533;9&#65533;@&#65533;w&#65533;&#65533;e6&#65533;&#65533;&#30679;&#65533;&#65533;&#65533;&#65533;vp&#1754;&#65533;"&#65533;Kg&#65533;p=U&#65533;a\2Hc&#65533;&#65533;&#65533;&#65533;&#65533;&#65533;S&#65533;
x&#65533;&#65533;&#65533;&#65533;&#65533;&#65533;`u&#65533;&#65533;1Hpr2y=F(&#65533;[<&#65533;3&#65533;&#65533;`8;Y[&#65533;qI2&#65533;#&#65533; 6H,G?&#65533;z&#65533;@&#65533;&#65533;&#65533;&#65533;&#65533;&#65533;|&#9810;	^6&#65533;A&#65533;A&#65533;&#65533;I `&#1313;N&#65533;&#65533;&#65533;i	&#65533; ]~S&#65533;&#65533;O&#65533;O&#553;&#65533;&#65533;t&#65533;&#65533;&#65533;&#65533;a&#65533;&#65533;&#65533;&#65533;>D&#239;&#65533;&#65533;&#65533;+&#65533;{&#65533;&#65533;78`
i&#65533;&#65533;&#65533;&#65533;q&#65533;FQ&#65533;rWn:f&#65533;&#65533;&#65533;8&#65533;S&#65533;&#65533;&#65533;^	&#65533;;Q&#65533;s&#65533;&#65533;&#65533;&#65533;&#65533;&#65533; &#65533;)&#65533;v&#65533;ny&#65533;&#65533;5&!&#65533;&#65533;o&#65533;7a&#65533;&#65533;&#65533;&#65533;&#65533;&#65533;&#65533;?&#65533;S&#65533;2*x&#65533;&#65533;j&#65533;&#65533;$o&#65533;&#65533;&#65533;&#65533;=qS&#65533;w&#175;v&#65533; k&#65533;9&#65533;&#65533;&#65533;x&#65533;?vn&#65533;s&#65533;P4&#65533;!&#65533;&#65533;&#65533;&#65533;&#65533;S&#65533;&#65533;?)&#65533;@&#65533;Js>q&#65533;&#65533;q&#65533;&#65533;&#65533;&#65533;&#65533;b&#65533;&#65533;&#65533;&#65533;z&#65533;&#65533;R&#65533;px&#65533;z
&#65533;&#65533;2&#65533;I<&#65533;>&#65533;&#65533;P Q&#65533;#&#65533;Z&#65533;&#65533;	l&#65533; &#65533;Fi&#65533;P&#65533; *&#65533;&#65533;E@&#65533;&#65533;8&#65533;&#65533;y&#65533;&#65533;&#65533;&#65533;<&#65533;=&#65533;&#65533;&#65533;u&#65533;&#1046;\pF8&#65533;&#65533;&#65533;1&#65533;d&#65533;&#65533;&#65533;5T@&#65533;&#65533;&#65533;&#65533;,_t&#65533;'&#65533;&#65533;&#65533;j&#65533;"vB&#465;&#65533;)&#65533;N&#65533;&#65533;0\&#65533;&#65533;&#65533;&#65533;u&#65533;&#65533;*&#65533;
&#65533;Nr{&#65533;&#65533;f&#1056;&#65533;?.W &#65533;5-w-q&#65533;&#65533;&#1054;&#65533;&#65533;&#65533;&#1352;&#65533;UCl&#65533;&#2001;&#65533;L&#65533;p&#65533;&5&#65533;&#65533;&#12945;&#65533;*&#65533;p	&#65533;&#65533;&#65533;&#65533;hl&#65533;7E^&#65533;&#65533;9&#65533;&#65533;r&#65533;*&#65533;Q&#65533;&#65533;o&#65533;&#65533;&#65533; &#65533;R6&#65533; &#65533;&#65533;@MA<&#65533;&#65533;B1&#65533;#&#27675;&#65533;&#65533;|a&#65533;*&#65533;O$'&#65533; &#1997;X&#65533;&#1399;6J&#65533;,&#65533;&#65533;&#65533;z&#65533; &#65533;j&#65533;H&#65533;L&#65533;&#65533;&#65533;&#732;g&#65533;&#501;^&#65533;U&#65533;&#65533;&#65533;&#65533;2&#65533;z&#18161;&#65533;}Ci&#65533;0$&#65533;&#65533;&#65533;&#65533;<q&#487;~&#65533;&#65533;O&#65533;S&#65533;`&#65533;p&#65533;r&#65533;&#65533;&#65533;&#65533;&#65533;O1&#65533;&#65533;&#983285;&#65533;L&#65533;&#641;pQ&#65533;&#65533;&#65533;&#65533;.UF:0&#65533;&#65533;&#65533;&#65533;r:&#65533;&#65533;&#65533;a&#65533; V&#65533;l&#65533; &#65533;ZM&#65533;&#65533;0,&#800;('&#65533;}&#65533;&#65533;&#65533;&#65533;&#65533;&#65533;&#591;g0&#65533;&#65533;c&#65533;^&#65533;&#65533;j&#65533;JUUO&#65533;&#65533;&#65533;&#65533;&#65533;&#65533;&#65533;&#65533;c'cm,Y&#65533;F&#65533;6&#65533;&#65533;&#65533;;s&#65533;&#65533;&#65533;&#65533;&#65533;&#1964;,&#65533;&#65533;7&#65533;-&#65533;&#65533;&#65533;85V9&#65533;#&#65533;,7&#65533;>b}f&#65533;cZ&#65533;&#65533;aLc9 p&#65533;&#65533;r2z}C}&#65533;&#65533;&#65533;(&#65533;&#65533;&#65533;~Q&#65533;&#65533;&#65533;\t&#1023;&#65533;&#65533;&#65533;U&#65533;V&#65533;&#65533;&#65533;&#65533;&#65533;J&#65533;a&#65533;&#65533;?
tK&#65533;/&#65533;&#65533;rN8&#65533;&#65533;&#65533;&#65533;&#65533;A~&#65533;)&#65533;;c&#65533;&#65533;.G4&#65533;*&#65533;&#65533;&#65533;Wn&#65533;8l&#65533;&#65533;&#65533;&#65533;&#65533;&#65533;]&#65533;ek&#65533;u,q!&#65533;&#65533;!&#65533;&#65533;u&#65533;=G[-&#65533;&#65533;|&#65533;&#65533;#yWN	&#65533;&#65533;&#65533;hn&#65533;&#65533;&#65533;&#65533;&#65533;Q&#65533;e&#65533;&#65533;&#65533;'7`MN6&#65533;B&#65533;&#65533;&#65533;Ln&#65533;&#65533;CT&#65533;&#1965;&#65533;&#870;t&#1714;L4&#65533;%&#65533;H*&#65533;&#65533;&#65533;&#20108;&#65533;&#65533;:&#65533;&#65533;ck&#1528;X&#65533;&#65533;p\X&#65533;&#65533;&#65533;&#65533;&#1805;&#45113;&#65533;t:=&#65533;&#65533;:L0I$n&#65533;` &#65533;&#65533;;O\z&#65533;T&#65533;&#1351;&#65533;,e&#65533;Y&#65533;&#65533;&#65533;F&#65533;&#65533;&#65533;&#65533;&#65533;&#65533;&#65533;WKV	&#65533; &#65533;/&#65533;Ikj&#65533;[&#65533;&#65533;u&#65533;&#65533;)-$j&#65533;&#65533;8&#65533;&#65533;s&#65533;jD&#65533;,tk&#65533;n/5Xm)gu&#65533;&#65533;&#65533;9#&#65533;&#65533;&#65533;&#65533;&#1209;c&#65533;&#65533;&#65533;Z&#65533;&#1569;&#65533;-&#65533;,{&#65533;+&#65533;&#65533;Iq+<&#65533;d&#65533;&#65533;&#65533;&#65533;&#65533;5&#65533;3z&#65533;&#65533;M&#65533;&#65533;&#65533;&#65533;{K&#65533;&#65533;:&#380;&#65533;!A.&#65533;	,T|&#458;&#65533;&#65533;T&#65533;&&#65533;;&#65533;uhv&#65533;&#65533; (D&#65533;&#65533;r &#65533;&#1468;&#65533;&#1108;&#65533;&#65533;&#65533;Jr[&#65533; &#65533;/&#65533;2 &#65533;&#65533;&#65533; ?J&#65533;&#65533;&#65533;&#65533;&#65533;&#1305;&#65533;&#65533;&#65533;&#65533;/c:&#65533;&#65533;&#636;&#65533;$&#65533;}&#65533;&#65533;&#65533;&#65533;&#1287;&#65533;/S&#65533;&#1269;ym&#65533;9c&#65533;&#65533;8&#65533;&#65533;&#65533;9&#65533;&#65533;(1.J&#65533;&#65533;&#65533;3L`@&#65533;&#65533;&#65533;`&#65533;i<*&#65533;&#65533;&#65533;g&#65533;&#65533;&#38545;&#65533;&#65533;&#65533;&#65533;d\y&#65533;&#65533;D&#65533;&#65533;@&#65533;&#65533;~&#65533;z&#65533;Z&#65533;&#65533;W&#65533;&#535;&#65533;&#65533;&#65533;&#65533;&#65533;&#65533;$&#65533;&#65533;2&#65533;.p&#65533;&#65533;&#65533;&#65533;&#65533;y&#65533;&#65533;&#65533;mgJ&#65533;<&#65533;f9z;`&#65533;w&#65533;&#65533;w&#65533;g&#65533;h&#65533;m5YKY&#65533;&#65533;U&#65533;&#65533;Q&#1970;&#65533;JQ|&#65533;&#65533;&#65533;&#65533;&#65533;&#65533; 
3&#65533;
#`$B&#65533;&#65533;`s&#65533;&#1458;&#65533;D'&#65533;K{s=&#65533;&#65533;&#65533;rc&#65533;`9&#1780;vb &#65533;k.&#65533;b&#1803;y"&#65533;&#65533;K&#65533;&#65533;P&#65533;&#65533;&#65533;*x&#65533;&#65533;5&#801;&#814;&#65533;&#65533;uG&#65533;&#65533;~&#65533;]&#65533;BI&#65533; &#65533;&#65533; &#65533;&#65533;{&#65533;&#65533;&#65533;&#891;&#65533;&#65533;&#65533;&#65533;&#65533; &#65533;OB};R&#65533;^Z_DZ&#65533;T&#65533;W&#65533;d&#65533;&#65533;Q&#65533;&#1954;&#821;&#65533;ZH&#65533;O,&#65533;&#65533; &#65533;&#992;&#65533;*&#65533;C&#65533;'n&#65533;@O&#65533;&#65533;s&#65533;&#65533;&#1717;e&#65533;&#65533;Q&#65533;|&#65533;&#65533;&#65533;&#65533;&#65533; )f.
&#65533;&#65533;&#65533;&#65533;s&#65533;&#65533;&#65533;G&#65533;#,PG&#65533;&#65533; &#65533;&#65533; &#65533;Vu&#660;\ z&#65533;&#65533;&#65533;z&#65533;&#65533;>&#65533;wi,&#65533;/N&#65533;&#65533;&#65533;W&#65533; =3&#1306;&#65533;&#920;&#65533;&#65533;3*@&#65533;'&#65533;&#65533;&#65533;`&#65533;&#1278;9&#65533;l@&#55052;c&#65533;?AL&#65533;H`C$&#65533;S&#65533;=?Z&#65533;,&#65533;Z&#315;&#65533;&#65533;&#65533;&#65533;OR &#65533;'&#65533;&#65533;&#65533;&#65533;T'&#65533;2&#65533;&#65533;&#65533;	FB# %&#65533;&#65533;l&#65533;&#1806;&#65533;&#65533;?K&#65533;*Li&#65533;&#65533;b'&#65533;B~&#65533;&#65533;&#65533;&#65533;&#65533;&#65533;&#65533;&#65533;R&#851;>6$&#65533;&#65533;?&#65533;&#65533;&#65533;|EK"&#65533;&#65533;&#65533;&#65533;&#65533;31&#65533;&#65533;_&#65533;F7&#65533;&#65533;{&#65533;y&#65533;U2 wc&#65533;&#65533;9&#65533;&#65533;n&#65533;S&#65533;j&#65533;D\&#65533;&#65533;&#65533;&#65533;O&#65533;&#65533;sO b8&#65533;3&#65533;M&#65533;;p&#65533; &#65533; ?&#65533;&#192;@9&#65533;k&#65533;61&#65533;&#65533;&#65533;&#65533;}&#65533;&#65533;9''=&#65533;&#1178;H&#65533;&#65533;}*<&#65533;>o^&#65533;s&#65533;U&#65533;&#882;w~U&#65533;&#65533;&#65533;&#65533;5\t<&#1443;#-&#65533;&#65533;>&#65533;&#65533;Y&#65533;2O8&#65533;&#65533;&Q&#65533;&#65533;&#65533;&#65533;' u&#65533;|&#65533; &#65533;T&#65533;13&#65533;iK.&#65533;
&#65533;&#65533;&#65533;g&#65533;&#65533;$&#65533;,&#1457;Ij&#65533;&#65533;8g&#65533;&#7262;&#65533;=&#65533;&#65533;&&#65533;&#65533;n<&#65533;;&#65533;Us&#65533;&#65533;&#65533;0&#65533;$&#65533;&#65533;&#65533;&#65533;R8&#65533;&#65533;&#65533;d$dy &#65533;&#65533;&#65533;&#65533;^&#65533;&#65533;s&#65533;&#65533;&#65533;u&#65533;&#65533;&#65533;`g$&#65533;&#65533;&#65533;4&#65533;; &#65533;I{&#65533;Fb&#65533;&#65533;&#65533;0&#65533;r&#65533;&#65533;I&#65533;,e~&#217;U&#1629;N&#65533;rI?N&#65533;3&#65533;w&#65533;N9&#65533;&#65533;&#65533;&#65533;nN:&#65533;&#65533;&#147;&#65533;&#1290;q#&#65533;"&#65533;&#65533;&#65533;m&#65533;*=ri&#65533;l&#65533;&#65533;D1&#65533;&#65533;&#65533;!&#65533;Fs&#65533;&#65533;x&#65533;&#65533;&#65533;&#65533;e&#65533;&#65533;@&#65533;}&#65533;&#65533;&#65533;&#65533;S&#65533;s&#65533;w&#65533;<&#65533;|&#65533;"T1&#65533;&#65533;&#65533;H.\`&#65533;&#43247;Nx&#65533;+&#65533;+&#65533;&#65533;&#65533;&#65533;w&#65533;&#65533;&#65533;&#65533;&#65533;&#65533;&#65533;s
&#65533;&#65533;8 &#65533;_&#65533; ]5&#65533;&#65533;&#65533;,F8&#65533;&#65533; ?&#65533;hI&#65533;Y$&#65533;`&#65533;K2&#65533;
&#65533;>Z&#65533; 
&#65533;&#65533;5/&#65533;<&#65533;&#65533;)E
9&#65533;&#65533;Lv&#65533;&#65533; &#65533;&#65533;&#65533;q&#65533;&#65533;EAu&#65533;<&#65533;&#65533;L&#65533;&#65533;;2[D&#65533;&#65533;&#65533;&#65533;@`&#206;pq&#65533;=&#65533;&#65533;&#1330;&#65533;[#=&#65533;v&#65533;Sgv&#65533;&#65533;0s&#65533;&#65533;RO&#65533;&#65533;#&#65533;:MbAb&#65533;q&#65533;9'&&#65533;&#65533;j+j[&#1785; W &#65533;pM;&#52087;&#65533;&#65533;&#65533;A d&#65533;&#65533;&#65533;&#65533;&#65533;1&#65533;&#65533;&#65533;&#65533;4&#49782;&#65533;&#1029;`}py&#65533;&#65533;jkFI&#65533;&#65533;&#65533;=j4&#65533;<&#65533;;&#65533;&#65533; ?&#65533;1Y&#65533;&#65533;&#65533;&#65533;t&#65533;&#65533;B)&#65533;>&#65533;z&#65533;'&#65533;&#65533;8<&#65533;:|&#65533;&#65533;<&#909815;&#65533; ^&#65533;&#65533;&#65533;&#65533;z&#65533;&#65533;sB&#65533;b&#65533;&#65533;?3R"8]&#65533;&#65533;&#65533; &#65533;9Q&#65533;&#65533;P&#65533;>&#65533;&#65533;Q&#65533;&#65533;&#65533;&#65533;O7a&#65533;"	&#65533;&#65533;^*RB&&#65533;`n&#65533;&#65533;1"&#65533;&#65533;&#65533;&#65533;]&#65533;98&#65533;ZdX&#65533;&#65533;('&#65533;y&#65533;&#65533;&#65533;&#65533;p&#1189;Xv&#65533;&#65533;!&#65533;1O@&#65533;&#65533;dv&#65533;&#65533;&#65533;j&#65533;E;&#65533;i&#65533; &#65533;v>+&#65533;&#65533; p&#65533;&#65533;[|&#65533;&#65533;+&#65533;h&#1026;B&#65533;&#65533;&#65533;&#65533;|N&#65533;&#65533;&#65533;&#65533;&#65533;A&#65533;&#65533;Ep&#65533;4&#65533;&#65533;&#65533;Gs&#65533;&#65533;&#65533;ivE&#65533;%&#65533;&#65533;<&#65533;{&#65533;5&#65533;X&#65533;/&#65533;Q&#65533;{&#65533;N;&#65533;&#65533;?A]&#65533;&#65533;t&#65533;,&#65533;&#65533;M&#65533;s&#65533;x"&#65533;|K&#960;%,&#65533;.&#65533;&#65533; &#551;&#65533;&#65533;KTtu&#65533;r&#65533;&#65533;&#65533;|?&#65533;q&#65533;&#65533;&#65533;&#65533;&#65533;Z&#65533;&#65533;&#65533;f&#65533;J0&#65533;S&#65533;y6&#65533;&#65533;&#65533;&#65533;^&#65533;&#65533;&#65533;=y&#65533;i&#65533;&b<)&#65533;v&#65533;&#65533;p&#65533;&#65533;&#609;l&#65533;&#65533;&#65533;5&#65533;|&#65533;;&#65533;&#65533;&#65533;`&#65533;&#65533;&#65533;&#65533;?|&#65533;&#65533;&#65533;&#65533;&#65533;l&#65533;]ew`&#65533;8&#65533;&#65533;&#65533;&#65533;*&#65533;&#65533;&#65533;9!&#65533;&#65533;>&#65533;&#65533;~&#435;&#65533;A&#65533;R&#65533;!&#65533;;&#65533;&#65533;&#65533;{]&#901;&#65533;&#65533;&#65533;&#65533;*&#65533;&#65533;)O&#668;.oN&#65533;k&#65533;&#65533;&#1792;0&#65533;&#65533;&#65533;&#65533;&#65533;"&#65533;VB&#65533;&&#65533;$.b&#65533;&#65533;&#1237;&#65533;&#65533;&#65533;&#65533;&#65533;[HQ+&#65533;,F&#65533;&#65533;&#65533;M\&#65533;2&#65533;&#65533;&#65533;Yc&#65533;&#65533;P&#65533;&#65533;*OQ&#65533;&#65533;[S\xFu'&#65533;&#65533;q&#65533;&#21912;Q&&#65533;9 &#65533;&#65533;v&#65533;&#65533; *&#65533;MHg&#179;&#65533;+&#65533;r=q&#65533;q&#65533;&#39804;Lm&#65533;&#1724;/&#65533;&#65533;d&#65533;&#65533; &#65533;k&#65533;C&#65533;&#65533;C&#65533;&#65533;&#65533;9&#65533;sG&#65533;\&#65533;P&#65533;[9ws&#65533;
&#65533;&#65533;-h&#65533;&#65533;cc&#65533;&#65533;&#65533;&#65533;&#65533;&#65533;9O&#65533;&#65533;/b&#65533;&#65533;I$~"&#65533;||&#65533;&#65533;7&#65533;l&#65533;V(9&#65533;<{&#65533;w&#65533;&#65533;&#65533;&#65533;Ft&#65533;&#65533;9q&#2031;"&#65533;~"a&#65533;&#65533;ur|&#1292;&#65533; {&#65533;Z&#65533;&#65533;&#65533;&#65533;&#65533;#&#65533;&#65533;B|&#65533;s&#65533;
&#65533;E&#1746;W&#65533;&#65533;&#65533;&#65533;&#1874;vl&#65533;8&#65533;v&#65533;&#65533;&#1255;C&#65533;:h&#65533;e&#65533;&#65533;&#65533;&#65533;Ahr&#65533;&#65533;[&#65533;&#65533;&#65533;<f&#65533;S9&#65533;1&#65533;&#65533;&#65533;&#65533; &#65533;&#1226;k&#65533;J&#65533;&#65533;m&#65533;}G &#65533;&#65533;&#65533;+&#65533;&#65533;td&#65533;&#65533;98&#65533;<&#1283;&#65533;Gq&#65533;&#65533;&#65533;&#65533;A v&#65533;s&#65533;=;~T&#65533;&#65533;&#65533;c[8&#65533;3U&#65533;&#65533;"&#65533;&#65533;C&#65533;8&#65533;'&#65533;&#65533;&#65533;&#65533;&#65533;![$&#65533;&#14309; &#65533;b&#65533;%pw&#65533;&#65533;-&#65533; &#65533;&#65533;&#65533;z&#65533;&#65533;]&#65533;r&#65533;=&#65533;(&#65533;&#65533;&#1511;oz&#65533;<%&#65533;R&#65533;&rq&#65533;&&#65533;6&#65533;&#65533;&#65533;a&#65533;d&#65533;|b&#65533;{`*	&#65533;&#65533;,aq&#65533;&#65533;&#65533;E&#65533;o&#65533;g=9&#65533;&#65533;t&#65533;9&#65533; &#65533;:z&#65533; &#65533;&#65533;ET&#65533;2&#65533;8&#65533;&#65533;&#65533;.&#65533;&#65533;&#65533;&#65533;&#65533;1F&#65533;j&#65533;,&#65533;&#65533; &#65533;&#65533;G&#65533;W&#65533;&#65533;8&#65533;p^0d 
2&#65533;gx9&#65533;i&#65533; epye&#65533;&#65533;zq&#65533;&#412;m&#65533;&#65533;&#65533;&#65533;'&#65533;&#65533;&#65533;Q&#65533;&#65533;`&#65533;	?&#65533; &#65533;gk&#65533;&#65533;?&#65533;L&#65533;&#65533;&#65533;
&#65533;&#65533;m'&#65533;&#65533;L{L&#65533;Pv&#65533;&#65533;&#65533;@J&#65533;G&#65533;p&#65533;=&#65533;(P&#65533;&#65533;&#65533;&#1715;He#sd&#65533; &#65533;&#65533;&#65533;O[g$&#65533;&#481;&#65533;&#65533;&#65533;&#65533;&#65533;&#65533;GQ&#65533;F&#65533;22&#65533;SMh&#65533;&#262;&#65533;H &#65533;&#1546;F&#65533;9&#703; `dt&#65533;&#65533;4^]&#65533;&#65533;v&#65533;&#65533;rq&#65533;:P&#65533;&#65533;&#65533;#&#65533;4v&#65533;$,NK~&#65533;&#65533;H&#65533;&#65533;&#1609;&#65533;PW&#65533;lz&#65533;&#65533;@pO&#65533;
&#65533;Fs&#65533;&#65533;T&#65533;d>&#65533;'&#65533;c&#65533;&#143;#&#65533;H&#65533;r}1&#65533;&#65533;&#65533;F&#65533;5&#65533;m&#31229;&#65533;&#65533;	\&#65533;&#1005;?&#65533;!bQ&#65533;&#65533;&#65533;l`&#65533;E&#65533;
 S&#65533;&#65533;x&#65533; 
&#65533;D!m&#65533;&#65533;g&#65533;&#65533;&#65533;&#65533;H&#65533;&#65533;&#65533;xq&#65533;v&#65533;?&#1412;&#65533;T&#65533;8&#65533; FO&#65533;@&#65533;&#65533;q&#65533;&#65533;&#65533;*&#65533;m&#65533;&#65533;&#65533;&#65533;1S}&#65533;L&#65533;C&#65533;&#65533;&#65533;&#1430;(;&#65533;rH=:&#65533;, F&#65533;&#65533;w&#65533;a}zs&#65533;w&#65533;&#65533;P&#65533;g&#65533;&#65533;	&#65533;&#65533;Rp&#65533;F:&#65533;J&#65533;&#65533;&#65533;p&#65533;&#1806;&#245;&&#65533;""mR&#65533;q&#65533;&#65533;&#65533;&#65533;&#65533;8l1&#65533;py&#65533; 85$&#65533;&#65533;&#65533;C&#65533;c&#65533;x&#65533; &#65533; JH&#65533;eBm&#65533;9&#65533;&#65533;&#65533;4&#65533;&#65533;;&#65533;%&#65533;&#65533;&#65533;&#65533;&#65533;&#65533;Jr&#65533;;&#65533;&#65533;&#65533;&#65533;S&#65533;NH&#65533;&#65533;&#65533; &#65533;2zb&#65533;>J&#65533; c9&#14372;&#65533;&#65533;L
g!Gc&#65533;r3&#65533;|c%&#1103;&#775;?&#65533;t&#65533;&#65533;&#168;v&#65533;&#65533;c&#65533;v&#1329;@Q9#&#65533;z&#65533;ZI>&#65533;@&#65533;&#65533;d&#65533;&#65533;&#65533;4D&#65533;&#65533;?&#65533;H8&#65533;&#65533;NH&#65533;:c&#1441;&#65533;&#65533;&#65533;<s&#1708;H&#65533;4&#65533;h&#65533;&#65533;"&#65533;&#65533;B&#65533;&#65533;(&#65533;s&#65533;z&#65533;&#65533; &#65533;&#65533;&#1170;&#65533;4[&#65533;b&#1671;&#65533;&#65533;&#959;^1\&#65533;V&#65533;&#65533;&#65533;&#65533;&#65533;,2&#65533;&#65533;&#65533;	&#65533;;Uo
0o&#65533;'&#65533;n&#65533;&#65533;]&#65533;2&#65533;t&#65533;9o-&#65533;&#65533; xSJ&#65533;&#65533;&#65533;~&#65533;&#65533;&#65533;&#65533;]&#65533;{&#65533;&#65533; &#65533;&#65533;$[o.'&#65533;o&#1043;&#65533;k&#65533;&#65533;~&#2022;&#65533;&#65533;&#65533;]&#65533;&#65533;3<&#65533;&#65533;x&#65533;q&#65533;"&#65533;&#65533;&#65533;&#65533;8&#65533;&#65533;&#65533;rza&#65533;G{&#65533;&#65533;&#65533;&#65533;&#65533;,&#65533;J&#65533;&#65533;&#65533;&#65533;&#65533;-&#65533;8`&#65533;^qj<&#65533;&#65533;&#17443;&#65533;\c&#65533;&#1509;Z#.&#65533;g]&#1730;&#65533;&#65533;&#65533;&#65533;^sK&#65533;U&#65533;W`&#65533;q&#65533;u&#65533;&#65533;&#65533;&#65533;&#65533;&#65533;&#65533;&#65533;=G&#65533;&#65533;&#65533;d&#65533;&#65533;e&#65533;&#65533;&#65533;&#65533;~&#65533;&#65533;&#65533;&#65533;&#65533;`3&#65533;:&#1571;&#65533;&#65533;&#65533;&#65533;&#65533;&#65533;M&#65533;v&#65533;/&#65533;&#65533;_&#65533;.&#65533; &#65533;1&#65533;&#65533;&#65533;W&#65533;+{&#65533;&#65533;&#65533;!k&#65533;&#65533;E&#65533;'#q&#65533;u?.&#65533;&#65533;&#65533;&#65533;&#65533;&#65533;&#65533;&#65533;\&#65533;&#65533;"&#65533;~&#65533;}&#65533;&#65533;&#65533;&#65533;&#65533;&#65533;T&#65533;&#465;p01&#65533;2x&#65533;&#65533;&#65533;|&#65533;w<&#65533;&#65533;&#65533;9&#65533;&#65533;T&#65533;&#65533;-&#65533;&#417;@&#65533;&#65533;&#65533;=I&#65533;&#65533;	&#65533;&#65533;&#65533;Pm&#65533;&#65533;\&#65533;&#65533;&#65533;?y]~&#65533;&#305;&#65533;&#65533;q&#65533; &#65533;1&#65533;&#1768;&#65533;'L&#65533;&#65533;&#65533;.&#65533;&#65533;\w8&#65533;&#65533;*o&#65533;&#65533;&#65533;$@9&#65533;&#65533;g&#65533;&#65533;48z]&#65533;q&#65533;&#65533;&#65533;Q&#65533;"&#65533;&#65533;&#65533;Ck&#65533; *&#65533;W&#65533;&#65533;}&#65533;&#65533;&#65533;&#65533;&#65533;X&#65533;yZ&#65533;&#234;M&#65533;7&#65533;&#65533;zsZr 	&#65533;&#65533;'&#65533;&#65533;N'?B&#65533;H&#1091;&#65533;&#65533;=&#65533;&#65533;+&#65533;.&#65533;:&#65533;:&#65533;&#65533;R&#65533;nApsV&#1001;V&#65533;D&#1128;&#65533;&#65533;:&#65533;&#65533;&#65533;$&#65533;]&#65533;c&#65533; bML&#65533;$&#65533;&#65533;t&#65533; &#65533;$&#65533;dm&#65533;&#65533;eU&#65533;!T&#65533;I4&#65533;M&#307;&#65533;&#65533;z&#65533;&#65533;&#65533;U&#65533;&#65533;&#1833;&#65533;$&#65533;JlQ&#65533;&#65533;&#65533;&#65533;hXq&#65533;$&#65533;;q&#65533;0&#1680;e&=&#65533;=&#65533;~&#65533;&#65533;&#65533;\ax8&#65533;?&#65533;&#65533;L;&#65533;}:b&#65533;V(&#65533;|&#65533;&#65533;&#65533;8&#65533;]nv&#65533;3&#65533;&#65533;&#1349;U&#65533;s&#65533;&#65533;&&#65533;&#65533;&#65533;r(vO&#65533;&#65533;(T&#65533;&#65533;/cI&#65533;&#65533;L&#65533;8&#65533;&#65533;*&#65533; &#65533;&#65533;&#65533;g&#65533;7PG a&#65533;AD~b&#65533;&#65533;&#65533;#&#65533;&#65533;~&#65533;F&#65533;hm&#65533;&#65533;*&#65533;&#65533;\
&#65533;S&#65533;-&#65533;&#65533;&#65533;@&#65533;&#65533;O&#65533;k&#65533;&#65533;u&#65533;&#65533;&#65533;Bi&#65533;&#65533;&#65533;d&#65533;&#65533;&#65533;^&#65533;&#889;QDi&#65533;y5&#65533;ne-&#65533;&#595;&#65533;T>&#65533;&#65533;*&#65533;&#65533;&#1818;k&#65533;e#{&#65533;&#65533;&#65533;,O&#1434;)E!n &#65533;&#65533;UbA &#65533;&#65533;&#65533;&#65533;&#65533;<&#65533;p<g&#65533;)&#65533;P&#65533;&#65533;&#65533;&#65533;&#65533;|&#65533;&#65533;&#65533;&#65533;M&#65533;k1&#65533;	&#65533;be&#65533;&#65533;	&#65533;&#65533;&#65533;NI7&#65533;T&#65533;&#65533;i&#65533;|&#1001;&#65533;1&#65533;<&#65533;4&#65533;L`&#65533;&#65533;&#65533;qv^!&#65533;&#65533; I!&#65533;3&#65533;nMu&#65533;e&#65533;&#65533;&#65533;M#'g&#65533;&#65533;&#65533;&#65533;%R&#65533;&#65533;&#65533;&#1169;D&#65533;@p1&#65533;:&#65533;&#65533;#&#65533;RO&#65533;&#24840;&#65533;&#65533;&#65533;?&#65533;&#65533;Z&#65533;&#65533;6&#65533;A&#65533;&#65533;&#65533;&#65533;1&#65533;Z6&#65533;&#65533;&#65533; &#65533;w&#65533;1&#65533;&#65533;&#65533;v@C&#65533;&#65533;&#65533;^O_sH" &#65533;&#65533;&#172;&#65533;#&#1228;{I'&#65533; &#65533;H,U&#65533;&#177;&#65533;&#65533;&#65533;M,F&#65533;&#65533;&#65533;b$t&#65533;F&#65533;A&#65533;&#65533;Z&#65533;&#65533; &#65533;$I=&#65533;9eH&#65533;.&#65533;*/V' T&#65533;&#65533;&#65533;&#2013;&#65533;&#65533;&#65533;&#65533;f&#65533;J&#65533;u&#65533;A&#65533;J&#65533;l{s&#65533;&#65533;0=	Nzf&#65533;&#65533;N&#65533;&#65533;u&#65533;J&#65533;&#65533;F&#65533;A'&#65533;&#65533;s&#65533;&#65533;\&#65533;s[&#65533;&#65533;&#65533;&#65533;0lHv&#65533;&#238;&#65533;&#65533;&#1710;.&#65533;d&#65533;D&#65533;1&#65533;&#65533;B8{&#65533;q&#65533;w&#65533;&#65533;&#65533;&#65533;&#65533;zv 1&#65533;&#65533;&#65533;&#65533;&#65533;&#65533;&#65533;8&#65533;&#65533;&#65533;<&#65533;S&#65533;&#65533;G&#168;U&#65533;v&#65533;&#65533;	&#65533;W&#65533;&#65533;2Y&#65533;&#65533;&#65533;F&#65533;&#65533;&#65533;&#1482;&#65533;a4gIn&#65533;&#65533;x&#65533;(0 F :&#65533;1&#65533;]&#65533;8&#65533;Z&#65533;&#65533;&#65533;&#65533;&#65533;lv)&#65533;C&#65533;&#65533;"&#65533;&#65533;X"PNG&#65533;[E2z&#65533;&#65533;J&#65533;&#65533;&#65533;#+&#65533;&#65533;Z&#881;&#65533;t&#65533;m&#65533;&#65533;e&#65533;JA&#65533;&#65533;&#65533;q[>m&#65533;L&#65533;F$&#65533;}k&#65533;&#65533;+&#65533;v0T &#65533;l&#65533;	&#65533;&#65533;&#65533;&#1928;&#65533;<!
&#65533;&#65533;&#65533;!}s&#65533;&#65533;&#65533;&#65533;K&#65533;&#65533;l&#65533;,&#1792;&#65533;&#65533;(&#65533;&#65533;&#65533;<$wMrV
&#65533;&#65533;&#65533;{&#65533;&#65533;&#65533;HF;&#65533;&#65533;?&#65533;&#65533;&#65533;&#65533;&#65533;&#65533;'$ZDq&#65533;&#65533;s&#65533;&#185;m<&#65533;&#65533;&#65533;m&#65533;{M3+&#65533;&#65533;&#65533;&#65533;T&#65533;F&#65533; &#65533;&#65533;G&#65533;&#65533;&#65533;x &#65533;&#65533;&#65533;g&#65533;&#65533;Z&#65533;&#65533;&#65533;g- o`I&#65533;&#65533;&#65533;O&#445;BB&#65533;x#/&#65533; &#65533;&#65533;&#65533;&#65533;&#65533;2&#65533;&#691;19lGS&#65533;Z&#65533;&#65533;&#1133;t&#65533;&#65533;&#31188;&#65533;&#65533;o&#65533;i&#65533;e&#65533;&#65533;&#65533;&#65533;&#65533;&#65533;&#1386;&#65533;y&#65533;8&#65533;&#65533;&#65533;p&#65533;GH&#65533;&#65533;'&#65533;}&#46140;M&#65533;&#488;'&#65533;&#65533;&#65533;d	&#65533;8&#503;o&#1636;U&#65533;&#65533;8&#65533;@3&#65533;]&#65533;&#65533;&#65533;&#65533;&#65533;R(&#65533;$&#65533;&#65533;&#65533;&#65533;&#65533;&#65533;&#65533;]&#65533;b&#65533;&#65533;&#65533;7&#65533;&#65533;l&#65533;u&#65533;N&#65533;~&#65533;f&#65533;&#65533;d&#65533;FFx&#65533;1&#65533;&#65533;&#65533;]&#65533;%&#65533;&#65533;X&#65533;c&#65533;&#65533;s&#65533;&#65533;&#65533;&#65533;&#65533;J&#683;&#65533;&#65533;(&#65533;3&#65533;&#65533;3+i&#65533;x&#177;&#65533;h&#65533;&#65533;O&#65533;&#65533;&#65533;*/&#65533;&#65533;R]0c!&#65533;&#65533;&#65533;q&#65533;5/&#65533;&#65533;#E@2&#65533;h&#65533;&#65533;&#65533;&#65533;&#65533;;&#65533;j&#65533;&s&#65533;&#65533;&#65533;<>&#65533;=&#65533;&#65533;&#65533;nu+&#65533;&#65533;3&#2027;W#&#65533;fc&#65533;K`UFo &#65533;q&#65533;y&#65533;&#65533;&#65533;&#423;}&#65533;&#65533;&#65533;&#65533;&#65533;1&#65533;&#65533;j&#65533;5&#65533;&#65533;&#65533;&#1413;&#65533;]&#65533;m&#65533;v4&#65533;VZ=&#65533;^p&#65533;?&#65533;c&#65533;&#65533;+<&#65533;0A&#65533;&#65533;&#65533;&#65533;&#65533;&#65533;v&#65533; D&#65533;&#65533;&#65533;~W;&#65533;U&#65533;&#1915;&#65533;k|
&#1112;Wz"&#65533;&#65533;&#65533;&#65533;&#65533;&#65533;&#65533;@&#65533;Y&#65533;v&#65533;YA&#65533;&#65533;&#65533;@&#65533;&#65533;&#65533;&#65533;&#65533;_&#65533;&#65533;[&#65533;&#65533;QK&#65533;&#65533;
&#65533;^&#65533;k&#65533;j&#65533;)B&#65533;O$&#65533;2&#636;&#65533;&#65533;2&#65533;&#65533;{p:U&#65533; &#595;&#65533;RI&#65533;V&#65533;&#65533;&#65533;[b'&#65533;x&#65533;[&#65533;&#65533;&#65533;1E&#65533;&#1761;*y&#65533;&#65533;X&#1367;&#65533;#&#65533;&#65533;;&#65533;&#65533;hp9&#65533;G&#65533;&#65533;&#65533;j]&#65533;&&#65533;&#65533;T&#65533;f&#65533;&#65533;'&#65533;&#65533;8&#65533;Lv>&#65533;&#65533;L&#65533;I%G&#65533;&#65533;&#65533;Uq&#1551;&#65533; +v&#65533;&#65533;C&#65533;9&#1908;&#65533;r0*TV##&#65533;S&#65533;%&#65533;7?&#65533;8&#65533;k7&#65533;V&#1066;&#65533;&#65533;b\eq&#65533;&#65533;l&#65533;&#65533;&#65533;&#65533;&#1272;&#65533;l6&#65533;&#65533;&#65533;:&#65533;4&#65533;N&#65533;&#65533;&#1228;&#65533;&K&#65533;F1#&#65533;&#65533;.&#65533;&#65533;J&#65533;&#65533;&#65533;&#65533;&#65533;&#65533;*&#65533;q&#65533;&#65533;z&#65533;O&#65533;&#65533;&#65533;vX&#1373;&#65533;
&#65533;,{&#15905;&#65533;>R&#65533;&#65533;[{6&#65533;N&#65533;&#65533; &#65533;*C&#65533;2O&#65533; >&#65533;&#1789;@E&#65533;G&#65533;2=K&#65533;&#65533;&#65533;&#65533;&#65533;y&#65533;o#L&#65533;3,^bnB&#65533;a#&#65533;<&#65533;&#65533;&#65533;&#65533;&#65533;a&#65533;ZUB&#65533;&#65533;,&#65533;2?*&#65533;%&#65533;Qy&#65533;c&#65533;&#65533;&#65533;&#65533;&#65533;Bz;&#65533;EX&#65533;&#65533;&#65533;&#65533;H1	P&#65533;B&#65533;i=S&#65533;&#65533;&#65533;&#65533;&#65533;K&#65533;:,S&#65533;+d&#718;&#65533;&#65533;&#1691;liZb&#65533;&#65533;\&#512;&#65533;\&#65533;]&#65533;NH&#65533;_&#509;X&#65533;&#65533;B&#65533;&#850;V`J&#65533;8+&#65533;q&#65533;U&#65533;&#65533;&#761;i&#65533;.pG2&#65533;&#65533;zO]8&#65533;6&#65533; &#65533;&#65533;&#65533;&#65533;&#65533;Y	+&#65533;&#65533;&#65533;
&#65533;'&#65533;I!<&#21313;&#65533;,B&#65533;/~&#65533;&#411;&#65533;&#65533;&#65533;&#65533;&#65533;&#65533;&#65533;#&#65533;z&#1335;&#65533;&#65533;&#1301;&#65533;\8&#65533;&#65533;	&#65533;1&#65533;&#65533;I&#65533;&#65533;&&#65533;&#65533;Lp&#659;&#65533;&#65533;\t&#65533;&#65533;z&#65533;S&#65533;~&#65533;&#65533;gtf5&#65533;&#65533;&#65533;s&#65533;<M*&#65533;@&#65533;.I&#65533;&#65533;&#65533;&#65533;&#65533;&#65533;&#65533;z&#65533;p!&#65533; &#65533;&#65533;V&#62558;1&#65533;&#65533;T&#65533;&#65533;&#65533;&#65533;8%%&#65533;=&#65533;0&#65533;&#65533;Zj@&#1131;&#65533;&#65533;&#65533;&#65533;&#65533;a&#65533;&#65533;r&#65533;O&#65533;)~&#65533;DVT\&#65533;&#65533;Jl$&#65533;lrv&#65533;q&#65533;J&#65533;i,r&#65533;&#65533;&#65533;R&#65533;$&#65533;&#65533;&#65533;&#65533;&#65533;&#65533;F&#65533;QxM&#65533;pH&#65533;&#65533;Md9&#65533;&#65533;&#65533;&#65533;&#65533;&#65533;YC&#65533;&#65533;&#65533;&#65533;&#65533;&#65533;&#65533;&#65533;&#65533;0	&#65533;&#65533;	8&#65533;_0&#65533;BP&#65533;&#65533;&#65533;&#65533;&#65533;S&#65533;&#1189;X&#65533;&#65533;o&#65533;U&#65533;&#65533; .&#65533;w`&#65533;&#65533;&#65533;&#65533;A0N&#65533;8&#65533;C(&#65533;&#65533;2&#65533;&#65533;b&#65533;&#65533;&#158905;]&#65533;R&#65533;=&#65533;&#65533;&#65533;&#65533;Ot&#65533;$&#65533;&#65533;&#65533;&#65533;&#65533;f$&#65533;&#65533;&#65533;R{&#65533;&#65533;&#65533;w&#65533;&#1451;&#65533;q&#65533;&#65533;Q&#65533;&#65533;|&#65533;&#65533;|&#65533;&#65533;&#65533;@&#65533;|H&#65533;q&#65533;G$&#65533;XMt7&#65533;&#65533;&#65533;@$v&#65533;:&#65533;&#65533;B&#65533;&#65533;{&#65533;&#223;&#1445;&#65533;cs)&#65533;&#65533;&#65533;Q&#65533;&#65533;pOa\5&#65533;;i&#65533;@u&#65533;bwez&#65533;Z&#65533;&#65533;&#65533;&#811;&#65533;&#65533;&#65533;&#65533;&#65533;&#65533;&#65533;&#65533;&#65533;&#1710;&#65533;&#65533;W &#65533;v&#65533;&#65533;|&#65533;&#65533;&#65533;&#65533;9&#65533;r6u&#65533;r8&#65533;,Y&#65533;P&#65533;&HN&#65533;	&#65533;&#239;Z&#65533;7&#65533;&#65533;9P>m&#65533;y&#65533;&#65533;8&#293;&#65533;&#65533;?(&#65533;Xg&#65533;!&#65533;h"&#65533;3d&#65533;&#65533;&#65533;?&#65533;a&#65533;k6&#65533;z&#65533;7) =&#65533;&#65533;'&#65533;&#65533;9J&#65533;o	&#65533;y'&#65533;	&#65533;=&#65533;&#65533; Q&#65533;&#65533;&#412;&#65533;&#65533;&#65533;?&#291;'&#65533;&#1453;&#256;&#65533;&#65533;8&#65533;~&#65533;&#65533;&#65533;Vrfc&#65533;W
NW&#65533;I&#65533;&#65533;&#65533; &&#65533;u&#65533;,&#65533;&#65533;&#65533;H&#65533;A&#65533;&#65533;&#65533;&#65533;&#65533;8&#44872;&#65533;&#65533;}CW&#65533;&#65533;&#1105;$&#65533;&#65533;a kw&#65533;`!&#65533;u<&#65533;&#65533;#&#65533;$u&#65533;V4{=&#65533;&#65533;K&#65533;&#65533;&#65533;l&#473;&#65533;gL&#65533;&#65533;&#65533;&#65533;`&#65533;H&#65533;j|&#65533;W0em"&#65533;PK&#65533;&#65533;&#307;J&#65533;g&#65533;&#65533;&#65533;)&#35951;s&#65533;s&#65533;&#1650;&#65533;&#65533;&#65533;&#65533;&#65533;m&#65533;;&#65533;?&#65533;&#65533;&#65533;&#65533;&#65533;L&#65533;H&#65533;>&#65533;b&#65533;&#65533;Z&#65533;&#65533;&#65533;&#65533;q}3&#65533;gp&#65533;Kv^{&#65533;&#65533;'&4&#65533;&#65533;{&#65533;0h&#65533;&#65533;Inf&#65533;<&#65533;&#65533;nA&#65533;+&#65533;on&#65533;5K&#65533;sq &#65533;F&#65533;&#65533;{g&#65533;&#65533;OaQ&#65533;Z&#65533;&#65533;&#65533;&#1331;N&#65533;l&#65533;&#65533;&#65533;&#65533;?&#413;ir"o&#65533;e&#65533;q&#65533;&#189;T&#65533;&#65533;&#65533;P&#65533;&#65533;Ob&#65533;s'&#65533;&#65533;@&#65533;[&#1738;r&#1712;P&#65533;@a&#65533;&#65533;&#65533;&#65533;.&#65533;R&#65533;&#65533;O-K&#65533;&#65533;&#65533;&#65533;&#65533;+&#65533;&#65533;&#65533;&#65533;P&#65533;&#65533;&#65533;m&#65533;&#65533;1&#65533;&#1435;&#65533;b&#65533;R&#1374;|lF&#65533;0&#1706;y-&#65533;{V&#870;&#65533;&#65533;i&#65533;2&#65533;&#65533;Fq&#65533;&#65533;&#65533;&#65533;&#65533;+&#65533;:E&#65533;+&#65533;&#65533;X&#65533;&#65533;3&#65533;&#65533;&#65533;V&#65533;&#65533;@&#65533;&#65533;k&#65533;l&#65533;
'&#65533;&#65533;:=&#1393;2&#1574;r}W&#65533;f<y&#65533;&#65533;&#65533;&#65533;&#65533;&#65533;&#65533;&#65533;&#65533;K&#65533;&#65533; &#65533;/O&#65533;&#1465;&#65533;CI&#65533;&#65533;&#65533;Y&#65533;rP&#65533;&#65533;i&#1470;&#65533;J&#65533;&#65533;G+*`&#65533;&#65533;&#65533;sM&#65533;y!&#65533;f&#65533;FF&#65533;&#65533;&#65533;x &#65533;&#65533;&#1199;&#65533;X4-&#65533;&#65533;&#65533;G&#65533;X&#65533; &#65533;+&#65533;4&#65533;g&#65533;&#65533;>&#65533;S&#65533;p;&#1190;&#65533;!&#65533;?O=G&#65533;&#65533;[S&#65533;&#65533;*&#65533;n\2&#591;&#65533;Fs&#65533;&#270;&#65533;&#1484;Y_&#65533;i&#65533;P&#65533;Z8Y"l&#65533;&#65533;G&#65533;=&#65533;&#65533;<=&#65533;&#65533;&#65533;iQ^@&#65533;&#65533;&#65533;Hq&#65533;&#65533;&#65533;&#65533;&#65533;&#65533;7K&#65533;&#65533;-&#65533;}kL&#65533;U&#65533;&#65533;?0r&#65533;&#65533;&#65533;v	&#65533;&#65533;&#65533;\&#65533;>&#65533;&#65533;&#65533;b&#65533;&#65533;BH&#65533;6&#241;[hD|ul&#65533;&#716379;xR~Rr&#65533;&#65533;&#65533; &#65533;&#65533;&#65533;$&#65533;&#65533;&#65533;V&#65533;#&#65533; &#65533;\&#65533;Z&#65533;&#65533;v&#65533;R&#65533;	.E&#65533;&#65533;?d&#65533;]&#65533;&#65533;&#65533;&#65533;&#65533;"&#1320;#$&#864951;m:&#65533;+&#65533;&#65533;&#65533;&#65533;}&#65533;(_&#65533;&#65533;8&#65533;Ze&#65533;&#65533;lf&#65533;kti"&#65533;d&#1776;&#697;}&#65533;y&#65533;&#65533;&#65533;&#65533;&#65533;&#65533;&#65533;&#65533;&#65533;iUP* &#65533;&#65533;&#65533;g&#65533;&#65533;rpkCh&#65533;42.&#65533;&#65533;Y< &#65533;&#65533;q4hXy&#65533;OL&#65533;&#1459;&#65533;&#65533;&#65533;\@&#65533;n`&#65533;<&#65533;&#65533;30=r&#65533;&#65533;&#65533;8&#65533;&#65533;6&#65533;&#65533;E&#65533;Q2&#65533;#U&#65533;&#65533;B&#65533;&#65533;&#65533;~&#65533;&#65533;h&#65533;&#65533;&#65533;&#1062;&#719;&#65533;-&#65533;^V&#65533;0&#65533;' &#65533;_&#65533;+>K&#65533;&#65533;&#65533;&#65533;&#1730;&#65533;V
&#65533;^&#65533;G&#65533;'>&#65533;&#65533;&#65533;&#65533;?&#65533;s#J&#1150;&#65533;$r&#65533;&#65533;9&#65533;>nzU&#65533;&#65533;&#65533;CY2N&#65533;rz&#65533;{&#65533;Eh&#65533;c&#65533;&#65533;)nW&#65533;&#65533;&#65533;V9&#65533;R&#65533;m&#65533;O&#65533;r&#65533;&#65533;&#65533;&#65533;&#65533;H&#65533;QZ&#65533;&#65533;&#65533;ppq&#65533; &#43675;&#65533;c]v&#65533;&#65533;&#65533;&#65533;&#65533;&#65533;7,&#65533;&#65533;&#65533;1&#65533;kH&#65533;&#65533;Q8Y&#716;Tr&#65533;3T&#65533;L6N	&#65533;~&#65533;9l&#65533; N=&#65533;J&#65533;&#65533;\&#65533;3&#65533;&#65533;&#65533;&#1173;&#65533;&#65533;T&#65533;&#65533;&#65533;&#65533;h&#65533;&#65533;&#65533;iINv&#65533;rj0&#65533;{&#65533;&#65533;&#65533;&#65533;L&#65533;&#65533;"~V&#65533;&#65533;kx&#65533;&#65533;C %&#65533;8&#65533;&#65533;=&#65533;&#65533;&#65533; &#65533;5.>R2>&#65533;&#65533;\&#65533;eG>&#65533;&#65533;L&#65533;&#65533;d&#65533;&#65533;&#65533;w&#65533;&#65533;&#65533;*&#65533;&#65533;@R'&#65533;C&#65533;Im&#65533;}4&#65533;&#65533;&#65533;&#65533;&#65533;xv&#65533;&#65533;(K&#65533;&#65533;w>&#65533;&#65533;{&#1334;&#65533;#&#65533;v&#65533;2&#65533;&#65533;R&#65533;&#65533;&#45702;&#400;&#65533;(H&#65533;&#65533;-a+&#65533;&#65533;&#65533;c&#65533;(&#65533;&#1263;&#1198;$1&#411;Nq&#65533;&#65533;&#65533;&#65533;&#65533;&#65533;&#65533;1&#65533;&#334;@"&#65533;&#65533;)&#65533;&#65533;m &#65533;&#65533;UYPc9Q&#65533;&#65533;&#65533;&#1686;&#65533;&#65533;R(D&#65533;&#65533;tH&#65533;&#65533;j&#65533;&#65533;&#386;3&#65533;xvNXw&#620;%&#65533;&#65533;&#65533;&#65533;&#65533;Rm\&#65533;&#65533;I&#65533;&#65533;P&#65533;&#65533;s&#65533;&#65533;s&#65533;&#65533; &#1516;{&#65533;g`&#65533;&#65533;<&#65533;&#65533;`&#65533;{=&#65533;*d&#65533;&#65533;&#65533;}1P&#65533;&#65533;&#65533; m&#65533;&#65533;&#65533;&#65533;Y&#676;&#65533;&#717;8&#65533;l&#65533;z&#12545;&#65533; &#65533;&#65533;&#65533;jZ&#65533;k&#65533;&#65533;&#65533;&#65533;J&#845;&#65533;q#&#65533;&#65533;&&#65533;3&#65533;&#251;*z&#65533;}>&#65533;&#65533;l&#65533;aF&#65533;&#65533;G&#65533; <&#65533;&#65533;&#2022;j{\G&#65533;H&#65533;&#703;&#65533;&#65533;&#1985;&#65533;&#545;J&#65533;f&#65533;8&#65533;&#65533;q&#65533;i &#65533;&#65533;s&#65533;SN&#65533;qG]m&#65533;&#65533;&#65533;&#65533;&#65533;1?t&#65533;&#1204;&#65533;&#65533;&#65533;]  &#65533;&#65533;#&#65533;&#65533;&#65533;&#65533;#&#1197;Yjwzq>T&#65533;S&#65533;7&#65533;&#65533;&#65533;&#65533;&#65533;j&#65533;g*h&#65533;&#65533;&#65533;&#65533;s&#65533;&#65533;&#65533;sU&#65533;S)|ed&#65533;&#65533;s&#65533;&#65533;&#65533;&#65533;&#65533;&#65533;L&#65533;&#65533;B&#65533;&#65533;&#65533;&#65533;zV&#1218;&#65533;=	&#65533;u&#65533;&#65533;L&#65533;&#65533;&#65533;$&#65533;&#65533;&#65533;&#65533;s&#65533;.&#65533;	&#65533;C&#1246;&#65533;&#65533;&#65533;Y&#65533;p&#65533;&#65533;&#65533;I \&#65533;2v&#65533;&#65533;&#65533;&#65533;&#65533;4e.&#65533;}8&#65533; ?&#681;5&#65533;&#65533;&#65533;$L&#65533;*&#65533;4&#65533;!=&#65533;&#65533;&#65533;ts5&#65533;6C&#65533;F&#50396;&#65533;&#65533;&#65533;&#1286; 8&#65533;&#65533;A*@<&#65533;+!'&#65533;`&#1742;&#65533;&#65533;G&#65533;&#65533;&#65533;2 &#65533;&#65533;&#65533;s&#1929;I&#65533;	jU(&#65533;&#65533;ch&#65533;&#65533;u&#65533;&#65533;J&#65533;"e&#65533;oC&#65533;E<!P&#65533;&#65533;&#65533;r?&#65533;&#65533;
&#65533;w&#65533;Q!?&#65533;&#65533;&#65533;Sl'&#65533;&#65533;pX
ps&#65533;&#65533;&#65533;b&#65533;,D&#65533;&#65533;&#65533;9&#65533;N&#1825;k&#65533;`,&#65533;&#65533;&#65533;&#65533;4&#65533;v&#65533;&#65533;&#65533;&#65533;l&#65533;&#65533;zS&#65533;&#65533;t&#65533;kX&#65533;&#65533;Uc9&#65533;M?&#65533;`1&#65533;jBT?<&#65533;&#65533;3Nf&#65533;}y&#65533;&#65533;A&#65533;i&#65533;4Vu&#65533;,2W#&#1722;F&#65533;&#65533;&#65533;&#65533;&#65533;&#65533;&#65533;&#65533;&#177;Z2&#65533;&#65533;&#65533;n=zV&#65533;>_`/; }&#65533;pbV&#65533;&#65533;tPwf&#65533;&#65533;KL,&#65533;9&#65533;5&#65533;k&#65533;&#65533;yp6&#65533;&#65533;&#65533;&#65533;&#65533;t&#65533;@tM;+&#65533;q&#65533;q&#65533;&#65533;&#65533;&#65533;&#65533;k0&#65533;&#65533;&#65533;&#65533;&#65533;&#65533;&#65533;&#65533;&#65533;&#65533;&#439;GW_&#65533;6ns'&#65533;&#65533;q&#65533;&#65533;t&#65533;&#65533;B&#65533;&#65533; LF1&#65533;h &#65533;88~Y&#65533;'r&#65533;&#65533;*rE&#65533;=&#65533;(_&#65533;&#65533;&#65533;&#65533;G'&#65533;sUu]A|_3&#65533;&#65533;v&#65533;{&#65533;&#65533;=+.&#1916;&#65533;MY&#65533;&#65533;&#65533;&#1135;|V&#65533;&#65533;b&#65533;2&#65533;&#65533;&#65533;&#65533;{&#65533;&#65533;&#65533;z&#65533;&#65533;&#65533;&#863;&#65533;&#65533;M'q&#65533;V&#65533;&#65533;:&#65533;u_&#65533;&#65533;_6%!&#65533;+&#803;!&#65533;&#65533;&#65533;&#65533;&#65533;&#65533;D&#65533;lB5;&#1854;&#65533;&#65533; Vk&#65533;u?&#65533;x&#65533;&#65533;1&#65533; &#65533; &#65533;&#65533;&#65533;&#65533;&#32002;M&#378;)*&#65533;V &#65533;&#65533;&#65533;kI&#65533;gM^F&#65533;T&#416;&#65533;<&#65533;&#65533;&#65533;&#65533;&#65533;&#65533;&#65533;&#65533;}&#65533;&#65533;&#65533;k&#673;!&#65533;2&#65533;|&#65533;~&#65533;&#65533;&#65533;&#65533;z&#65533;&#65533;Y&#65533;&#65533;&#65533;&#65533;&#65533;&#65533;'&#65533;&#65533;gMu&#65533;LM!|&&#43307;C*&#65533;&#65533;N&#65533;b&#65533;&#65533;"&#65533;&#65533;&#65533;dc&#65533;&#65533;&#65533;3&#65533;&#65533;>&#65533;&#65533;8&#65533;V`&#65533;8&#65533;&#65533;&#65533;&#65533;&#65533;&#65533;F&#65533;3&#65533;&#65533;&#65533;&#65533;[&#65533;Y&#65533;&#65533;&#65533;&#65533;&#65533;?&#65533;&#65533;O&#65533;&#65533;&#1315;&#65533;&#65533;" `&#65533;&#65533;&#65533;&#65533;
&#65533;&#65533;&#65533;J&#614;&#65533;&#65533;7&#65533;:&#65533;&#65533;&#65533;&#65533;&#65533;q&#65533;&#65533;&#65533;(O&#65533;&#65533;x&#1870;&#65533;2>&#65533;&#65533;&#65533;/&#65533;&#65533;&#65533;|(&#65533;t&#65533;&#65533;&#65533;s&#65533;8&#65533;&#65533;Z&#65533; J&#65533;&#65533;?&#65533;4&#65533;	&#65533;]r8=*f&#65533;&#65533;&#65533;&#65533;&#65533;&#65533;]&#65533;&#1807;,&#65533;'&#65533;0&#65533;U &#65533;&#65533;v&#65533;L&#65533;&#65533;&#65533;&#65533;<&#65533;&#65533;j&#65533;&#65533;&#65533;T&#65533;&#65533;;&#65533;l\&#65533;U&#65533;\&#65533;y&#65533;I&#65533;&#65533;&#65533;&#65533;&#65533;&#65533;&#65533;8&#65533;=Tr=*_,&#65533;&#65533;&#65533;F&#65533;&#65533;`&#65533;&#65533;{&#65533;2&#65533;.Tw&#65533;y@&#65533;?Z&#65533;a&#65533;&#65533;&#65533;JW&#65533;\&#65533;"/,&#65533;d&#65533;&#65533;I&#65533;&#65533;&#65533;S&#65533;&#65533;c&#65533;&#65533;Q&#65533;+&#65533;oj &#65533;a&#65533;&#65533;
_/<&#65533;3&#65533;&#1196;&#65533;E/&#65533;2'&#65533;&#65533;*	&#65533;F&#65533;S&#1242;&#65533;&#718;&#1997;HnG&#65533;6&#65533;#&#65533;&#386;&#65533;q&#65533;S&#65533;&#65533;&#65533;R&#65533;&#65533;&#65533;rGOz &#65533;!&#65533;?QM+&#65533;=*&#65533;&#816;&#65533;&#1182;!&#65533; c&#65533;T&#65533;&#65533;`g&#1566;&#65533;l=&#65533;&#65533;&#65533;1W|&#65533;&#65533;#8&#65533;&#65533;c&#65533;w!'<J&#65533;&#65533;i&#65533;&#65533;&#65533;AN&#65533;&#1861;l4&#65533;c&#65533;$&#65533;r&#65533;6&#65533;&#65533;Ti
&#65533;,;`&#65533;&#65533;t&#65533;&#65533;&#65533;23&#65533;&#65533;!N{&#65533;&#65533;&#65533;.&#65533;2(ea'&#65533;&#65533;&#65533;&#65533;M&#65533;O&#65533;&#65533;+&#65533;?&#65533;G&#65533;&#65533;)!Y&#65533;&#65533;IP@&#65533;&#65533;8&#65533;&#65533;N~&#65533;d&#211;&#65533;c&#65533;5&#65533;*0:w\&L&#65533;c<q&#65533;&#1965;&#65533;F}&#65533;&#65533;&#65533;p<&#1272;&#65533;&#65533;&#65533;&#65533;N&#65533;&#65533;$&#65533;&#65533;T&#65533;.&#65533; ZV&#65533;&#65533;&#65533;q@&#65533;8&#65533;#&#65533; F8&#65533;&#65533;O&#65533;&#65533;&#65533;=&#65533;)&#65533;y&#65533;'&#1738; &#65533;)8&#65533;&#65533;X&#65533;FNE*r3&#65533;&#65533;&#65533;x\&#65533;&#65533;&#65533;)&#65533;:v&#65533;&#65533;&#65533;u;&#65533; &#65533;4&#65533;w&#65533;&#65533;PB<s&#65533;&#65533; :&#65533;&#65533;08&#65533;t&#65533;&#65533;g&#2010;z&#65533;&#65533;&#65533;9&#65533;&#65533;E" &#65533;8f&#65533;P&#65533;&#65533;"&#65533;&#65533;&#65533;&#65533;&#65533;&#1172;&#65533;W&#65533;'<&#1329;&#65533;X&#1335;&#65533;&#65533;&#65533;&#65533;&#65533;@&#65533;9&#65533;UQ&#65533;&#65533;&#986;&#1166;08'&#65533;&#65533;V&#65533;&#65533;Sm&#1194;&#65533;&#65533;&#65533;Fx&#65533;&#65533;&#65533;&#65533;5]&#65533;a&#65533;&#65533;&#65533;&#65533;&#65533;g&#65533;r#&#65533;9&#30693;g&#65533;a&#65533;xSLpCW&#65533;&#65533;&#65533;&#411;p&#65533;&#65533;'&#65533;&#65533;5&#65533;&#65533;S&#65533;q#r&#65533;N&#65533;&#65533;&#65533;&#1949;&#65533; &#65533;&#850;&#65533;&#65533;&#65533;&#65533;&#65533; &#65533;rG&#65533;<&#65533;&#65533;>&#65533;=CxV&#65533;+&#65533;&#65533;]\&#65533;&#65533; b8&#65533;&#65533;&#65533;h@j&#65533;&#65533;%&#65533;s&#65533;&#1463;&#65533;&#65533;&#65533;&#65533;&#65533;N&#65533;)&#65533;d`&#65533;O&#27068;&#65533;6ccjv&#65533;&#65533;}&#65533;N&#65533; &#65533;J&#65533;&#65533;&#65533;&#65533;&#65533;&#65533;&#65533;w&#65533;&#65533;5&#65533;v&#65533;&#65533;Fl&#65533;&#65533;#&#65533;&#65533;&#65533;&#65533;#h&#65533;Qb&#65533;&#65533;T&#65533;Zw&#65533;&#65533;&#65533;&#65533;_&#65533;&#65533; 
&#65533;&#65533;m;&#65533;=&}&#65533;&#65533;&#65533;&#65533;&#65533;v:|AfC&#65533;O&#65533;&#65533;&#65533;?&#65533;?&#65533;&#65533;&#65533;&#65533;7&#65533;&w&#65533;&#65533;!N&#65533;J&#65533;|&#65533;<MIh&#1857;8&#642;99&#65533;&#65533;&#65533;&#65533;?&#65533;o&#65533;9&#65533;*&#65533;&#65533;_/&#65533;&#65533;&#65533;&#65533;&#65533;"&#65533;&#65533;2 &#65533;&#65533;[J&#65533;R&#65533;&#65533;;f&#826;&#65533;&#65533;&#65533;s&#65533;+=_&#65533;&#65533;s&#65533;&#65533;$&#65533;&#1226;&#1140;;&#65533;Z?&#65533;&#1606;s&#65533;&#65533;_&#65533;&#65533;c&#65533;&#65533;>/!&#65533;&#65533;(Ix&#65533;Gq&#65533;T&#65533;4Hr78&#65533;&#65533;&#65533;&#65533;Sx&#65533;E+&#65533;&#65533;o&#65533;h&#65533;L&#65533;&#1994;l&#65533;@O&#65533;9&#65533;\~&#65533;&#11593;2&#65533;&#65533;|0&#65533;(8?)&#65533;^N[r&#65533;&#65533;&#65533;&#65533;&#65533;&#65533;*(&#65533;n&#65533;&#65533;&#65533;&#65533;&#65533; &#65533;j[&#65533;3&#65533;vz&#65533;9&#65533;&#65533;J=	&#65533;&R1&#65533;H&#65533;&#65533;U&#65533;u,&#270;&#65533;&#65533;&#65533;)m&#65533;&#65533;&#65533;&#65533;b1&#65533;Z&#65533;&#65533;&#65533;&#65533;&#65533;&#65533;_&#65533;&#65533;p1&#1189;&#65533;~&#65533;OJU&#65533;&#65533;&#65533;&#65533; =j&#65533;s&#65533;&#578;&#65533;$U|d&#65533;Q&#65533;&#65533;&#940;&#65533;zzJO+=A<&#65533;&#65533;+	&#65533;BT&#65533;&#65533;&#65533;&#65533;&#65533;}zS&#65533;&#65533;;S&#65533;&#2031;5?&#65533;_&#659;`&#65533;&#65533;})&#65533;,Lz&#65533;G&#65533;i%#&#65533;U&#65533;&#65533;&#65533;&#2029;3&#65533;g>&#65533;&#65533;&#65533;"&#65533;G&#65533;&#65533;8&#65533;Y^!&#65533;6D+&#65533;&#65533; 8&#65533;&#65533;&#65533; >&#1387;&#65533;N&#65533;&#65533;&#65533;c&#65533;&#65533;*&#65533;&#65533;}?&#65533;&#65533;&#65533;z&#65533;5&#65533;&#65533;$&#65533;&#65533;B &#65533;u{&#65533;Y9t&#65533;S1&#65533;fb&#65533;&#345;&#65533;&#65533;z&#65533;)(&#65533;&B&#65533;Fy&#25749;p4 u&#65533;&#65533;&#1171;&#65533;&#65533;&#65533;B&#65533;&#65533;y&#65533;v&#65533;L&#65533;&#65533;&#65533;IE]&#65533;9;#&#65533;p2&#65533;&#65533;&#1443;a&#65533;ru&#1884;VK&#65533;&#65533;^3&#65533;<&#65533;&#65533; _&#65533;Xr&#65533;&C,c &#65533;&#65533;&#65533;>&#65533;&#65533; &#65533;T&#65533;W5&#65533;+h&#65533;4&#65533;~!FJ&#65533;&#65533;&#65533;&#65533;&#1717;0j&#65533;&#65533;&#65533;&#65533;&#65533;O&#65533;:&#65533;i;&#65533;&#65533;&#65533;&#65533;&#65533;s&#65533;Eg&#65533; b?&#65533;)&#65533;&#65533;"}&#65533;A&#65533;}lU&#65533;\&#488;&#1714;&#65533;u0&#65533;j&#65533;ABp&#65533;x&#65533;&#65533;&#65533;&#65533;&#65533;t&#65533;O&#65533;&#65533;&#65533;o|&#65533;&#65533;&#65533;+&#65533;T &#65533;&#65533;h&#65533;v"+&#65533; G"&#65533;W &#65533;&#65533;&#65533;Q#&#65533;j_(c'&#1450;&#65533;b&#65533;&zcz&#65533;&#65533;+&#65533;&#65533;&#65533;g&#65533;_q&#1165;&#65533; 5-&#65533;&#65533;&#65533;8&#65533;q&#1226;&#65533;&#65533;&#65533;&#65533;+&#65533; P2&#65533;&#482;&#65533;rx&#65533;&#65533;q&#65533;&#65533;S&#65533;&#65533;J&#65533;&#65533;&#65533;7&#65533;d@&#65533;0#&#65533; &#65533;&#65533;&#65533;&#65533;c?&#65533;^E!h&#65533;&#65533;%@O&#65533;&G&#65533;FF=:&#65533;&#65533;&#65533;&#65533;&#65533;i&#65533;&#65533;&#65533;s&#65533;9$&#65533;g&#65533;V&#378;&#65533;$&#65533;$&#65533;2c&#65533;`c&#65533;&#65533;a&#65533;&#65533;&#65533;&#65533;&#65533;&#65533;<&#65533;&#65533;#$&#65533;&#65533;:t&#65533;k&#65533;&#1175;gs&#65533;
ab&#65533;&#65533;&#65533;Rx&#65533;h&#65533;
&#65533;z&#1378;&#65533;&#65533;&#65533;4&#65533;&#65533;>&#65533;&#65533;&#17107;&#65533;X&#65533;G&#65533;_&#65533;}GNE'&#65533;#,&#65533;FA&#65533;&#65533;&#65533;5&#65533;+l&#65533;/V<w&#65533;&#65533;&#65533;&#1730;3&#65533;&#65533;&#65533;&#65533; &#65533;ta&#65533;|&#65533;&#65533;J&#65533;[#S&#65533;	-o!]&#65533;&#65533;&#65533;&#65533;&#65533;&#65533;X&#65533;tU?&#65533;&#65533;ZA>S3X&#65533;&#65533;;&#65533;&#65533;&#65533;?&#65533;5&#65533;&#65533;&#65533;&#65533;&#65533;&#65533;@&#65533;&#65533;&#65533;<u&#65533;	n&#65533;&#65533;&#65533;&#65533;&#65533;&#65533;&#65533;x?&#65533;&#65533;&#65533;&#65533; .&#65533;&#65533;&#65533;&#65533;1&#65533;]L['&#795;&#65533;9s]&#65533;&#65533;&#65533;'&#65533;&#65533;-&#65533;9&#65533;&#65533;&#65533;&#65533;$&#65533;&#65533;F%&#781;&#998;&#65533;&#65533;&#65533;&#65533;&#65533; &#65533;P&#65533; #&#65533;&#65533;]&#65533;&#65533;&#65533;h&#65533;&#65533;WH&#65533;&#65533;&#65533;&#65533;r3&#65533;&#65533;OS^&#65533;z@&#65533;nX&#65533;&#65533;'&#65533;&#65533;?&#65533;&#65533;&#65533;LHZW*=&#65533;^?&#65533;T&#65533;&#65533;&#65533;&#1671;_S&#65533;&#1315;&#65533;&#65533;&#65533;&#65533;&#65533;]Tnd&#65533;O&#65533;&#65533;&#65533;2Mm,&#65533;&#65533;&#65533;V &#1488;*&#27986;	\y&#65533;t&#65533;|&#65533;}8&#65533;&#65533;H&#65533;NH5&#65533;M&#65533;&#65533;-ej&#65533;ztP&#65533;&#65533;=&#725;L&#65533;?&#65533;&#65533;&#65533;&#65533;*&#65533;&#65533;wG&#65533;&#65533;y&#65533;>2=v&#65533;[&#65533;&#65533;&#65533;{O&#65533;|&#65533;&#65533;H&#265;&#65533;&#65533;'O&#65533;&#65533;&#65533;nh&#65533;&#65533;P&#65533;&#65533;Xmf &#65533;P0p&#435;&#65533;&#65533;.&#65533;&#65533;&#65533;5&#65533;~&#65533;&#65533;L&#65533; ]&#65533;&#65533;&#1231;&#65533;m{&#65533;&#65533;&#65533;>&#65533;&#65533;&#65533;z &#65533;
&#65533;&#65533;&#65533;0?&#1177;&#65533;p&#65533;[&#1074;&#65533;&#65533;G?&#65533;
&#65533;&#189;A&#65533;&#65533;7&#65533;&#65533;&#1327;&#1833;&#65533;&#65533;&#65533;&#65533;&#65533;\&#65533;&#65533;C&#65533;bKO&#65533;&#65533;t&#65533;&#65533;&#65533;&#65533; &#65533; &#65533;&#65533;&#622;g&#65533;D&#65533; bi&#65533;&#65533;&|z&#65533;)-e&#65533;w&#65533;}&#399;&#65533;S&#65533;`&#65533;&#65533;&#65533;&#65533;&#65533;dd&#1209;&#65533;/&#65533;&#65533;&#65533; &#442;/<7&#65533;a&#65533;x &#65533;Xq&#65533;&#65533;&#65533;&#65533;ypq&#65533;&#65533;8&#65533;WV	&#65533;3
&#65533;&#65533;&#65533;&#65533;&#65533;pi&#65533;bI
O@&#65533;&#65533;^&#65533;pS&#65533;F&#65533;Oo&#65533;FQ&#65533; &#65533;&#65533;=+&#65533;N&#65533;3"(&#65533;&#65533;&#65533;&#65533;x&#29903;&#65533;T&#65533;&#65533;6&#65533;6BJ&#65533;B&#220;'&#65533;_CZL&#65533;&#65533;h$&#65533;&#65533;&#65533;q&#65533;&#65533; &#65533;Zl&#65533;&#65533;&#65533;&#65533;r&#65533;[<&#65533;X/&#65533;&#65533;@&#65533;&#65533;}I&#65533;&#65533;&#20024;&#65533;&#65533;z&#65533;8e&#65533;;\!l)'&#65533;<~&#65533;&#65533;$+$!&#65533;>&#65533;{&#65533;&#65533;&#65533;&#65533;MR&#65533;,lc&#65533;$vS&#65533;&#65533;#{qS&#65533;D2^&#65533; U&#65533;&#65533;&#65533;2A?sl&#65533;&#65533;5&#65533;&#65533;&#1714;<&#65533;#&#174;&#65533;&#1261;M-&#65533;&#65533;^E9u&#65533;&#65533;&#65533;o9n&#65533; &#65533;)&#65533;&#1788;&#65533;X&#65533;&#65533;&#48622;:&#986;&#65533;nV&#65533;&#65533;&#377;&#65533;'_<&#65533;&#65533;H@(&#65533;&#65533;g&#65533;&#65533;P&#65533; j&#65533;&#65533;PE#F&#65533;$&#65533;&#65533;&#65533;&#65533;>&#65533;&#65533;&#65533;I&#65533;Arv&#65533;3&#768;F072&#65533;&#65533;&#65533;&#65533;&#65533;&#65533;n&#65533;v&#65533;b2	&#65533;v&#65533;#&#65533;Uv&&#65533;&#65533;g&#65533;d-$&#65533;(H&#65533;&#65533;&#65533;&#65533;&#65533;&#65533;*W&#65533;B3&#509;_&#65533;&#65533;O&k'&#65533;&#65533;9($&#43908;g &#65533;&#65533; 9&#65533; &#65533;F&#65533;&#65533;9&#1707;&#65533;R&#65533;&#65533;c&#65533;zQ{&#65533;4[mS,&#65533;zl!T&#65533;&#65533;&#65533;&#65533;885b!
&#65533;~&#65533;&#65533;&#65533;A&#1461;>&#834;
	9&#65533;rD&#65533;&#65533;4&#65533;&#65533;c&#65533;&#65533;&#1189;&#65533;&#65533;&#65533;&#65533;G	&#65533;&#65533;&#65533;&#65533;m&#65533;&#65533;&#65533;&#65533;&#65533;J&#65533;]6&#65533;&#65533;89&#65533;&#65533;c\&#65533;$(q&#65533;&#65533;x&#65533;&#65533;&#65533;Q1&#130;7&#65533;&#65533;H2&#65533;&#65533;&#65533;&#65533;#&#65533;&#65533;&#65533; ?J&#65533;]*&#316;&#65533;!=Dj,&#65533;T1B&#65533;&#65533;bx&#65533;&#65533;*\&#1346;&#65533;&#65533;&#65533;&#65533;&#65533;&#65533;&#65533;&#65533;&#65533;8H&#65533;Nx&#65533;&#65533;Y&#65533;&#65533;&#65533;&#65533;&#65533;&#683380;&#65533;,&#65533;&#65533;s&#65533;Vi&#65533;SEr&#65533;m&#65533;FGL&#65533;&#65533;&#65533; &#65533;UM&#65533;&&#65533;]U&#65533;.&#65533;&#65533;&#65533;&#65533;~&#65533;&#65533;|&#65533;&#65533;&#65533;c&#65533;S;&#65533;rOSZDL&#65533;S&#311;3&#65533;&#65533;&#65533;&#65533;V%&#65533;i&#65533;&#65533;G&#65533;&#65533;&#10328;&#65533;+8&#65533;kgg&#65533;&#65533;q &#65533;~i&#65533;&#65533;&#1974;&#65533;@&#65533;O&#933;u&#65533;&#65533;
&#65533;&#65533;=Fz&#65533;&#65533;&#65533;*&#1412;&#65533;d&#65533;,f&#65533;&#65533;&#65533;&#793;&#65533;&#65533;F;ez&#65533;&#65533;&#65533;&#65533;j&#1096;	&#525;&#65533;YA&#65533;~J]=&#65533;&#65533;&#65533;3<&#65533;*&#65533;H&#65533;Y&#65533;&#65533;&#65533;&#65533;Fq&#65533;V&#65533;&#65533;&#65533;g&#65533;<&#65533;I|&#65533;&#65533;&#65533;7lE&#65533;I&#65533;&#65533;&#65533;&#65533;&#65533;6&#65533;D&#65533;5&#65533;F&#65533;p>P:)LH&#65533;@&#65533;&#65533;9'&#65533;&#65533;Q&#65533;2&#65533;$d&#65533;&#65533;O&#65533;&#65533;&#1294;w&#65533;B&#65533;&#65533;@1S&#65533;q&#65533;&#65533;v&#65533;B&#65533;H&#65533;3&#1442;;2I&#65533;$&#65533;&#65533;*r&#828;|&#65533;'&#65533;:~|&#65533;Ip}8&#65533;w+L&#65533;u=&#65533;UT &#65533;q&#65533; &#65533;&#65533;p&#65533;<&#65533;<&#65533;j&#65533;&#65533;&#65533;&#65533;9&#65533;A&#65533;&#65533;&#1356;&#65533;&#65533;&#65533;&#65533;2/9&#65533;&#13973;7p>U&#65533;o&#65533;&#65533;&#65533;&#65533;@&#65533;-&#65533;&#65533;&#65533;&#65533;L&#65533;T&#65533;W	&#65533;&#65533;&#65533;&#65533;gu$&#753;r&#65533;&#65533;&#65533;{&#65533;&#1416;&#1119;&#65533;T&#65533;&#65533;Wvc&#65533;=&#65533;&#65533;&#65533;;&#65533;: pJ&#65533;&#65533;&#65533;I&#65533;b@Ku&#65533;#&#65533;_&#65533;_&#65533;s3&#65533;&#65533;-)&#65533;&#65533;t&#65533;&#65533;b`AC&#65533;XU&#65533;&#65533;q&#65533;&#65533;&#65533;&#65533;&#65533;&#65533;&#65533;Q&#65533; &#65533;&#65533;&#65533;Sx&#65533;+t%1&#65533;&#65533;&#65533;+6D&#65533;n&#65533;pz&#65533;&#668;&#65533;&#651;&#65533;&#65533;h#&#65533;"i&#65533;&#65533;X&#65533;&#65533;&#65533;&#65533;v&#65533;&#65533;&#65533;Y@&#65533;A=&#65533;&#65533;&#65533;&#65533;U&#65533;&#65533;*mR&#65533;-&#65533;&#65533;Y&#923;&#65533;J&#65533;&#65533;&#65533;&#65533;&#1551;J&#65533;k&#65533;sH&#65533;&#65533;&#65533;k&#65533;&#65533;N&#65533;[+&#65533;k&#65533;+\&#65533;,&#65533;I &#65533;0&#65533;&#65533;&#65533;k&#65533;&#65533;&#65533;H&#65533;L&#682;2&#65533;&#65533;p$U=L&#65533;&#65533;K&#65533;&#65533;u&#65533;@&#65533;%&#65533;q&#65533;&#65533;&#65533;&#65533;&#32365;S&=&#65533;8&#65533;$&#65533;&#65533;&#65533;ee&#65533;\&#65533;Y&#65533;&#65533;&#65533;&#65533;&#65533;&#65533;C&#65533;&#65533;&#65533;P&#65533;V&#65533;1&#457;%
9/&#65533;&#65533;&#65533;&#65533;&#1723;yE&#65533;&#65533;T&#65533;&#65533;A&#65533;#&#65533;&#65533;y&#65533;&#65533;/~&#1771;&#65533;K&#65533;&#65533;&#65533;+&#65533;&#65533;&#65533;&#65533;&#65533;AJW&#65533;U\( u&#65533;&#1781;lhk&#65533;7&#65533;&#65533;&#1664;&#65533;&#65533;&#65533;&#65533;>&#65533;&#65533;&#696;E&#65533;^&#65533;&#65533;x~&#65533;mm`&#65533; &#65533;zWmY&#65533;&&#65533;&#65533;vt&#65533;PAmj"M&#65533;&#65533;&#65533;A&#65533;S&#65533;&#65533;d1&#65533;&#65533;J&#65533;UQ&#65533;>&#65533;qK&#65533;y$&#65533;^s&#65533;&#65533;&#65533;4&#65533;Ory&#65533;)9&#65533;&#65533;T&#65533;_&#2006;&#65533;=*Y-Y&#65533;Z&#65533;&#1013;&#65533;&#65533;&#65533;&#65533;h4&#65533;V&#65533;[&#1730;&#65533;&#65533;&#65533;&#65533;&#65533;b\&#65533;74&#65533;&#65533;&#716;z&#65533;V&#65533;&#65533;&#65533;&#65533;&#65533;&#1458;.&#65533;&#65533;9&#65533;\Kb&#65533;&#65533;nS&#65533;=s&#65533;b&#65533;BA&#1827;&#65533;&#65533;s&#65533;&#65533;i&#1582;&#2042;=&#65533;&#65533;z&#65533;s&#65533;&#65533;&#65533;&#65533;LW];&#65533;
&#65533;35&#65533;r=N3&#1466;/&#65533;&#1711;&#65533;v&#65533;&#65533;&#65533;I&#65533;.&#65533;&#65533;&#65533;'io&#65533;&#65533;k&#65533;&#65533;&#65533;&#65533;&#1740;&#65533;&#65533;&#65533;o*L&#65533;&#65533;&#65533;&#65533;=A&#65533;kR
Qqgvw=&#65533;0&#65533;&#65533;&#1811;&#1308;t&#495;&#65533;R&#65533;*g&#65533;y&#65533;By&#65533;&#65533;&#2031;OM&#65533;/t&#65533;y&#65533;e^1&#65533;m&#65533;&#65533;&#65533;&#65533;&#65533;&#65533;&#65533;&#65533;&#65533;&#1857;&#65533;c&#65533;&#65533;nx&#65533;Y&#65533;&#1041;&#65533;P&#65533;Jq&#65533;&#65533;&#65533;p3&#999;&#12929;&#65533;&#65533;rv&#65533;xH<!&#65533;&#1356;@&#65533;T&#65533;A&#65533;{f&#65533;"N[j&#65533;&#65533;2O>&#65533;jM"&#65533;oP&#65533;:&#65533;g&#65533;=MS&#65533;#&#65533;&#65533;&#65533;w&#65533;&#65533;&#65533;s&#65533;&#1204;fN&#65533;&#65533;,y&#65533;&#2023;|UI&#65533;s8Q&#65533;&#65533;&#65533;+K&#65533;Pe&L&#65533;&#65533;O&#65533;&#65533;Wp&#65533;e$&#65533;&#65533;&#1198;&#65533;o&#796;&#65533;&#65533;3&#65533;&#27313;&#65533;&#65533;Cc&#65533;=*&#65533;:"Ur&#65533;&#65533;Xc&#65533;M5&#65533;&#65533;{&#65533;&#65533;21&#65533;&#65533;1L&#65533;6y=}&#65533;V&#65533;b&#65533;4K&#65533;&#65533;&#65533;&#65533;&#65533;&#65533; &#65533;Tr&#65533;&#65533;v&#65533;:&#65533;&#65533;cV&#65533;d&#65533;&#65533;&#65533;&#65533;&#65533;q&#65533;-&#65533;&#65533;&#65533;k&#1058;&#65533;<&#65533;&#65533;*&#65533;2&#65533;z&#65533;&#65533;p]O8 &#65533;sH&#65533;26&#65533; &#65533;&#65533;jH&#65533;v&#65533;L&#65533;&#65533;&#65533;&#65533;&#65533;&#65533;&#65533;&#65533;#&#65533;H&#65533;$c&#65533;n&#65533;*&#65533;&#65533;&#65533;6&#65533;K&#65533;&#65533;&#65533;&#65533;y{&#65533;9&#65533;&#65533;&#65533;=&#65533;&#65533;&#65533;-&#65533;{&#65533;o&#65533;&#65533;&#65533;&#65533;&#1306;&#65533;im=&#65533;q&#65533;&#65533;&#65533;f'&#797;%3&#65533;2&#65533;&#65533;&#65533;or-bX`2&#65533;&#65533;V&#65533;&#65533;C(&#65533;&#65533;9&#65533;&#65533;T&#65533; &#65533;={&#65533; &#65533;Wc&#65533;&#65533;&#65533;(&#65533;&#137;"&#1548;&#65533;&#65533;&#65533;vB+J&#65533;m#8
3&#65533;&#65533;&#65533;&#65533;GTE&#65533;&#65533;B&#65533;&#65533;d$&#65533;v&#65533;&#65533;&#1707;&#65533;$)$&#65533;&#65533;&#65533;&#180;&#65533;F;n&#65533;&#65533;&#65533;&#65533;&#65533;W\6&#65533;&#65533;!?wwp?&#65533;s&#65533;&#65533;%J&#65533;N&#65533;c&#65533;KVCu&#65533;K5&#991;4&#65533;0  &#65533;/O&#65533;Ewr&#65533;a&#65533;,	&#65533;&#65533;&#65533;y&#65533;&#1432;&#65533;&#65533;&#65533;1!&#65533;&#65533;&#65533;2zSfT&#65533;C.&#65533;&#65533;&#65533;};T&#65533;&#65533;w $&#65533;,@&#65533;RADy-&#495;&#65533;Vc&#65533;C&#65533;d&#65533;&#65533;{T&#65533;[&#1771;&#65533;&#65533;z&#65533;&#65533;(&#65533;%E&#65533;&#65533;'?p&#65533;1&#65533;;&#65533; J&#65533;&#850;?&#65533;@&#65533;r?&#429;&#1777;&#65533;`&#65533;&#65533;j&#65533;&#65533;&#65533;&#65533;&#65533;&#65533;&#65533;&#65533;]&#65533;n["	#w&#65533;&#65533;#&#65533;&#65533;;X&#65533;&#65533;?&#932;&#65533;&#65533;&#213;l&#65533;h~t&#65533;$&#65533;2$%3&#65533;&#65533;&#65533;j&#65533;&#1047;&#65533;&#2896;&#65533;&#65533;&#65533;&#65533;?&#65533;t&#65533;&#65533;(y`=O&#65533; &#65533;&#65533;&#65533;,&#65533;&#65533;&#65533;8&#65533;&#938;&#65533;&#65533;[&#65533;%{&#65533;q;X&#65533;e(&#65533;&#65533;<c&#65533;&#65533;v&#65533;&#65533;&#65533;&#65533;&#65533;&#65533;&#65533;&#65533;s&#65533;&#65533;&#65533;=&#65533;&#65533;&#65533;&#65533;r&#65533;&#65533;I&#65533;&#65533;?w&#65533;&#65533;&#65533;&#65533;&#65533;=5AW&#65533;sN&#65533;&#65533;+&#658;O&#65533;&#65533;{X[i&#65533;j&#65533;
&#65533;9&#65533;&#186;&#65533;m&#65533;&#65533;&#65533;&#65533;&#65533;&#65533;2"Q&#65533;\&&#65533;&#65533;&#65533;Q&#65533;&#65533;&#65533;w&#65533;&#65533;&#65533;S&#65533;&#65533;&#65533;Az;R&#65533;&#65533;W&#65533;&#65533;&#65533;&#65533;&#65533;k^def@&#65533;c?)&#65533;&#65533;&#65533;*NA&#65533;&#65533;VV5,9lg9&#65533;*F&#65533;&#65533;c &#65533;&#65533; &#65533;&#65533;&#65533;&#65533;&#65533;xPy&#65533;;f&#65533;&#213;'&#65533;&#65533;[&#65533;&#65533;A&#65533;8&#65533;&#65533;&#372;g&#65533;&#65533; &#65533;&#65533;&#65533;&#65533;&#65533;g&#65533;OF&#65533;rE"&#65533;&#65533;&#65533;q&#65533;	&#65533;&#65533;P&#65533;q&#65533;&#65533;5&#65533;[$&#65533;p;U&#65533;&#65533;&#38230; &#861;&#65533;&#65533;&#65533;N&#65533;&#65533;$^{U&#65533;&#65533;&#65533; &#32297;V"A&#65533;&#65533;&#65533;&#65533;7`PH&#65533;P&#65533;&#65533;&#65533; &#65533;&#65533;&#65533;&#65533;&#1423;&#65533;&#65533; &#65533;H&#65533;&#65533;&#65533;) &#65533;&#65533;&#65533;&#65533;&#65533;&#65533;2&#65533;<&#65533;&#65533;u&#65533;=&#65533;qW&#65533;&#65533;&#65533;&#65533;&#65533;l&#65533;f&#65533;&#65533;G&#65533;&#65533;7&#65533;&#65533;&#65533;&#65533;	7&#65533;u&#65533;!&#65533;]&#833;&#65533;&#65533;&#65533;&#65533;&#65533;]&#65533;&#65533;&#65533;&#65533;5&#65533;h&#65533;&#65533;&#65533;&#28285;^&#1890;&#65533;&&#65533;&#321;P&#65533;&#65533;&#65533;Q&#1022;3&#65533;&#65533;w_&#65533;c&#65533;u&#65533;&#65533;&#65533;R&#65533;o&#65533;sg6d&#65533;&#65533;$z&#65533;|P&#65533;x)2LK&#65533;=&#1436;&#233;&#65533;&#65533;"&#383;L&#65533;x&#65533;x:&#65533;y&#65533;b&#65533;&#65533;&#65533;&#65533;]Pm/&#65533;&#65533;H&#65533;2&#65533;&#65533;&#65533;q&#1503;|VT&#65533;}&#65533;X&#65533;&#65533;&#65533;&#65533;I&#65533;y &#65533; &#65533;l.Im&#65533;&#65533;6&#65533;&#65533;Gq&#65533;c&#65533;wJ&#65533;{n&#65533;&#65533;&#442;&#65533;&#1562;&#65533;&#65533;&#918;&#65533;&#65533;&#65533;&#65533;7&#65533;&#1381;&#65533;&#65533;"&#65533;&#65533;t&#65533;&#65533;O&#65533;q&#65533;&#1977;&#65533;*6c&#65533;9a$&#65533;&#65533;&#65533;O&#65533;[&#65533;&#65533;m&#65533;"\d}&#65533;&#1043;&#65533; &#65533;&#1347;&#65533;D\Fq&#65533;&#65533;&#65533;#&#65533;&#65533;Zs&#65533;T&#65533;#^b&#65533;UaB&#65533;&#65533;&#65533;&#65533;&#65533;&#65533;Q&#65533;,|&G&#65533; &#65533;&#65533;&#65533;H&#65533;@&#65533;aG&#65533;26&#65533; &#65533;^&#65533;{&#65533;&#65533;&#590;&#65533;&#65533;&#65533; &#65533;&#65533;&#65533;&#65533;-&#65533;L&#35572;}L&#65533;&#65533;&#65533;&#65533;&#65533;&#65533;&#65533;&#65533;&#65533;&#65533;&#65533;&#65533;Ak&#65533;&#65533;&#65533;[ &#65533;&#65533;&#65533;szx`&#65533;1\ &#65533;tvc6 3&#65533;&#12381;&#403;&#65533;&#65533;&#65533;F3&#65533;&#65533;&#65533;r&#65533; &#65533;"&#65533;&#65533;z98&#65533;&#65533;&#65533;&#65533;&#65533;m&#65533;E&#65533;B&#65533;*:&#65533;q8&#65533;&#65533;&#65533;o|Nb&#65533;&#65533;&#65533;1&#1512;&#65533;/&#65533;&#65533;&#65533;#Lyd&#65533;Nz&#65533;&#948;&#65533;&#65533;5&#65533;"&#65533;&#65533;&#65533;&#1785;&#65533;&#65533;&#65533;{T&#796;z&#65533;&#65533;&#65533;F&#65533;&#65533;\g&#65533;&#65533;&#1351;BT^&#65533;Y&#65533;&#65533;H&#65533;7q&#65533;LR&#65533;&#65533;&#65533;u&#65533;X(&#65533;n&#65533;&#65533;f&#65533;&#65533;&#65533;G g&#65533;&#65533;nE&#65533;&#65533;"&#494;3&#65533;Ja&#61518;&#65533;f&#65533;&#65533;y$r{R&#65533;&#65533;\&#65533;r(&#65533;X&#65533;#&#65533; &#65533;O@ &#65533;&#65533;s&#65533;&#65533;ZX&#65533;&#65533;i|&#65533;dg&#65533;.+&#65533;'h8&#65533;&#65533;&#1178;a2q&#65533;y&#65533;B5(&#65533;&#65533;&#65533;Js&#505;B&#65533;&#65533;x&#65533;&#65533;b&#65533;&#65533;&#65533;I]&#65533;q&#65533;NX&#65533;y&#65533;&#65533;&#65533;Y$&#65533;&#65533;&#65533;&#65533;&#65533;&#2010;<&#65533;&#65533; &#65533;u&#65533;Vr;g&#65533;s&#65533;&#65533;dzu&#65533;&#65533;&#65533;2&#65533;&#65533;&#65533;&#65533;B.;SBc!&#65533;&#65533;&#65533;[&#65533;&#65533;w&#65533; &#65533;&#65533;&#65533;2&#65533;\>dO&#65533;01&#1822;&#148;&#65533;&#686;&#65533;F&#65533;rY&#65533;p&#2041;&#65533;&#65533;H&#65533;Z&#65533;&#65533;?4&#65533;!&#65533;w$q&#65533;]%&#65533;F&#65533;&#65533;&x&#65533;&#65533;?&#65533;=&#65533;&#65533;&#65533;&#65533;&#65533;r3&#65533;8&#65533;Yb%&#65533;MSh&#65533;&#65533;)f&#65533;g`&#65533;&#65533;W&#65533;&#65533;S&#65533;qK&#65533;&#65533; ;u&#65533;Z8&#65533; &#65533;rq&#65533;z"&#65533;&#65533;r:&#65533;5&#65533;&#65533;&#65533;&#1854;Tf6&#65533;&#65533;&#65533;&#65533;>&#65533;29&#65533;&#65533;T> [&#757;&#65533;&#65533;G&#65533;&#65533;&#65533;6&#65533;&#65533;q&#65533;7&#65533;\&#65533;&#1864;&#65533;S&#65533;&#915;&#65533;>&#65533;3^&#65533;&#65533;<&#65533;`&#65533;&#65533;Z&#65533;&#1459;y9,q&#65533;q[Z#&#65533; =s&#65533;&#65533;&#65533;&#65533;&#65533;h&#65533;m&#65533;&#1281;&#65533;&#65533;&#65533;UT&#817;j&#65533;&#65533;A&#65533;~TGm0s&#65533;o&#65533;gi&#65533;=F&#65533;W&#65533;
&#65533;&#65533;&#65533;&#65533;m&#65533;&#65533;&#65533;M*&#65533;6&#65533;(&#65533;rG&#65533;=?&#65533;U&#65533;&#65533;&#65533;.&#65533;'Ub&#65533;9&#65533; &#65533;&#65533;*&#65533;i[Wi&#65533;,&#65533;&#65533;&#65533;&#65533;+E&#65533;nv&#65533;q8&#65533;&#65533;&#65533;1&#65533;&#65533;9&#65533;[B&#65533;"QF$&#65533;mq&#65533;y&#65533;Qy+&#65533;~&#1722;&#65533;M&#65533;A&#65533;H&#65533;u&#65533;&#65533;2Zda&
&#65533;A&#65533;&#65533;&#65533;R&#65533;n63^<&#65533; ?&#65533;J!&#65533;&#65533;&#65533;5{&#65533;&#65533;&#65533;4&#65533; &#65533;&#65533;j&#65533;&#65533;c<&#65533;&#65533;&#65533;&#65533;&#65533;Z-&#65533;&#65533;U&#65533;&#65533;?Ri&#65533;&#65533; &#65533;&#671;0&#65533;g4'&#65533;~&#65533;4&#65533;T`&#65533;;V&#65533;&#65533;&#65533;`&#65533;&#65533;n8&#65533;4&#65533;&#65533;c=&#65533;9&#65533;&#65533;7&#65533;8&#65533;&#65533;o$s&#65533;&#65533;&#1434;&#65533;&#65533;&#65533;&#65533;&#65533;&#65533;&#65533;&#65533;&#293;Y8&#65533;})Z#&#65533;&#65533;:&#65533;j&#65533;&#65533;&#65533; &#65533;&#65533;5&#65533;&#65533;9&#65533;R&#65533;REdN{&#65533;+ f&#65533;&#65533;U&#65533;&#65533;8&#65533;t&#65533;&#65533;&#65533;&#65533;&#65533;l&#65533;&#65533;es&#1279;&#65533;P&#65533;$&#65533;&#65533;_&#65533;)c&#65533;O<&#1205;&#65533;1&#65533;&#65533;&#65533;VW&#65533;P%&#65533;|u&#65533;N3&#65533; $&#65533;5Gtic&#1324;Am&#65533;&#1742;&#65533;&#65533;9&#65533;&#65533;&#65533;&#65533;&#65533;?&#65533;rFs&#1261;j&#1552;t&#65533;&#65533;&#65533;67_&#65533;&#65533; &#65533;Y^&#65533; &#65533;3O&#65533;&#65533;&#65533;&#65533;&#65533;&#65533;^\&#65533;&#65533;&#65533;w5[&#65533;To:&#65533;&#65533;&#65533;w[|c&#65533;z&#65533;&#65533;&#65533;xx&#65533;&#65533;&#65533;2&#65533;&#65533;&#65533;&#1849;&#65533;S&#65533;&#65533;I!n&#248;&#65533;sF}&#65533;&#1528;<	&#65533;&#65533;&#65533;&#65533;'&#65533;&+&#65533;&#65533;&#65533;&#65533;I&#65533;&#65533;;P8,&#65533;&#65533;&#1498;Z[&#65533;&#65533;&#65533;<dg&#65533;&#65533;&#65533;)[&#65533;+C&#65533;&#65533;&#65533;&#65533;&#65533;&#65533;m&#65533;H&#65533;f<(8&#65533;&#65533;&#65533;&#65533;&#65533;SZ&#65533;&#65533;&#65533;&#65533;f:`&#65533;`u&#65533;&#65533;&#65533;&#65533;&#479;l<&#65533;
&#65533;W&#65533;&#65533;&#65533;_:o&#65533;&#65533;_&#65533;&#65533;9J&#65533;GE&#65533;@_&#65533;;C&#65533;&#65533;&#65533;&#65533;&#65533;&#65533;&#65533;v&#65533;x?&#65533;j'&#65533;&#65533;&#65533;&#65533;&#65533;&#65533;&#65533;&#65533;&#65533;K&#65533;\&#65533;&#65533;&#65533;&#65533;j&#65533;?Q&#65533;Wm&#65533;dx&#65533;P&#65533;?&#65533;.9&#65533;\&#65533;&#65533;"&#65533;&#65533;&#65533;&#65533;&#65533;&#65533;2<&#65533;&#65533;-&#65533;&#65533;F*&#65533;&#65533;&#65533;&#65533;H>y&#65533;&#65533;&#65533;&#65533;&#65533;m&#65533;|JF&#65533;&#65533;&#65533;YI&#65533;&#65533;]&#65533;&#65533;&#65533;k&#65533;3O&#65533;~&#65533;&#65533;
&#65533;&#65533;&#65533;&#65533;1|c!&#65533;-$@c&#65533;S&#65533;*:aF&#65533;J&#65533;&#65533;?&#915;&#65533;Xoxp`&#65533;|};|&#65533;&#65533;&#65533;&#65533;&#65533;-&#65533;&#65533;&#65533;`;&#65533;&#65533;"&#65533;&#65533;&#65533;&#65533;&#65533; &#65533;q&#65533;&#65533;3&#65533;o&#65533;k&#65533;&#65533;&#65533;'&#65533;~>&#65533;&#65533;&#65533;E	&#65533;[&#65533;&#1874;q&#65533;"&#65533;&#65533;@>&#65533;&#65533; &#65533;&#1505;#1&#65533;-&#65533;=&#65533;&#65533;<&#65533;&#65533;&#65533; &#65533;&#65533;&#65533;&#65533;&#65533;z&#65533;$,s&#65533;&#65533;U&#65533;#&#65533;y&#65533;}qR&#65533;&#65533;&#1342;_c&#496;&#65533;*w *m&#65533;&#65533;&=)v=&#65533;&#65533;Nz&#65533;l&#546;&#65533;b&#65533;&#65533;3&#65533;s&#65533;
Q$ X&#65533;&#65533;{Rl&#65533;\&#65533;l+&#65533;HS&#65533;~&#65533;9^&#65533;{Ts2&#65533;&#65533;$&#65533;j"&#65533;'&#65533;T&#65533;\i&#65533;&#65533;n&#65533;&#65533;?.XyI&#65533;#w,x&#65533;Q&#65533;&#1502;L&#65533;&#889;&#65533;J&#65533;&#65533;o{=&#65533;&#65533;"`"M&#65533;&#65533;!&#65533;&#65533;&#65533;&#65533;c&#65533;&#65533;g&#65533;5&#761;'&#65533;&#65533;Y&#65533;f2&#65533;&#65533;hLn&#65533;)&#65533;31&#65533;8&#65533;*`&#65533;( &#65533;&#65533;`&#65533;(KD&#65533;<&#65533;&#65533;&#65533;{&#65533;&#65533;}mi&#65533;&#65533;&#65533;&#65533;5&#65533;&#65533;V&#65533;&#65533;&#65533;&#65533;0&#65533;&#65533;&#65533;\&#65533;&#65533;BrG'"&#65533;&#65533;&#65533;J&#65533;m&#65533;&#65533;l&#65533;v&#65533;Q&#65533;pF20O_&#1465;&#65533;<:&#1110;N =Ct5&#65533;&#1849;&#65533;;&#65533;&#65533;&#65533;&#65533;&#65533;2J&#65533;yd&#65533;&#65533;&#65533;&#65533;&#65533;9-&#65533;&#65533;S&#65533;&#65533;&#65533;-&#65533;iN&#65533;-&#65533;azu'&#65533;&#1960;*38U&#65533;&#65533;[&#65533;&#65533; &#1801;T@&#65533;&#65533;}E3M&#1251;c&#65533;]&#65533;<`&#65533;&#65533;&#65533;&#1332;n&#65533;)Qnv*Y&#65533;@&#65533;&#65533;N_Z&#65533;z&#65533; &#65533;&#65533;]%&#1079;&#65533;C&#65533;&#65533;|&#846;&#65533;&#1209;&#65533;&#65533;ZVl&#65533;&#65533;Z)&#729;&#65533;u&#65533;&#65533;w&#65533;&#65533;(R&#65533;&#65533;J&#932;&#65533;	&#985;&#65533;&#65533;Lt#&#65533;&#65533;A&#65533;&#65533;q^7&#65533;H&#65533;\&#65533;;2&#65533;pYN
&#65533;&#65533;^&#65533;&#65533;3\XA;&#65533;^H&#65533;&#65533;9&#65533;[&#65533;1&#65533;&#1051;9&#65533;&#65533;&#65533;&#65533;&#65533;85. &#65533;q&#65533;&#65533;@9&#65533;&#65533;Vr&#65533;7(*&#65533;&#65533;&#65533;H&#65533;&#65533;S	 &#65533;&#65533;&#65533;&#65533;&#65533;'sl&#65533;;&#170;.X&#65533;&#65533;&#65533;&#65533;&#65533;&#65533;z&#65533;P&#65533;drJ
&#65533;&#65533;&#65533;+&#65533;&#65533;&#65533;s&#65533;W.&#23821;M&#65533;&#65533;F]&#65533;&#65533;p@s&#65533;&#65533;>&#65533;&#65533;SZ&#65533;$J&#65533;&#65533;&#65533;&#65533;=2{P&#65533;&#65533;&#65533;<&#65533;+&#65533;&#65533;&#65533;&#65533;&#65533;X&#65533;I&#65533;&#65533;B&#65533;&#65533;>&#65533;&#65533;s&#65533;f&#65533;&#65533;&#65533;fFz&#65533;jVQ&#65533;&#65533;jq&#65533;q&#65533;&#65533;&#65533;C&#547;&#65533;,1&#65533;&#65533;&#65533;4&#65533;&#65533;L&#65533;&#65533;&#65533;zP&#65533;=&#65533; &#65533;&#65533;Hc&#65533;{&#65533;&#65533;&#65533;&#65533;%y&#65533;&#65533;s&#65533;M&#65533;)&#65533;D&#65533;&#65533;&#65533;&#65533;&#65533;&#65533;&#65533;&#65533;&#65533;&#65533;&#65533;+&#65533;Z&#65533;&#65533;"&#65533;n &#65533;O^&#65533;&#65533;l&#65533;&#65533;&#65533;&#65533;&#65533;FJ&#65533;&#65533;0&#65533;&#65533;Fy&#65533;k&#65533;&#65533;&#65533;&#65533;&#408;&#65533;&#65533;&#65533;G5&#65533;&#65533;/&#65533;-D&#65533;J&#65533;&#65533;1t&#65533;&#65533;&#65533;i&#65533;A-&#65533;{&#65533;&#65533;&#65533;a&#65533;&#65533;&#65533;-&#65533;&#65533;&#65533;&#65533;H&#65533;D(&#65533;N&#65533;3\n&#65533;x &#65533;&#65533;&#65533;>c&#1282;&#65533;&#65533; &#65533;]&#65533;R&#1391;&#65533;rQ&#65533;?F|&#65533;&#65533;($&#65533;&#65533;&#65533;|&#65533;w&#65533;&#65533;&#65533;&#65533;&#65533;&#65533;&#1297;&#65533;&#65533;&#65533;"&#65533;&#65533;&#65533;&#65533;O&#65533;#&#65533;s^r.A]&#65533;e&#65533;>&#65533;z&#65533;&#65533;&#65533; |.Ab&#65533;;{r&#65533;&#1014;:&#1500;&#65533;&#65533;&#65533;&#65533;&#65533;&#65533;&#65533;uR&#65533;&#65533;&#65533;k&#65533;&#65533;sz&#65533;fA&#65533;&#65533;&#1466;&#65533;&#65533;xt&#65533;&#65533;at&#65533;&#65533;&#65533;&#65533;&#65533;J&#65533;5&#65533;&#65533;p>]&#65533;&#65533;&#695;&#65533;$/&#65533;:e&#65533;=&#65533;'&#65533;&#65533;&#65533;&#65533;&#65533;&#781;:(&#65533;)&#65533;d&#65533;&#65533;&#65533;H>&#65533;L&#65533;V&#908;&#65533;&#65533;4&#65533;h&#65533;1&#65026;&#65533;on&#65533;V&#65533;#F&#65533;&#65533;&#65533;&#65533;A&#65533;&#65533;lxr_&#65533;&#65533;Z&#65533;&#65533;Y}&#65533;S&#65533;56c&#65533;&#65533;;&#65533;|f&#65533;&#65533;&#65533;&#65533;&#65533;&#65533;=:&#65533; ]A&#65533;\j&#65533;&#65533;r/&#65533;&#65533;8&#65533;&#65533;&#65533;j^&#65533;&#900;&#65533;j&#65533;&#65533;`nh&#65533;&#65533;&#65533;&#65533; &#65533;&#65533;c&#65533;&#65533;&#65533;&#65533;&#65533;&#65533;&#65533;x&#65533;!&#65533;&#1475;\&#65533;6&#65533; di&#65533;&#65533;T&#65533;&#65533;&#65533;&#65533;8&#65533;5-G##&#716;&#65533;&#65533;&#65533;&#65533;|l&#65533;&#65533;t&#65533;&#65533;	&#65533;&#65533;&#65533;&#65533;&#65533;?&#65533;(&#65533;_&#65533;p_&#65533;&#65533;\&#65533;&#65533;v&#65533;r&#65533;yN&#65533;&#65533;&#65533;
&#65533;8&#65533;&#65533;n8=N1O&#65533;&#65533;v&#65533;r&#65533;-&#65533;x&#65533;&#65533;g&#65533; Z&#65533;&#65533;&#65533;VnX&#65533;<&#65533;=&#65533;&#65533;&#65533;&#65533;&#65533;cW&#65533;@&#65533; 8&#65533;j%&#65533;&#65533;&#65533;&#65533;&#65533;G&#1455;&#65533;&#65533;l]&#65533;&#65533;s&#65533;&#65533;&#65533;&#65533;0;&#65533;&#65533;a&#65533;n1&#65533;&#1467;&#1333;1h&#65533;m:&#65533;9&#65533;Z`&#65533;&#65533;q&#65533; &#65533;&#65533;_1&#65533;>P&#65533;r&#65533;s&#65533;&#162;"]&#65533;bC&#65533;9RZnD&#1578;`$N@q&#65533;&#65533;&#65533;S&#65533;,&#65533;&#65533;3&#65533;&#65533;&#65533;&#65533;&#65533;)&#65533;T&#65533;1&#65533;&#65533;J&#65533;Fw&#65533;&#65533; |&#65533;0&#65533;&#65533;S&#65533;REG&#65533;&#65533;&#65533;/_PE"8&#65533;+&#65533;&#65533;d&#65533;/.&#65533;&#65533; R2?Z22&#65533;&#65533;:&#65533;&#65533;&#65533;&#65533;&#65533;	Q&#65533;9&#65533; d&#65533;&#65533;&#1160;&#65533;3&#1230;&#65533;&#65533;*&#65533;&#65533;&#65533;&#65533; &#65533;sJ&#65533;&#144;&#65533;&#65533;&#65533;#&#65533;s&#65533;u&#65533;g&#65533;q&#997;L&#65533;.C`&#65533;s&#65533;h&#65533;&#65533;&#65533;v&#65533;7 y&#65533;&#429;&#65533;&#65533;({&#65533;&#65533;[&#65533;B>&#65533;_&#65533;X&#673;iX&#65533;&#65533;&#366;&#65533;&#65533; &#65533;4'&#65533;&#65533;&#65533;&#65533;&#65533;b&#65533;&#65533;1k&#65533;&#65533;u>&#65533;&#65533;m&#65533;&#65533;'&#65533;(&#65533;&#65533;&#65533;&#65533;&#65533;&#65533;&#65533;&#65533;\&#65533;&#65533;	&#65533;F9&#65533;&#65533;T&#65533;'&#65533;W&#65533;5b8&#65533;&#419;&#65533;&#65533;L&#65533;&+|&#65533;&#65533;&#1293;X&#65533;IH_&#65533;
&#65533;ES&#65533;&#65533;&#65533;&#65533;&#65533;&#65533;|&#27444;&#65533;rv&#65533;&#65533;&#65533;C!&#65533;&#65533; &#65533;Q&#65533;-&#65533;K&#65533;&#65533;&#65533;O TN&#65533;YA4&#65533;&#65533;8Ei&#65533;&#65533;G&#65533;&#65533;A&#65533;*)$&#65533;&#65533;&#65533;\&#65533;84&#65533;ER\&#1705;&#65533;i!^Jl,&#2021;4K&#65533;N&#65533;&#65533;pXt&#999;&#65533;U&#65533;&#65533;&#65533;#&#65533;]&#65533;;&#65533;&#65533;&#65533;5[Q&#65533;&#65533;I&#65533;*p&#65533;&#771;&#65533;&#65533;1&#65533;}i&#65533;vbh&#65533;&#65533;&#59678;1&#65533;8&#8204;:&#65533;#=9&&#65533;&#65533;&#65533;}&#65533;6Y"&#65533;4\J&#65533;&#65533;&#1006;=&#65533;&#65533;F&#1779;&#65533;2?&#65533;R&#65533;1h&#65533;8&#65533;&#65533;&#65533;&#65533;Y\,1&#230;&#65533;&#65533;Y$&#65533;+&#65533;&#65533;E9&#65533;&#65533;&#65533; &#65533;&#65533;J&#65533;&#65533;&#65533;&#65533;2&#65533;&#65533;&#65533;t&#65533;)4&#398;b&#65533;T&#65533;&#65533;F&#65533;&#65533;a	.&#65533;&#65533;n&#65533;;&#65533;g&#65533;&#65533;&#65533;u&#1849;#q&#65533;&#1299;5&#65533;&#65533;&#65533;&#65533;&#65533;-&#65533;UQ{&#65533;&#65533; {&#65533;&#65533;&#65533;&#65533;&#65533;gw&#65533;p&#65533;&#1617;	&#65533;&#65533;&#65533;&#65533;&#65533;&#65533;`&#65533;&#1503;J&#65533;&#65533;c&#65533;0&#65533;&#65533;nFs&#65533;&#65533; J&#65533;&#65533;r&#65533;\z&#65533;[&#65533;&#65533;H+&#65533; &#65533;&#65533;&#1187;utE'&#65533;&#65533;j&#65533;M&#65533;SF&#65533;N&#65533;&#65533;1&#1249;&#65533;&#65533;&#65533;m?&#65533;&#65533;&#65533;W@-&#65533;&#65533;&#65533;qP&#65533;&#65533;J{&#65533;8&#65533;_&#65533;e6&#65533;#&#65533;&#65533;s&#65533;Z&#65533;9&#65533;&#65533;J@&#65533;Xa&#65533;^&#65533;&#65533;T&#65533;dpG&#65533;q^|&#65533;&#65533;R Q&#65533;&#65533;&#18188;~T&#65533;g8b&#65533;9&#65533;}iK&#65533;&#176;'&#65533;&#65533;&#65533;?&#155;`r&#65533;@88
G&#65533;z&#65533;gE&#65533;&#65533;&#65533;!_^&#65533; bG|&#65533;&#1076;&#65533;&#65533;&#65533;&#65533;AA&#65533;&#1023;&#1459;b&#65533;]6&#65533;arp&#65533;&#65533;~&#65533;<V&#65533;&#65533;&#65533;&#65533;8ls&#65533;&#65533;&#65533;&#65533;d&#65533;3&#65533;&#65533;z&#1799;&#65533;&#65533;&#65533;&#65533;&#65533;U&#65533;&#65533;;YCg&#1253;V&#65533;&#65533;Sc6&#1272;&#65533;&#65533;&#65533;&#65533;&#1352;&#65533;&#65533;#&#65533;I&#65533; d&#65533;Z&#860;rP&#65533;6&#65533;&#65533;&#65533;9&#65533;&#8370;?&#65533;&#65533;x,0&#65533;=$&#1945;&#65533;&#65533;B&#65533;p&#65533;&#65533;&#65533;&#65533;&#1169;&#65533;2<Q}.&#65533;&#65533;&#65533;\&#65533;Xp
G&#65533;7&#65533;&#65533;&#65533;&#65533;1&#65533;&#65533;&#65533;&#65533;${W&#65533;&#65533;F&#65533;a&#65533;>y&#65533;r;G &#65533;9&#65533;+&#65533;&#65533;m&#65533;&#65533;8__j&#65533;&#65533;&#65533;&#65533;l&#65533;,&#65533;&#65533;&#65533;jF(&#65533; &#65533;
&#65533;,&#65533;&#65533;&#65533;&#65533;&#65533;r:,BK&#65533;&#65533;& #?&#65533;v&#65533;^Z&#65533;&#65533;f&#65533;&#65533;&#65533;&#65533; \&#65533;&#65533;{c&#65533;J&#65533;&#65533;&#65533;D=&#65533;&#65533;&#1079;&#65533;x&#65533;&#65533;@&#65533;&#65533;&#65533;&#65533;R&#65533;&#65533;X;&#65533;:&#65533;W+u&#65533;&#65533;&#65533;&#671;&#65533;&#65533;&#65533;Z&#65533; &#65533;}z&#65533;&#65533;&#65533;]M2$&#65533;&#65533;y&#65533;I&#65533;P&#65533;&#2024;6&#1964;&#65533;n&#65533;&#1108;&#65533;&#65533;&#65533;&#65533;&#1201;&#65533;&#65533;u;&#65533;s&#65533;&#65533;\A&#65533;&#1313;}&#65533;k&#65533;&#65533;&#65533;{&#65533;&#65533;&#65533;&#65533;R\8&#65533;&#65533;&#65533;&#65533;U*\&#65533;&#65533;	&#65533;&#65533;&#65533;{s&#65533;B&#65533;[&#65533;B&#65533;&#1299;&#65533;#&#65533;&#65533;&#65533; &#65533;=CY&#65533;2&#65533;&#65533; &#65533;&#65533;&#65533;=[&#65533;i=Y.&#65533;&#65533;F&#65533;&#17066;Hc&#65533;&#65533;{&#988;g&#65533;zb&#65533;&#65533;&#65533;&#65533;/&#65533;&#65533;&#65533;&#65533;r&#65533;&#65533; +.&#65533;&#65533;`w&#65533;&#65533;e)&#65533;&#65533;&#939;&#65533;&#65533;~\&#65533;&#65533;F&#65533;&#65533;&#65533;j&#65533;To&#65533;&#65533;&#65533;&#65533;&#65533;&#65533;&#65533;kS&#65533;Z3&#65533;>O	&#65533;d&#65533;&#65533;&#65533;&#65533;r&#65533;T&#65533;&#65533; &#65533;N&#65533;&#65533;&#65533;&#65533;%&#65533;&#65533;&#65533;o&#65533;s&#65533;3&#1468;&#65533;&#65533;&#591;_0&#65533;<.A g&#65533;O&#65533;Z&#65533;$&#65533;&#1753;&#65533;&#65533;#+&#65533;^>"&#65533;&#65533;z	&#65533;&#65533;B&#12366;z~nt&#65533;&#1914;{&#65533;X8 &#65533;&#65533;8&#65533;&#65533;&#65533;q&#65533;&#65533;&#65533;&#65533;&#65533;&#65533;&#65533;`&#65533;;&#65533;YU[&#65533;3&#65533;&#65533;SU'&#65533;$`&#65533;&#65533;?&#1198;?L&#65533;&#65533;~~q&#65533;&#65533;s&#65533;&#65533;&#65533;&#65533;t&#65533;&#65533;&#65533;e&#65533;&#65533;&#65533;#&#65533;@Q&#65533;q&#65533;Z&#65533;@X&#65533;&#65533;&#65533;=?x??&#65533;T&#65533;L&#65533;p;&#65533;A&#65533;&#65533;Wu)"G&2&#65533;qP&#65533;&#65533;GLs&#1688;&#65533;np&#65533;;&#65533;&#65533;&#65533;&#65533;#&#65533;&#65533;&#65533;&#65533;&#65533;C[E&#65533;&#65533;/B&#65533;&#65533;`t&#65533;zb&#65533;d&#65533;&#65533;&#65533;P&#65533;&#65533;&#65533;&#65533;&#65533;@&#65533;&#65533;&#65533;*&#65533;o&#65533;v&#65533;wQz&#65533;5&#65533;"&#65533;{~&#65533;&&#65533;&#65533;B&#65533;hU&#65533;8&#65533;*3&#65533;&#65533;9&#65533;}&#65533;aK&#65533;d#&#65533;&#65533;y>&#65533;&#65533;v&#65533;&#65533;&#65533;N&#65533;KXg[YeM&#65533;&#65533; &#65533;&#65533;&#65533;S&#65533;&#65533;	&#65533;d&#65533;&#65533;YB1
3&#65533;&#65533;&#65533;{g&#10434;iE&#65533;&#65533;Z&#65533;&#65533;&#1494;&#65533;3E&#65533;U&#65533;&#65533;&#65533;[F&#65533;f&#65533;&#65533;&#65533;g&#65533;&#1382;C&#1001397;[P&(&#65533;Aef<u?&#65533;&#65533;&#65533;&#65533;&#65533;&#65533;&#65533;:&#65533;&#65533;ajw&#65533;heU&#65533;5&#65533;Rp[&#65533;&#65533;XW&#65533;&#65533;w.&#65533;9&#65533;&#65533;&#65533;&#65533;&#65533;5&#1488;&#65533;Ul&#65533;&#65533; &#65533;j&#65533;&#373;&#65533;	j|&#65533;?
&#960;@Q&#65533;&#65533;?&#65533;D&#65533;&#65533;&#576;&#65533;&#65533;&#65533;&#65533;$&#65533;&#65533;&#1444;&#1466;t2C&#65533;&#65533;&#65533;&#65533;&#65533;&#844;&#65533;&#54175;_&#65533;r&#65533;%c&#65533;1&#65533;&#65533;&#65533;&#65533;#C&#65533;8@0&#65533;)&#65533;&#1883;&#65533; G &#65533;&#65533;Q&#1220;s^&#65533;&#65533;p&#65533;&#65533;&#65533;}=&#65533;&#65533;&#65533;&#65533;%"&#65533;B&#65533;;F&#65533;p;f&#65533;=69-e&#65533;[&#65533;&#65533;cm
&#65533;s&#65533;&#65533;?&#1197;4&#65533;KM&#557;r&#65533;&#65533;&#65533;*&#65533;&#65533;&#65533;&#65533;#&#65533;}&#65533;&#1348;3&#65533;(`&#65533;&#65533;&#65533;2&#65533;&#65533;&#65533;B&#65533;&#65533;
&#65533;&#65533;
&#65533;&#65533;-d &#65533;2 &#65533;Oq&#65533;QQ9&#65533;&#158;&#65533;&#65533;kE&#65533;&#65533;&#65533; [r:&#65533;&#65533;&#65533;+W&#65533;67&#65533;	C&#1230;k&#65533;&#1249;1<&#65533;Y&#65533;;q&#140;&#65533;&#65533;&#1963;k&#65533;&#65533;&#65533;&#65533;&#65533;&#65533;&#65533;&#65533;&#65533;&#65533;&#65533;R&#65533;6&#65533;.&#65533;F&#65533;?2&#65533;N&#65533;&#65533;OO&#65533;Gr&#65533;&#281;&#65533;_&#65533;0?&#65533;h&#65533;d&#65533;8&#65533;=&#44265;R3&#65533;&#65533;&#1482;&#65533;V9%&#1540;&#65533;&#284;&#65533;&#65533;&#1147;p&#65533;h&#65533;&#65533;,&#65533;AT&#65533;&#65533;v&#65533;&#41856;c&#65533;9&#65533;&#65533;p&#65533;YA&#65533;Nx&#65533;&#65533;&#65533;&#1714;&#65533;&#65533;&#65533;z&#65533;&#65533;&#65533;&#65533;&&#1791;&#65533;&#65533;s&#65533;&#65533;42&#65533;\c&#65533;&#65533;&#65533;z&#65533;&#65533;+&#1723;&#65533;&#65533;&#65533;&#1503;s&#65533;]&#65533; &#65533;&#65533;YocX&#65533;b&#65533;$$t&#65533;1&#65533;&#1724;&#65533;N&#65533;&#65533;Oc&#65533;&#1975;</~mu8Wxd.2&#65533;&#65533;}&#65533;&#65533;[&#65533;&#65533;&#65533;&#65533;&#1030;P6&#65533;z&#65533;<-&#65533;PA&#65533;s&#65533;&#65533;&#65533;&#65533;e(&#65533;&#65533;#&#65533;&#65533;&#1293;' s[&&#65533;&#65533;&#65533;Q&#65533;&#65533;l&#65533;&#65533;P&#65533;&#65533; &#65533;&#497;5l&#65533;&#65533;&#65533;&#65533;&#1480;'&#65533;&#65533;7a"&#65533;&#65533;v&#65533;N*&#65533;c&#65533;&#65533;&#65533;&#65533;&#65533;&#65533;&#65533;&#65533;8Dc~+D&#65533;KE2z&#14845;!R&#65533;'k&#65533;&#65533;x&#65533;8&#65533;&#65533;&#65533;&#65533;	&#65533;i&#65533;"&#65533;&#65533;&#65533;&#65533;>&#65533;"&#65533;n&#65533;>&#65533;O&#65533;M&#65533;&#65533;&#65533;&#1509;9S9&#65533;&#65533;M&#65533;&#65533;&#65533;8a&#65533;$Q&#65533;6&#65533;&#65533;X&#981;&#65533; &#65533;V&#65533;F &#65533;5&#65533;&#65533;<!0 &#65533;4C&#65533;&#65533;&#65533;Y&#65533;]?&#65533;&#65533;&#1074;4&#65533;7?&#65533;&#65533;j&#65533;&#65533; &#65533; &#65533;&#65533;@&#65533;t&#65533;{0&#65533;&#29170;4}4}&#65533;&#65533;u&#65533;&#65533;_&#65533;Q&#65533;p&#65533;&#65533;?&#22638;N&#65533;&#65533;~&#65533;MO&#65533;&#65533;}M&#65533;#L&#65533;.G&#65533;P&#65533;&#65533;&#65533;&#65533;&#65533;j[A&#65533; &#65533;&#65533;&#65533;&#65533;8&#65533;j?`&#65533;&#65533;&#65533;x&#65533;&#65533;&#65533;&#65533;h&#65533;&#65533;&#65533;/&#65533;|&#65533;5&#65533;&#65533;&#65533;&#1841;&#65533; d&#65533;m&#65533;&#65533;&#65533; r?&#1900;&#65533;&#65533;y.T7P:cI?&#1460;f&#65533;&#65533;&#819;7&#65533;&#65533;*;u$&#65533;&#65533;k:nnA9&#65533;&#1467;&#65533;&#65533;&#65533;up&#65533;g&#65533;&#65533;e&#65533;&#65533;G&#65533;*&#65533;&#1040;&#65533;&#65533;#c&#65533;&#65533;&#65533;}&#65533;WA&#65533;&#65533;&#65533;&#65533;]&#65533;ml&#65533;&#65533;3&#65533;{V&#65533;&#65533;Y&#65533;&#65533;&#65533;brz&#65533;'?&#65533;H)&#65533;F&#65533;-&#65533;&#65533;k&#65533;&#65533;N&#65533;&#38348;&#65533;e+&#65533;&#65533;&#65533;&#65533;&#65533;&#65533;yl&#65533;&#65533;,r:&#65533;&#65533;&#65533;&#1509;\+&#65533;?g\&#65533;&#65533;W&#65533;&#65533;6&#65533;&#65533;&#65533;&#65533;m&#65533;&#65533;`O>\&#65533;}	&#65533;&#65533;&#65533;&#65533;4&#251;O'&#65533;&#65533;&#65533;&#65533;&#65533;sz x_'&#65533;&#65533;j&#65533;&#65533;&#65533;&#65533;&#65533;&#65533;&#533;&#65533;&#65533;&#65533;5?&#65533;&#65533; C&#65533;&#65533;&#65533;s_&#65533;&#65533; &#65533;sg&#65533;&#65533;&#65533;U&#65533;&#65533;&#65533;_&#65533;$&#65533;&#65533;T&#65533;V&#65533;^&#65533; O&#65533;f&#65533;>(6>&#65533;=&#65533;&#65533;VW&#65533;6K&#65533;LU&#65533;&#65533;!%A&#65533; &#65533;=&#65533;s&#65533;&#1974;_&#65533;&#65533;&#65533;&#65533;rf=7&#65533;&#65533;&#65533;,&#65533;&#65533;L~&#65533;&#65533;&#65533;b&#65533;z7Z&#65533;#&#65533;&#65533;&#65533; &#65533;^&#65533;Y&#65533;$UG&#65533; &#65533;&#65533;&#65533;&#1452;&#65533;m&#65533;'&#65533;1&#65533;O&#65533;kr
&#65533; Gl&#65533;&#65533;&#65533;&#65533;&#65533;}y&#65533;&#65533;.9&#65533;3f&#65533;}(&#65533;*`&#65533; &#65533;&#1165;&#65533;&#65533;&#65533;:U&#65533;/<&#65533;T&#65533;&#65533;+&#65533;{Rl,UT$c&#65533;JP&#65533;{&#65533;&#65533;W#<&#14887;l&#65533; ~4\eP&#65533;>&#65533;&#65533;&#65533;O&#65533;&#65533;&#65533;&#1447;1&#65533;&#65533;#&#65533;'&#65533;&#65533;&#65533;&#65533;,:)&#65533;Ns&#1452;<y8&#65533;&#65533;&#65533;<&#65533;3&#65533;&#1693;&#65533;W&#266;&#65533;&#1104;fRFvc&#65533;s&#65533;&#65533; UT+&#65533;3ZZt`Y&#65533;&#65533;&#1811;&#65533;&#65533;X&#1431;&#65533;\V&#65533;&#1364;&#65533;k&#65533;8&#65533;?&#65533;t&#65533;Kd&#65533;&#1915;S#U&#65533;e.@(@&#65533;i[b&#65533;f`&#65533;&#65533;Ia&#65533;&#65533;&#65533;!&#65533;&#65533;&#65533;&#65533;&#65533;&#65533;m)&#65533;&#65533;&#65533;&#65533;&#65533;L-1&#65533;*`&#18231;&#65533;&#65533; ^&#65533;:#&#65533;&#65533;&#65533;~U7&#65533;v&#65533;l&#65533;9&#920;G$q&#65533;&#65533;&#65533;&#65533;T&#65533;
I2x&#65533;?&#65533;A+ &#65533;&#65533;&#65533;6hJYFO^c8&#65533;&#65533;T&#65533;X&#65533;&#65533;&#65533;&#1256;&#65533;8a&#65533;H&#65533;
&#65533;&#65533;ji,&#65533;	&#65533;d&#65533;&#65533;O&#65533;L3+&#65533;;c=p&#65533;&#65533;&#1442;&#65533;&#65533;yb&#65533;&#65533;&#65533;&#65533;S&#65533;&#65533; &#65533;!l!&#65533;8a&#65533;&#65533;.0N&#65533;&#65533;&#65533; &#65533;&#65533;*9&#65533;J&#65533;&#65533;&#65533;g&#65533;Rq&#65533; v&#65533;<&#65533;*
&#65533;&#65533;S&#65533;+&#65533;}N)&#65533;&#65533;c&#65533;&#65533;&#1231;&#65533;*)&#65533;&#65533;#8s&#65533;ls&#65533; &#1510;&#65533;&#65533;$.$<)Rr:&#65533;&#411;&#65533;&#65533;k&#65533;CQ&#65533;&#65533;J&#65533;E&#65533;g9&#65533;&#1285;&#65533;&#65533;&#65533;z&#65533;&#65533;&#65533;&#65533;&#65533;&#1617;&#65533;&#65533;$&#65533;&#65533;q&#1443;&#65533;8n&#428;&#65533;&#65533;~s&#65533;&#65533;8&#65533;1&#65533;C&#65533;&#1206;&#65533;N&#65533;n%Q&#65533;&#65533;Rs&#65533;&#65533;&#65533;c'&#65533;&#65533;)1&#65533;H'&#65533;.M&#65533;&#65533;@^&#65533;( t&#65533;&#65533;&#1350;&#65533;&#65533;~H&#65533;H&#65533;&#65533;&#65533;{1Y&#65533;&#65533;!&#65533;	9&#65533;<&#65533;8N&#65533;&#65533;&#65533;&#65533;&#65533;ERv%&#65533;&#65533;&#65533;&#65533;&#65533;sM&#65533;&#65533;Fs&#1709;m&#65533;&#65533;OA&#65533;SY }&#65533;&#65533;n&#65533;&#65533;&#65533;<&#65533;pA&#65533;H&#65533;&#65533;&#65533;y&#65533;&#65533;&#65533;&#65533;&#1453;m&#65533;O&#65533;G${&#65533;\&#65533;&#65533;H&#65533;&#65533;&#65533;w0&#65533;;ry&#65533;&#65533;&#65533;&#65533;&#65533;C&#65533;J&#65533;z&#65533;&#65533;&#65533;A&#65533;&#65533;&#65533;&#65533;<S&#65533;cg&#153;&#65533;&#65533;Xg&#65533;&#65533;s&#65533;&#65533;h&#65533;G&#65533;m&Q&#65533;;N&#65533;aY~$x6&#65533;&#65533;&#65533;&#65533;&#1965;m8&#310;e&#65533;g&#65533;9j&#65533;&#65533;&#65533;&#65533;U&#65533;;p=q&#65533;\3&#65533;&#65533;&#65533;&#65533;&#65533;&#65533;&#65533;~S&#65533;C;&#65533;&#65533;&#65533;&#65533;Q&#65533;r&#65533;&#65533;&#65533;]p&#65533;&#536; &#65533;5&#65533;&#1846;5&#65533;w&#65533;=&#65533;+&#65533;&#65533;&#65533;&#65533;&#65533;&#65533;&#65533;L&#1914;|&#65533;&#65533;&#65533;o&#65533;L~&#65533;&#65533;4&#65533;&#65533;|hT&#65533;(O'&#65533;^_Ic#q&#65533;L&#65533;&#65533;+&#65533;&#65533;&#65533;Y&#65533;&#65533;&#65533;&#65533;&#65533;&#65533;k&#65533;"&#65533;&#1025;&#65533;_&#65533;s&#65533;&#65533;&#65533;&#65533; N&#65533;Sz&#65533;&#65533;&#65533;w~&#65533;&#65533;VS&#65533;n!i<&#65533;&#65533; &#65533;'&#65533;&#65533;&#65533;I$+&#65533;&#65533;&#65533;&#65533;;{&#65533;&#65533;&#65533;Z&#65533;^&#65533;&#65533;|&#457;&#65533;&#65533;&#65533;de&#65533;\&#65533;s&#65533;&#65533;-,&#65533;H&#65533;&#65533;W&#65533;&#65533;W&#65533;7&#65533;mH&#65533;&#1860;N&#65533;9&#65533;{t&#65533;&#65533;&#65533;<Q&#65533;&#65533; &#65533;W>&#65533;V&#65533;_#&#65533;&#65533;?C2&#65533;H&#65533;&#65533;&#65533;+&#65533; &#65533;}&#65533;&#65533;&#65533;&#65533;]&#65533;&#65533;&#65533;T&#65533;&#65533;=&#65533;T&#65533;&#65533;"&#65533;Z&#65533;&#65533;&#65533;&#23254;&#65533;m&#65533;&#65533;&#65533;&#65533;&#65533;=G~+)|+&#65533;=&#65533;&#65533;`&#65533;&#1311;&#65533;H&#65533;<&#65533;c|g&#65533; &#65533;E&#65533;&#65533;#&#65533;b&#65533;~&#65533;K&#65533;c&#65533; /&#65533;&#65533;9!&#65533;&#65533;&#65533;&#65533;*&#65533;&#65533;Z&#65533;&#65533;nl&#65533;&#1811;&#65533; V&#65533;&#65533;?2Y[&#65533;?&&#65533;jX&#65533;v&#65533;K&#65533;&#65533;&#65533;&#65533;&#65533;&#65533;l&#65533;%&#65533;K&#65533;-&#65533;8&#65533;&#65533;&#65533;&#65533;&#65533;w&#65533;O&#65533;&#65533;[2&#65533;r#f&#65533;0z\&#65533;&#65533;}&#1702;0&#65533;I&#65533;&#65533;&#65533;1&#65533;&#65533;~&#65533;&#695;s{ IZ&#65533;&#65533;&#65533;%&#65533;&#65533;&#65533;H&#65533;&#65533;H&#65533;&#65533;&#65533;"&#65533;&#1820;c&#65533;&#65533;&#65533;V4ry&#65533;&#373;&#65533;o2&#65533;a"g&#65533;&#65533;&#65533;J&#65533;gP&#65533;&#65533;9O&#65533;&#65533;{V&#915;&#65533;Hl&#65533;]UJ&#65533;1&#65533;s&#65533;&#65533;&#65533;>&#65533;&#65533;&#65533;RT&#65533;&#65533;&#65533;5 3&#65533;zz&#65533;?L&#65533;X&#65533;&#65533;y$&#65533;'&#65533;@QLJ&#65533;&#65533;p&#65533;&#65533;&#65533;k&#65533;&#65533;&#65533;&#65533;&#65533;&#65533;&#65533;&#65533;&#65533;m&#65533;&#65533;&#65533;i&#65533;s&#65533;&#65533;&#65533; :6&#65533; QWq&#65533;s&#1435;&#65533;5+}&#65533;4&#65533;q&#65533;&#422;&#65533;DG&#691;<Cp&#65533;&#65533;&#65533;Cp`69&#65533;&#65533;&#65533;q&#65533;&#65533;&#65533;&#65533;=&#65533;0&#65533;&#65533;&#411;&#65533;&#998;&#6046;&#65533;&#65533;&#65533;R&#65533;&#65533;&#65533;y&#65533;&#65533;u5&#65533;&#306;JJ&#65533;&#1706;@&#65533;&#65533;&#65533;&#65533;f&#65533;&#65533;h&#65533;&#65533;>	&#65533;&#65533;I&#65533;&#65533;V_~&#65533;Gc)&#65533;&#65533;&#65533;&#65533;&#65533;&#65533;&#65533;&&#65533;&#65533;j{(&#65533;&#654;&#65533;&#65533;&#65533;&#65533;&#65533;&#65533;&#65533;&#65533;PHZ&#65533;&#65533;F&#65533;&#65533;&#65533;$tZ4~M&#65533;S&#65533;&#65533;1R&#65533;Z&#65533;&#65533;p&#65533;&#65533;&#65533;g&#65533;&#65533;C&#65533;2A&#65533;<2?&#65533;+;&#970;&#818;6&#65533;&#65533;&#65533;&#65533; &#65533;&#65533;k&#65533;%'w&#65533;&#65533;&#65533;&#65533;&#65533;WU&#65533;&#65533;&#65533;&#65533;&#65533;g&#65533;&#65533;&#1717;&#65533;&#65533;.#&#65533;;&#65533;5&#65533;.&#65533;j-&#65533;&#65533;&#65533;:I&#65533;&#65533;]&#65533;&#65533;&#65533;n=}&#65533;y&#65533;&#65533;&#65533;V&#65533;&#865;\a&#65533;&#65533;&#65533;]0I&#65533;&#65533;M&#65533;&#65533;&#65533;&#65533;{&#65533;&#65533;.&#65533;&#65533;&#65533;%&#1316;&#65533;A&#65533;Z&#65533;&#65533;&#65533;&#65533;&#65533;;]H&#65533;&#65533;&#65533;&#65533;-&#65533;JH&#65533;&#1551;B1N.2&#65533;(O&#65533;0&#65533;#:&#65533;&#65533;&#65533;&#65533;&#65533;&#1186;y&#65533;@wu#8&#65533;m&#65533;X&#65533;.G&#65533;'&#65533;UVm&#65533;8&#65533;t&#65533;&#65533;]&#65533;y7&#65533;&#1810;&#65533;&#65533;x&#65533;
?&#65533;u&#65533;7A&#65533;&#65533;&#65533; !&#65533;&#1492;&#65533;r&#65533;;&#65533;Ze&#65533;V=&#65533;&#65533;&#65533;>&#65533;&#65533; Kt&#65533;&#65533;&#65533;8-&#65533;p@&#65533;y&#65533;"&#65533;?_&#412;W&#65533;&#65533;)&#65533;q&#65533; &#65533;&#65533;&#65533;&#1688;F&#65533;I8^&#65533;&#65533;&#65533;&#65533;&#65533;&#65533;&#65533;U&#65533;nRHD&#65533;&#65533;J&#65533;&#65533;FA&#65533;&#65533;&#65533;&#65533;&#65533;&#65533;&#65533;<&#1197;&#65533;i vlM&#65533;F'k&#65533;h<s&#65533;j&#65533;&#65533;&#65533;&#1187;&#65533;&#65533;&#65533;yf&#65533;&#65533;wP&#65533;&#65533;&#65533;&#65533;&#65533;^MX&#65533;o&#1158;&#65533;6&#65533;&#65533;&#65533;&#65533;G&#65533;x&#65533;N&#65533; &#65533;I&#65533;&#65533;&#65533;2?M&#65533;&#65533;&#65533;~a&#65533;;R&#65533;&#65533;&#65533;~&#65533;&#65533;s&#65533;&#65533;&#65533;W @&#65533;&#65533;&#65533;A&#65533;4&#65533;H&#65533;+&#65533;&#65533;z&#1274;{&#65533;&#65533;&#1965;11&#65533;&#65533;i&#65533;xi&#65533;&#65533;JLc&#65533;wY&#65533;&#1870;&#65533;VV&#65533;&#65533;&#65533;&#65533;&#65533;&#65533;&#65533;q&#65533;A&#65533;&#65533;&#65533;&#65533;&#65533;8&#65533;&#1475;&#1987;X&#65533;&#65533;&#65533;%[&#65533;p&#65533;0GB! &#65533; .&#65533;&#65533;&#65533; &#65533;JGHWz&#65533;1X&#65533;&#65533;&#65533;Z&#65533;&#65533;&#65533;L&#65533;&#65533;&#65533; &#65533;x&#1015;J&#65533;&#65533;&#65533;i&#65533;zyK&#65533;&#65533;&#65533;d&#65533;&#65533;&#65533;v&#65533;&#65533;z&#65533;&#162;-WP&#65533;F&#65533;&#65533;&#65533;<&#65533;?&#65533;\&#65533;&#65533;&#65533;&#65533;|Cg&#65533;L&#65533;=v&#65533;u-Y&#65533;&#65533;&#65533;&#65533;&#65533;5rN&#65533;&#65533;@`&#65533;2A&#65533;&#65533;&#65533;oLVR&#65533;&#65533;&#65533; &#65533;q&#65533;6&#65533;&#65533;x%RT&#65533;&#65533;z&#65533;&#65533; Uy&#65533;&#690;&#65533;&#65533;>&#65533;I&#65533;	&#65533;&#65533;&#65533;\<7 &#65533;`L=&#65533;&#65533;\-&#264;&#65533;*&#65533;&#419;$&#65533;Fx>&#65533;&#1458;&#65533; /&#65533;&#65533;&#65533;&#65533;u&#65533;F&#65533;=&#65533;$1$&#65533;&#65533;&#65533;kr&#65533;g{]$&#65533;-.b&#65533;&#65533;'&#65533; ^&#65533;&#65533;OR`tm&#65533;&#65533;&#65533;&#65533;5&#65533;Z06:*e~X&#65533;O&#65533;c&#65533;&#65533;&#65533;u&#65533;O&#65533;9k&#65533;&#65533;&#65533;&#65533;&#65533;#&#65533;&#65533;&#65533; 9&#65533;&#65533; &#65533;&#65533;&#65533;&#65533;&#65533;&#65533;&#65533;&#65533;&#65533;&#65533;&#65533;j&#65533;!&#65533;)<&#65533;&#65533;&#65533;&#65533;nxc&#65533;&#65533;h&#65533;C&#65533;&#65533;&#65533;TvLt&#65533;&#65533;;&#65533;o&#65533;&#65533;4&#65533;&#65533;d&#65533;]&#65533;&#65533;&#1551;&#65533;}&#65533;&#65533;&#65533; &#1073;V5&#65533;k&#65533;&#65533;&#65533; &#65533;H&#65533;=NG&#65533;&#65533;o)hJA&#65533; &#65533;&#65533;&#65533; &#65533;&#65533;h&#65533;&#65533;&#65533;}~GE?&#65533;:&#65533;<&#65533;&#65533;&#65533; 5&#65533;x&#65533;q&#65533;&#65533;r&#65533;&#65533;&#65533;&#65533;&#65533;&#65533;x&#65533;&#65533; i&#65533;jx&#65533;# &#65533;&#65533;=+&#65533;&#65533;p&#1818; &#65533;3s&#65533;u&#65533;z&#1327;&#65533;&#65533;&#65533;5&#65533;}&#335;&#65533;&#65533;&#65533;r&#65533;7YB&#65533;w&#65533;[H\J&#65533;$&#65533;t>&#65533;&#65533;&#65533;&3&&#65533;&#825;&#65533;&#547;&#65533;&#65533;&#65533;&#65533;}kv&#65533;&#65533;&#65533; &#65533;&#65533;z&#65533;
&#65533;&#65533;O&#65533;&#65533;&#65533;*	#&#1443;h&#65533;&#65533;&#65533;)9&#65533;&#65533;&#65533;i&#65533;=C&#65533;&#65533;p)&#65533;W&#65533;<&#65533;&#65533;]I&#65533;&#65533;L&#65533;&&#65533;&#65533;&#65533;&#65533;&#65533;A&#65533;$&#65533;&#65533;`&#65533;&#65533;aFbw9a&#65533;pMHm&#65533;;&#65533;I&#65533;&#65533;&#65533;Sh
&#65533;0Q&#65533;o&#65533;J!BIec&#65533;8&&#65533;y*&#65533;&#141;&#65533;&#65533;&#65533;A&#65533;H&#65533;&#65533;0NF?*&#65533;`*&#65533;{,J[&#65533;&#65533;&#1007;&#65533;"&#65533; &#65533;&#65533;j&#65533;&#65533;&#65533;&#65533;Yx&#65533;G&#65533;G&#65533;&#65533;&#65533; 9&#65533;J9&#65533;b@FH&#65533;&#65533;pzS&#65533;6&#65533;&#65533;@Y&#65533;&#131;&#65533;>&#65533;&#65533;NP.&#65533;5&#65533;&#65533;&#65533;&#65533;&#1055;&#65533;&#65533;z &#65533;[(&#65533;%&#65533;&#65533;J&#65533;&#65533;&#65533;&#65533;&#65533;V&#65533;+&#65533;~s&#65533;&#65533;&#65533;&#65533;1&#65533;&#1500;&#65533;&#65533;&#896;Je&#65533;@&#65533;&#65533;/v2DP&#65533;s&#65533;&#65533;4&#65533;9e\&#65533;&#65533;Cg	!&#65533;o&#65533;!&#617;&#65533;&BGA&#65533;8=iC&#65533;2}MH?*Q&#65533;T&#65533;&#65533;D&#595;&#65533;&#65533;&#65533;&#65533;&#1347;&#65533;&#10451;&#65533;;&#65533;&#409;I&#65533;&#65533;{&#65533;&#65533;&#65533;T2&#65533;&#65533;&#1996;&#65533;c&#65533; &#65533;W_'&#65533;&#1952;u&#65533;&#691;4Lb&#65533;&#65533;e^&#65533;&#65533;&#65533;&#65533;:&#1434;&#65533;&#65533;&#65533;&#65533;P]&&#65533;8&#65533;i&#65533;4b&#65533;"&#65533;O&#65533;4
&#65533;&#65533;&#65533;&#65533;5&#65533;&#65533;f&#65533;\d&#65533;.&#65533;9&#65533;G&#65533;&#65533;U&#65533;@&#65533;2U&#65533;:&#65533;&#65533;&#65533;H&#65533;&#65533;&#65533;&#65533; &#65533;&#65533;&#65533;&#65533;&#65533; &#65533;&#65533;H6&#65533;&#65533;|&#65533;pH}3&#65533;]&#65533;@&#65533;i&#65533;*&#65533;0P~&#65533;&#65533;&#65533;>o&#65533;
&#65533;hB35`&#65533;c*%&#65533;&#65533;f &#65533;&#65533;&#65533;r:Q&#65533;&#65533;+&#65533;H&#65533;&#65533;R&#65533;&#65533;e&#65533;m&#8754;&#65533;'&#65533;$&#65533;&#65533;&#65533;L&#65533;|&#65533;&#1786;&#65533;&#65533;&#65533;&#65533;&#65533;t&#65533;&#65533;5s&#65533;q&#65533;)q#&#65533;. &#65533;&#65533;d&#65533;&#65533;&#65533;&#65533;R&#65533;&#65533;i&#65533;d	2&#65533;h&#1617;]~P&#65533;&#65533;&#65533;K5&#65533;FT&#65533; g&#65533;&#65533;&#65533;Cm%&#65533;1&#65533;&#65533;Lc&#65533;&#65533;&#65533;&#576;q!F2Mj&#65533;bL&#65533;&#65533;&#65533; .r0~o&#65533;qU&#1662;`&#65533;
&#65533;&#65533;?3&#1994;&#1106; 
&#65533;'&#65533;&#65533;&#65533;T&#65533;RT&#65533;&#65533;&#65533;z&#65533;&#65533;&#65533;&#65533;&#65533;&#65533;b&#656;&#65533;&#65533;&#65533;&#65533;w.9
q&#1767;&#65533;&#65533;]&#65533;&#65533;&#65533;P>d\&#65533;v&#65533; &#65533;&#65533;j6&#65533;&#65533;&#65533;&#65533;&#65533;&#65533;&#65533;&#65533;&#486;&#65533;5c&#65533;&#65533;&#65533;,&#65533;#g&#65533;&#65533;&#728;&#65533;	&#65533;&#495;w&#65533;&#65533;&#65533;?(&#65533;&#65533;&#65533;&#65533;&#65533;&#65533;2'&#65533;~lc&#65533;jD&#65533;H|&#65533;&#65533;&#65533;&#598;?&#65533;&#65533;V,&#36229;&#65533;Dx&#65533;&#65533;&#1927;9&#65533;&#1454;A/,yP	&#65533;1&#65533;&#65533;T&#65533;9_&#282;&#1029;&#65533;*[`&#65533;\g&#65533;\VL&#65533;h&#65533; &#4316;ry~I&#65533;&#65533;&#1189;XQ&#65533;&#65533;9bI&#65533;z&#65533;K&#65533;HQX&#65533;<&#65533;&#65533;&#65533;&#65533;&#65533;&#65533;$&#65533;z &#65533; :&#860;&#65533;-&#65533;&#65533;B\*&#65533;	&#65533;G&#65533;&#65533;<&#65533;&#65533;&#65533;b&#65533;&#65533;&#65533;MVRN<&#65533;-&#65533;v&#65533;jG&#65533;#x+&#65533;&#65533;&#65533;&#65533;&#65533;&#65533;&#65533;&#65533;_> e$&#65533; 
NN &#65533;&#65533;k&#65533;&#65533; &#65533;%{|&#65533;&#65533;&#65533;&#65533;m&#65533;&#65533;"&#65533; C5&#65533;&#65533;S&#65533;'N+&#65533;U&#65533;&#65533;&#65533;&#65533;+&#1571;&#65533;4)nuP&#1231;&#65533;xe=}?&#431;&#65533;&#65533;O&#65533;22&#65533;p&#1862;+&#65533;&#65533;$jK&#65533;>f98&#65533;^&#65533;&#65533;&#65533;{v&#65533;YG8&#65533;J&#419;&#65533;&#65533;&#65533;Q&#65533;A&#65533;&#65533;y&#65533;&#65533;&#65533;&#1474;&#65533;&&#65533;H&#65533;&#65533; &#65533;&#65533;X&#65533; &#65533;?&#662;&#65533; P&#1284;&#65533;>&#65533;&#65533;&#65533;&#65533;7TBN&#65533;&#65533;&#65533;&#65533;&#65533;mV g&#65533;&#65533;&#65533;&#65533;)&#65533;&#65533;R1&#65533;&#65533;&#65533;&#65533;&#65533;("qV3"&#65533;&#65533;F&#65533;%&#65533;1&#65533;&#65533;&#65533;&#65533;&#65533;8&#65533;=&#65533;jM&#65533;&#795;k`.&#65533;&#65533;E&#65533;&#65533;s&#65533;\&#65533;&#28379;==b&#65533;YX&#65533;s\&#65533;&#65533;&#65533;O$&#65533;,&#65533;&#65533;dF&#65533;>&#65533;&#65533;&#65533;mO&#65533;&#65533;&#65533;&#65533;&#65533;&#65533;QRWv*&#1832;&#65533;[&#65533;R&#65533;O&#65533;p_&#65533;&#65533;&#65533;&#65533;Mk7&#65533;&#65533;&#65533;&#65533;q&#65533;&#65533;&#65533;HR%b	&#65533;&#65533;&#65533;N=&#65533;&#65533;2t&#65533;q&#65533;?&#65533;&#65533;&#65533;9/&#65533;&#65533;R&#65533;&#65533;&#65533;6&#65533;&#65533;&#65533;N&#65533;&#998;2+uR&#65533;\&#65533;&#65533;&#65533;&#65533;uz&#65533;:&#65533;k&#65533;&#65533;&#65533;l6:&#65533;MUIF
T6zqZS&#65533;&#65533;&#65533;&#65533;&#65533;&#65533;3&#635;&#65533;LRi&#1421;&#65533;&#848;HOl&#1418;QKC>I7fCp&#65533;m&#65533;&#65533;&#65533;&#65533;f&#65533;P;dt&#65533;mL(BQ&#65533; r;&#65533;B&#65533;&#232;&#65533;&#65533;UQ&#65533;cg&#179;&#65533;&#65533;&#65533;,X&#65533;&#1121;&#65533;+08&#65533;&#65533;^&#401;mRw8~7&#65533;&#65533;&#65533;^&#65533;&#65533;&#65533;v&#65533;&#65533;>|&#65533;&#65533;-&#65533;+&#65533;&#65533;v
d&#65533;?&#65533;&#65533;&#65533;&#65533;&#203;&#65533;&#65533;^&#65533;&#65533;+&#65533;S#&#65533;7 &#65533;;&#65533;&#65533;&#65533;&#65533;&#65533;&#65533;&#65533;\&#65533;Q8Y6&#65533;&#763;&#65533;&#65533;&#65533; >&#65533;&#65533;HVVS&#65533;&#65533;q\&#65533;&#65533;]&#65533;r&#65533;g&#65533;&#65533;&#65533;j&#65533;&#65533;0&#65533;
&#65533;B&#65533;&#65533;?J&#65533;.I$&#65533;6&#65533;
&#65533;URfa&#65533;&#65533;n&#65533;&#65533;&#65533;&#65533;&#65533;(O$&#65533;&#65533;&#65533;&#65533;'qN&#65533;@&#65533;>&#65533;G&#65533;&#65533;&#65533;'8&#65533;&#65533;&#65533;&#65533;+&#65533;&#65533;Q&#65533;$&#65533;&#65533;&#65533;&#65533;&#65533;~;&#1416;&#65533;!vw&#65533;&#65533;&#65533;B &#65533;?&#65533;G&#23730;&#65533;y&#65533;A&#65533;&#65533;&#65533;$&#65533;&#65533;9&#65533;x&#65533;y&#65533;[&#65533; &#65533;&#65533;9lI
0\&#65533;q&#65533;&#65533;&#65533;&#65533;&#65533;&#1859;&#65533;3&#65533;&#65533;&#65533;&#65533;&#65533;&#65533;n95e7l&#65533;s&#65533;f&#65533;)nqV&#65533;_ &#65533;N&#65533;q&#65533;&#65533;&#65533;x&#1401;&#65533;&#65533;p&#1021;E&#65533;&#65533;&#65533;V&#65533;&#65533;&#65533;&#65533;&#65533;	&#65533;&#65533;&#48865;&#65533;&#65533;m&#65533;&#65533;&#65533;[&#760;&#65533;-,&#65533;J&#65533;&#65533;D&#65533;&#65533;&#65533;&#65533;&#65533;m&#65533;&#65533;[x&#65533;&#65533;r&#65533;&#65533;&#65533;&#65533;&#65533;&#65533;\&#1877;&#65533;&#65533;sp&#65533;("&#65533;2&#65533;:&#65533;d&#65533;&#65533;@&#65533;&#65533;&#65533;k&#65533;&#65533;88&#65533;&#1230;&#65533;&#65533;Bd&#65533;&#65533;&#65533;&#65533;S&#65533;lRq\.&#65533;&#65533;&#65533;H&#65533;&#65533;&#65533;eu&#65533;1&#65533;&#65533; &#65533;&#65533;QO&#65533;V^6&#65533;&#65533;8?&#700;&#65533;&#65533;&#65533;2&#65533;&#65533;[&#65533;$&#65533;&#65533;I&#65533;&#65533;~&#65533;p+&#65533;&#65533;niR&#65533;L&#65533;h&#65533;&#65533;<&#65533;&#65533;&#65533;I&#65533;&#65533;&#65533;&#65533; MW&#65533;&#65533;Yp&#65533;?OJ&#65533;d&#65533;0$<&#65533;&#65533;&#65533;&#65533;&#1507;&#65533;&#65533;w6&#65533;JQ&#65533;&#65533;E`@&#65533;
&#181;&#1369;&#65533;J&#1688;&#65533;&#65533;
&#65533;&#65533;&#65533;&#65533;&#65533;&#65533;&#65533;&#1181;sh&#65533;!&#65533;&#65533;&#65533;&#65533;%&#65533;&#65533;&#65533;&#65533; ^&#65533;3&#883;&#65533;&#65533;2&#229;V&#65533;&#65533;]&#65533;c&#65533;g9&#65533;&#65533;y&#1661;&#65533;9&#65533; &#65533;H&#65533;e|&#65533;c&#65533;z&#65533;&#65533;&#65533;[zv&#65533;b@&#65533;8&#65533;&#65533;&#65533;*&#65533;&#395;&#65533;&#65533;&#65533;&#65533;J&#65533;&#65533;[&#65533;%&#65533;&#65533;i&#65533;$&#65533;2iJm&#65533;=&#65533;&#65533;Re&#65533;ne&#65533;&#65533;#&#65533;&#65533;P&#65533;&#65533;&#65533;+ 6&#65533;&#65533;&#65533;&#65533;5M"3s'?0&#65533;&#65533;E%&#1397;&#65533;7&#65533;20a&#65533;8&#65533;T5#&#65533;&#65533;&#65533;&#54528;&#65533;&#65533;&#65533;3&#65533;&#65533;&#65533;&#65533;j&#65533;&#65533;AE|&#65533;&#65533;&#65533;&#65533;&#65533;ojP&#65533;Fm&#65533;+&#65533;&#65533;&#65533;&#65533;&#65533;;p&#65533;&#65533;l&#65533;&#65533;&#65533;&#65533;vRw&#65533;&#65533;9&#65533;&#233;&#65533;&#65533;&#65533;V&#65533;&#65533;G&#65533;o+n&#65533;s,&#65533;&#65533;&#65533;&#65533;&#65533;&#65533;&#1261;K&#65533;[&#65533;o&#65533;M&#65533;r@&#65533;&#65533;Qjp&#65533;&&#65533;]\)0&#65533;J&#1754;&#65533;&#65533;<&#65533;W(]B!fA&#65533;z &#65533;>&#65533;&#65533;&#65533;&#65533;[&#65533;2G<&#65533;&#65533;&#65533;&#65533;&#65533;I&#65533;G&#65533;d&#65533;&#65533;X&#65533;4nG&#65533;8&#65533;&#65533;e&#65533;>q&#65533;&#65533;&#65533;&#65533;Rz&#65533;&#65533;6,&#65533;&#65533;v&#65533;<&#65533;&#65533;&#65533; Z&#65533;&#1858;&#268;&#65533;N*[y&#65533;K&#65533;&#65533;vdR{=nz&#65533;u[swm&#65533;&#65533;&#65533;&#65533;
q&#65533;&#65533;&#65533;&#1517;v&#65533;&#65533;&#65533;&#65533;v&#65533;&#65533;&#65533;{MV&#65533;&#65533;N&#65533;@&#65533;G&#65533;&#1516;ZH.&#65533;I&#65533;&#65533;&#65533;g8?Q&#65533;T&#65533;Mz&#65533;5#&#65533;&#65533;	&#65533;&#65533;)D@&#65533;&#65533;&#65533;#1&#65533; &#65533;g&#65533;&#65533;8.;qZ&#65533;fB&#65533;.:H&#65533;&#1176;A&#65533;&#65533;&#65533;w&#65533;{r1&#65533;&#65533;&#65533;QA-&#65533; qW&#65533;$P&#65533;&#65533;4&#65533;&#65533;&#65533;*p&#65533;&#65533;&#65533;<S&#65533;&#65533;U{&#65533;&#65533;&#65533;&#65533;&#65533;&#65533;J&#65533;&#65533;.&#65533;&#12956;FGA&#65533;=)&#65533;&#65533;9&#65533;&#65533;a&#65533;&#65533;(&#65533;<&#65533;U<d&#65533;&#65533;N&#65533;g&#65533;G&#65533;&#65533;&#65533;Z!0&#211;&#1254;+7&#65533;G>&#65533;|m&#65533;F~&#65533;8&#65533;*&#65533;&#65533;&#65533;t4&#65533;&#65533;F&#65533;`&#65533;,&l&#65533;&#65533;&#65533;0{&#65533;&#65533;&#65533;&#65533;+&#65533; &#65533; &#65533;&#65533;|&#65533;?&#65533;eh&#40025;&#65533;=&#65533;F&#65533;CyQ&#65533;&#65533; pA&#65533;&#65533;&#65533;&#65533;&#65533;&#65533;
&#65533;&#65533;&#65533;	d&#65533;&#65533;su5&#65533;&#65533;&&#65533;&#65533;o&#65533;&#65533;&#65533;&#65533; &#65533;I&#65533;&#65533;&#65533;T&#65533;s&#65533;&#65533;B}&#65533;{N8&#65533;4&#65533;G&#65533;yo&#65533;&#65533;&#65533;&#65533;&#65533;G&#65533;&#1295;DG&#65533;&#65533;c&#65533;1Z'&#65533;&#65533;&#65533;&#65533;&#65533;&#65533;&#65533;&#65533;K&#65533;7&#65533;&#65533;#&#65533;eP&#65533;X&#65533;&#54366;qTo&#65533;&#636;PpG&#65533;&#65533;&#511;&#65533;&#65533;$3&#936;&#65533;&#65533; &#65533;&#65533;&#65533;G&#65533;^?&#956;&#65533;-&#65533;&#65533;C
2&#65533;&#65533;&#65533;&#65533;&#65533;bj&#146;f&#65533;&#65533;&#65533;&#65533;&#65533;e&#65533;&#65533;|c&#65533;&#65533;&#65533;&&#65533;&#65533;&#65533;&#65533;,OTz&#65533;&#65533; N&#65533;&#65533;&#65533;&#65533;&#65533;!&#65533;a&#65533;&#65533;=&#65533;&#65533;&#65533;&#65533;Vn&#65533;&#65533;&#65533;
J&#65533;&#65533;rm&#65533; {piO`&#65533;&#65533;&#65533;U&#65533;P&#343;&#65533;>&#65533;fk&#65533;.>u&#65533;&#65533;=G&#65533;&#65533;&#65533;l/&#65533;&#65533;&#65533;&#65533;q&#65533;&#65533;z&#1509;]&#65533;&#65533;I1&#65533;e;&#65533;+&#65533;_&#65533;7&#65533;&#65533;&#65533;34&#286;&#65533;&#65533;~&#65533;&#65533;m=Ji&#65533;K&#65533;[&#65533;&#65533;&#65533;gD?&#65533;&#65533;>]&#65533;t&#65533;,Z&#65533;q&#65533;&#65533;@<}&#65533;Y&#65533;&#65533;_&#65533;cS&#65533;&#65533;&#65533;&#65533;&#65533;P&#65533;`?&#65533;&#65533;u&#65533; hV7&#65533;&#65533;Zp&#65533;&#65533;&#65533;&#65533;&#65533;&#65533;&#65533;&#65533;&#65533;&#65533;@&#65533;&#65533;M8<r>&#65533;&#65533;&#65533;[=&#65533; |&#65533;&#65533;&#65533;&#65533;&#65533;&#65533;&#65533;&#65533;&#65533;&#65533;*?
,i&#65533;p&#65533;&#65533;&#65533;*&#65533;&#65533;&#65533;Tzr&#65533;F8|U&#65533;&#65533;m&#65533;q&#65533;&#1211;&#65533;&#65533;vD&#65533;s&#65533;&#65533;b&#65533;&#65533;&#65533;j&#65533;&#935;m;g&#65533;.C+&#65533;&#65533;f&#65533;c&#65533;=&#65533;Y1&#65533;&#65533;~&#1281;2&#65533;;&#65533; M&#65533;&#65533;t&#65533;1&#65533;&#1196;&#65533;8s&#65533;&#65533;&#65533;&#65533;3&#65533;&#65533;&#65533;+&#65533;!r &#65533;:
m&#65533;>&#935;&#65533;&#65533;&#65533;s&#1488;(&#65533;&#65533;q&#65533;pG&#65533;*&#65533;'&#65533;?&#65533;JSi&#65533;&#65533;&#65533;&#65533;A&#65533;3&#65533;\c4\D>X&#65533;8&#65533;&#65533;x<:&#65533;&#65533;&#65533;!Ny&#65533;1&#65533;{qE&#65533;&#65533;&#579;&#65533;O&#65533;&#65533;&#65533;&#65533;CTe&#65533;[&#65533;&#65533;?Z&#65533;W&#65533;m&#881;I&#1727;&#65533;r+&#65533;y.YX&#65533;F&#65533;".6(&#65533;&#65533;&#65533;r[&#65533;&#65533;&#65533;Oy&#65533;&#65533;(&#1875;T&#65533;;fy&#65533;8Q!O9&#65533;N*&#65533;&#65533;Q2&#65533;D&#65533;7>rq&#65533;x&#65533;&#65533;kf&#65533;&#65533;&#65533;&#65533;$&#65533;rA&#65533;&#65533;&#65533;&#1518;)m&#65533;&#65533;&#65533;&#65533;~^2O8&#65533;&#65533;&#65533;H&#65533;&#65533;&#1552;&#65533;Z(@<cP&#65533;&#65533;&#65533;&#65533;&#65533;d&#65533;T&#65533;&#65533;j&#65533;&#65533;&#65533;&#65533;I+&#65533;&#65533;`&#65533;&#65533;&#135;&#1187;,	iq&#65533;M&#65533;&#65533;ECh&#65533;&#65533;&#65533;&#65533;&#65533;&#65533;k&#65533;&#65533;&#65533;&#207;a&#65533;&#65533;SG&#65533;[I&#65533;%&#65533;C&#65533;;&#65533;&#65533;&#504;&#65533;&#65533;&#65533;ijM.r	&#65533;&#65533;i&#65533;a:.&#65533;&#65533;\@*T&#65533;&#65533;)^#&#65533;gB&#65533;&#65533;&#65533;&#65533;Uk)&#65533;&#65533;'&#65533;&#65533;{&#65533;3&#65533;&#65533;&#65533;&#65533;&#65533;&#65533;m&#20019;;&#65533;4*&#65533;>&#65533;&#65533;nEX&#65533;VwS&#65533;F$\`2pO?_\qO&#65533;M<&#65533;&#65533;&#65533;p@&#65533; &#741;4&#65533;P&#65533;H`&#65533;y=&#65533;&#65533;G9&#65533;&#65533;&#65533;&#65533;&#65533;&#65533;#&#65533;&#65533;&#65533;&#493;+&#65533;&#65533;u&#65533;J&#65533;<&#65533;0 &#65533;*@xl&#476;`0&#65533;&#65533;&#65533;&#65533;P@-&#65533;&#65533;y&#65533;&#65533;&#65533;&#65533;&#65533;&#65533;l`&#65533;&#65533;&#65533;&#1488;&#65533;&#65533;&#65533;9&#65533;&#65533;&#65533;&#795;&#65533;&#65533;&#65533;&#65533;'&#65533;&#65533; &#65533;U&#65533;g&#65533;.&#65533;&#65533;&#65533;&#65533;>&#65533;&#65533;<&#65533;&#65533;&#65533;&#65533;3&#65533;&#1963;&#65533;b&#65533;0&#65533;&#65533;N)&#65533;,Z&#2041;&#65533;$&#65533;vV&#65533;&#65533; &#65533;W
&#65533;&#65533;fB&#65533;r3&#65533;=+2&#65533;&#65533;EKD&#65533;.$v&#65533;&#65533;w?&#65533;\&#1262;_&#65533;&#65533;.&#65533;I&#65533;&#65533;&#65533;{&#65533;\&#65533;&#65533;&#65533;"ez&#65533;$c&#65533;zn&#65533;s&#1938;)&#65533;&#65533;	_&#65533;&#65533;\D&#65533;&#65533;&#65533;&#1525;m&#65533;jd&#65533;U
Gc4yJO#5l&#65533;&#65533;&#65533;&#65533;FzsQ&#65533;&#65533;&#65533;&#1382;&#65533;%I&#65533;&#65533;'&#65533;4qy&#65533;&#65533;7&#65533;n>&#65533;&#65533;d&#65533;w&#65533;&#65533;&#65533;&#65533;&#65533;&#65533;&#65533;&#65533;~&#65533;T&#65533;S&#65533;I-&#65533; H{:&#65533;<Ur&#65533;,R}&#65533;&#65533;&#65533;&#65533;&#65533;o&#65533;&#65533;]&#65533;z&#65533;+'Q&#65533;&#65533;&#65533;0&#65533;&#65533;&#65533;&#65533;&#65533;&#65533;&#65533;&#65533;&#65533;&#65533;K&#65533;&)'&#65533;c &#65533;88S&#65533;~&#65533;&#65533;&#65533;&#65533;!,S$&#65533;0&#696;8&#65533;&#65533;&#65533;CYy&#65533;&#65533;&#65533;zS8-&#65533;}&#65533;&#65533;&#65533;m&#65533;`&#65533;&#65533;&#65533;iM&#65533;&#65533; w&#65533; <zT&#65533;
&#65533; u$&#65533;&#65533;.CH&#65533;&#65533;`&#65533;8&#65533;&#65533;&#65533;&#65533;&#65533;&#65533;&#65533;q&#65533;l&#65533;&#65533;&#65533;x&#65533;&#65533;&#65533;V9a&#65533;&#65533;q&#65533;x&#65533; =k&#65533;_-&#65533;&#65533;&#65533;&#155;&#65533;&#65533;&#65533;&#65533;&#65533;&#65533;&#65533;h&#65533;,&#65533;&#65533;[p`&#65533;&#65533;9$&#65533; Z&#65533;&#65533;&#65533;S&#65533;&#65533;@&#65533;N&#65533;&#65533;S&#65533;&#65533;&#65533;&#65533;&#65533;,F>g&#65533;&#65533;&#1357;&#65533;0&#65533;c&#65533;&#65533;'?&#65533;p&#65533;&#65533;_yK&#65533;~&#65533;&#65533;&#65533;H&#65533;&#1216;d&#65533;&#65533;yH&#65533;&#65533;s&#65533;\x7X;&#65533;>y#&#65533;&#65533;5&#65533;]&#65533;&#65533;M&#65533;?&#65533;&#65533;&#65533;&#65533;&#65533;&#65533;Q&#1707;c&#65533;p&#65533;ku&#521751;&#65533;&#65533;~e&#65533;@&#65533;&#65533;&#65533;l(&#65533;&#1212;&#65533;f&#776;&#65533;&#65533;&#65533;s&#65533;&#65533;&#65533; &#65533;^&#65533;&#65533;_&#65533;&#65533;&#65533;@2&#65533;&#65533;&#65533;^r&#65533;![?,&#65533;+!&#65533;O&#65533;&#65533; &#65533;&#65533;)|R&#65533;G&#65533;Y&#65533;&#65533;I$v&#65533;@K&#65533;G&#65533;&#65533;&#65533;&#567;&#65533; &#65533;&#65533;&#65533;#&#65533;jAFA<&#65533;"&#65533;&#65533;&#65533; &#65533;?1]7X&#65533;&#65533;t&#65533; &#65533;P&#65533;?&#1342;H9&#65533;&#65533;}&#65533;&#65533;&#65533;&#65533;w&#65533;u&#65533;&#65533;&#65533;E&#65533;&#65533;!&#65533; U&#65533;pA&#65533;9&#65533;&#65533;J_&#65533;&#65533;&#65533;F&#65533;E&#65533;&#65533;+&#65533;k&#65533;&#65533;&#381;&#65533;&#65533;&#65533;&#65533;&#65533;2&#65533;&#65533;y&#65533;&#65533;&#65533;W&#65533;mu|n8&#65533;?^&#65533;*&#65533;&#65533;&#65533;&#65533;&#65533;&#65533;-&#65533;&#65533;&#65533;&#65533;4Z&#65533;fC&#65533;&#65533;&#65533;G&#65533;Or+)|?&#65533;5&#65533;&#65533;`x&#65533;&#65533;W&#65533;!e &#65533;$>&#65533;&#65533; >&#65533;[&#65533;7&#65533;&#65533;8\&#65533;1&#65533;&#65533;&#65533;sV|_&#65533;/&#65533;|&#65533;]&#65533;py&#65533;!U&#65533;)4~J&#65533;P
s&#65533;&#65533;}\>(&#65533;&#65533;"&#65533;&#65533;i=&#454;l&#65533;<&#65533;&#65533;@&#65533;G#{&#65533;&#65533;Q&#65533;&#65533;&#65533;&#65533;&#65533;f&#65533;&#65533;&#65533;c0f;&#65533;&#65533;&#65533;
&#65533;|9&#65533;&#65533;;Eo4&#65533;&#65533;|&#65533;&#65533;s&#462;{t&#65533;&#65533;&#65533;&#65533;&#65533;~&#65533;&#65533;&#65533;&#65533;v~a&#1809;&#65533;&#65533;-&#1731;&#1491;&#65533;&#65533;w&#65533;&#65533;&#65533;)&#65533;&#65533;&#65533;2M&#65533;&#65533;<8f
&#706;x&#65533;&#65533;<&#65533;&#65533;&#65533;h2&#65533;&#65533;e&#65533;3&#65533;H&#65533;&#65533;&#65533;W&#65533;&#65533;&#65533;Z7V&#65533;4&#65533; E&#65533;&#65533;&#65533;F&#65533;@~1&#65533;'6&#65533;&#65533;$&#65533;&#65533;N}&#65533;&#65533;&#1625;Z;&#65533;&#65533;F &#65533;&#65533;&#65533;H}j&#65533;&#65533;&#65533;bt>&#65533;%&#65533;Pn9\&#65533;LT&#65533;
&#65533;&#65533;WA&#65533;@=+&#65533;mq-&#65533;&#604;8&#65533;&#65533;`&#65533;&#65533;;&#65533;&#65533; ]n&#65533;S&#65533;J&#65533;{\%&#65533;{&#65533;&#65533;&#65533;&#65533;$&#65533;&#65533;dcR)$p&#65533;Zsag&#65533;u&#65533;&#1747;&#65533;^&#65533;8r2>&#65533;&#65533;^&#65533;=&#65533;620@&#65533;&#65533;jv&#65533;yh&#65533;&#65533;&#65533;&#65533;&#65533;o&#65533;&#65533;&#65533;&#65533;z&#65533;j&#65533;yV&#65533;&#65533;rO&#65533;w&#1015;5&#65533;&#65533;&#65533;#&#65533;<B&#65533;&#65533;&#65533;&#403;3&#65533;&#65533;y &#65533;{&#65533;{&#65533;9&#65533;&#65533;&#65533;&#65533;D&#65533;F#&#65533;&#65533; &#65533;y&#65533;&#1968;&#65533;z&#1435;&#65533;Lj+H\&#65533;&#65533;i&#65533;&#65533;O=*&#771;&#65533;&#65533;+sC!d&#65533;&#65533;c&#65533;k &#65533;5&#65533;a.&#65533;&#65533;u&#1149;&#65533;D&#65533;P &#65533;&#65533;k&#65533;X\+I
6&#65533;&#65533;C8&#65533;3N&#65533;WE&#65533;&#65533;&#65533;&#65533;V&#65533;1&#1511;s^[&#65533;g&#65533;&#65533;&#1113;&#65533;&#65533;nbx&#65533;&#65533;&#65533;D&#65533;F &#65533;O&#65533;&#65533;c&#65533;i&#65533;-&#65533;j&#65533;&#65533;B&#65533;FG~O&#65533;&#65533;&#65533;i&#65533;&#65533;&#65533;&#65533;&#65533;&#65533;&#65533;&#65533;&#65533;&#65533;&#65533;&#467;&#65533;&#65533;&#65533;&#65533;3&#65533;8&#65533;rM2&#65533;b&#65533;&#65533;.I&#65533;&#1465;&#65533;@&#65533;j0&#65533;#k&#65533;<&#65533;X&#65533;cM&#65533;&#65533;\&#65533;&#65533;!&#65533;&#65533;W&#65533;J_&#65533;B&#65533;&#65533;&#65533;s&#65533;Lh&#65533;B&#65533;.&#65533;*I&#65533;&#65533;6&#507;&#65533;
&#65533;X&#65533;&#65533;!O&#65533;&#65533;N&#65533;&#65533;&#65533;H&#65533;&#65533;&#1949;&#65533;8e&#65533;&#65533;h&#65533;&#65533;P&#65533;h&#65533;&#1916; }&#65533;+&#1645;&#65533;&#65533;#&#65533;M&#65533;c&#65533;?&#65533;U&#65533;&#65533;&#1221;&#65533;&#65533;]J&#65533;R,&#65533;A&#65533;&#65533;&#65533;5&#65533;q0&#65533;&#65533;&#65533;&#65533;*%/xq^&#65533;2&#65533;g&#65533;^1&#65533;P&#65533;yR$G&#65533;m&#65533;&#65533; ~&#65533;P&#65533;-&#983;"&#65533;e2&#65533;&#65533;&#65533;&#65533;A&#65533;99&#65533;&#65533;&#65533;&#65533;&#65533;,p%&#65533;7&#65533;&#65533;&#65533;&#65533;pzR,O&#65533;&#65533;&#65533;p&#65533;&#65533;E^&#65533;mx&#65533;SK&#65533;%&#65533;&#65533;&#1120;&#65533;&#606;&#65533;&#65533;==&#65533;U8&#65533;p8&#65533;q&#65533;'+&#65533;$&#65533;*Bx&#65533;G&#65533;Nx&#65533;N&#65533;9&#65533;JJ@&#1063;#&#65533;p)&#65533;&#65533;Ozy&#65533;&#65533;4&#65533;&#65533;1&#65533;&#65533;Caa2s&#65533;M=F	&#65533;}&#65533;>n@&#65533;0p=j&#65533;0&#65533;f\g&#65533;&#65533;Zz&#65533;F;&#65533;&#65533;K&#65533;$q&#2010;vF &#65533;&#65533;&#65533;	&#65533;&#65533;&#65533;w&#65533;@Nx&#65533;Iz|&#65533;bI&#65533;&#65533;5&#65533;&#65533;d&#65533;&#65533;8!&#65533;?j&#65533;&#65533;s&#65533;&#65533;&#65533;&#65533;Z&#65533;	&#65533;y&#65533;&#65533;&#65533;M&#65533;&#65533;3&#65533;&#65533;&#65533;k&#65533;J6&#65533;c&#65533;&#65533;s[&#65533;
&#65533;&#65533;&#1944;&#65533;&#65533;%p&#65533;&#65533;&#65533;x&#65533;&#65533;F&#65533;)&#65533;&#65533;&#65533;&#439;&#65533;<s&#65533;iE&#65533;9&#65533;z&#65533;W<&#65533;o&#65533;&#65533;&#65533;&#65533;n&#65533;Ls&#65533;&#65533;&#65533;&#65533;=&#65533;&#65533;C&#65533;&#65533;&#65533;z&#65533;&#65533;&#65533;&#65533;&#65533;uM&#65533;&#65533;&#1713;&#65533;c&#65533;&#65533;\&#65533;&#65533;&#65533;A&#65533;G&#65533;3r2&#65533;Vr&#65533;&#65533; ]YQ&#65533;]&#65533;&#65533;a&#65533;o&#65533;&#65533;&#65533;Q7&#65533;&#65533;_j&#65533;&#65533;1&#65533;#&#65533;&#65533;%G &#65533;&#957;S%|&#65533;&#65533;&#65533;&#65533;!&#65533;=q&#65533;&#65533;K&#65533;&#65533;&#65533;Q&#65533;&#65533;?&#1462;&#65533;&#65533;&#65533;iA&#65533;3YP&#65533;	&#65533;y
{u&#1207;&#65533;&#65533;}I }&#65533;&#32975;&#65533;=+]&#65533;a&#65533;`A&#65533;_&#65533;&#65533;&#65533;&#65533;&#65533;2-&#65533;w&#65533;~&#65533;8&#65533;u&#65533;O&#65533;9j&#65533; &#65533;&#367;&#65533;N3&#65533;&#65533;&#65533;&#65533;&#65533;`&#65533;&#65533;~P6&#65533;&#65533;&#1457;l&#65533;,$&#65533;}&#65533;z`&#65533;+o&#65533;&#65533;&#642;&#65533;&#1295;r&#65533;&#1535;&#65533;M&#65533;T&#1928;&#65533;iI&#65533;&#65533;&#65533;%L&#65533;&#65533;&#65533;&#65533;&#65533;U<U&#65533;&#65533;&#65533;8&#65533;Z&#65533;j&#65533;&#65533;&#65533;?,&#65533;&#65533;&#65533;&#65533;rQT|`Kx&#65533;E_I&#1228;&#32366;d&#65533;&#1210;&#65533;&#65533;&#65533;Fo&#65533;21&#65533;B&#65533;&#65533;&#65533;&#65533;&#253;7@&#65533;&#65533;&#65533;t&#65533;&#65533;&#65533;&#65533;&#65533;p&#65533;(&#65533;~&#65533;&#607;&#65533;\&#1480;&#65533;'&#65533;8&#65533;&#65533;|/>&#65533;2&#1086;5&#65533;u&#65533;&#65533;&#1563;&#65533;&#65533;m&#65533;8tc?&#65533;!&#65533; &#1453;&#65533;x&#65533;.\`O&#862;&#65533;&#1970;|v&#65533;t&#65533;&#65533;!&#65533;&#65533;|&#65533;&#65533;tF|&#65533;GP8&#65533;&#187;@&#928;&#65533; &#65533;&#65533;&#65533;&#65533;r&#65533;&#65533;&#65533;;b&#65533;&#65533;PO&#65533;&#65533;$Q&#65533;&#65533;-@&#65533;Ft9#;&#65533;&#65533;x&#65533;-&#65533;&#211;&#65533;0@&#65533;J&#65533;<.s&#65533;&#1216;p&#65533;R&#65533;&#65533;&#65533;&#65533;&#65533;A&#1943;&#65533;H&#65533;Z&#65533;&#207;J@&#65533;s&#65533;&#65533;&#65533;E&#65533;&#65533;&#65533;&#65533;&#65533;&#1281;J&#65533;#>&#65533; &#1190;&#65533;$O8<R&#65533;&#65533;&#65533;1B&#65533;&#65533;^&#65533;&#65533;&#65533;y&#65533;&#65533;&#65533;&#65533;&#65533;&#65533;&#65533;&#65533;&#65533;&#65533;=&#65533;T&#65533; 0&#65533;(&#65533;&#65533;&#65533;&#65533;&#65533;&#65533;>c&#46734;&#65533;&#65533;>&#65533;v&#10703;&#65533;1&#65533;<&#65533;U5>}&#65533;&#65533;&#65533;>&#65533;&#65533;B&#65533;+&#65533;&#65533;&#65533;&#65533;1&#65533;$g<&#65533;&#65533;&#65533;7&#65533;*1"/_@9&#65533;&#65533;&&#65533;zM"&#65533;9&#65533;is&#65533;M	&#65533;c&#65533;F&#65533;&#65533;&#65533;p&#65533;&#65533;@>&#65533;8$z&#65533;&#65533;D&#65533;&#65533;3PJ>S&#65533;N &#65533;V&#65533;m_L&#65533;&#65533;&#65533;&#65533;qY&#65533;b&#65533;P&#65533;&#65533;&#65533;&#65533;&#65533;s&#65533;&#65533;&#65533;d&#65533;$&#65533;&#166;Pe&#65533;X9&#65533;&#65533;(&#65533;F5&#65533;d&#65533;N&#488;&#65533;&#65533;&#65533;&#65533;K&#550; &#65533;&#65533;&#65533;y&#65533;&#65533;nJ&#1209;&#65533;&#65533;&#65533;q>&#65533;&#65533;+:&#65533;"&#65533;W<c&#65533;T&#65533;mJ&#65533;&#65533;2&#1542;u'&#65533;&#65533;u&#65533;&#65533;q&#65533;8&#65533;&#65533;&#65533;6&#65533;&#65533;CM&#65533;W&#65533;&#65533;m&#65533;&#65533;x &#65533;'&#65533;&#1426;&#65533;QN&#1143; &#65533;&#65533;q&#65533;&#65533;&#65533;ck1q&#65533;&#65533;q&#65533;Q&#65533;o&#65533;&#65533;&#65533;&#65533;nh&#65533;&#1908;&#65533;q&#65533;\&#65533;*&#65533;&#65533;&#65533;,O\
m&#135;&#65533;&#65533;&#65533;&#5570;{w&#65533;7&#65533;&#272;&#65533;&#65533;&#65533;v&#65533;DKu&#65533;&#65533;&#65533;&#65533;&#65533;5z&#65533;&#65533;3&#65533;P&#65533;&#19962;&#65533;&#65533;I&#65533;&#65533;x&#65533;&#65533;#58l&#65533;9&#65533;G&#65533;z&#1629;08&#65533;&#65533;&#65533;&#1866;Fl&#65533;KKdv"&#65533;\) K rrO&#1455;&#953;R	&#65533;A&#65533;T&#65533;*zm=&#65533;zQ'&#65533;Q&#65533;&#65533;`&#65533;7#&#65533;&#65533;'&#65533;=q&#65533;w&#65533;&#1864;&#65533;&#65533;&#65533;z?&#420; &#65533;&#65533;R+&#65533;&#65533;&#65533;H&#65533;\&#65533;&#65533;&#65533;&#65533;&#65533;(&#65533;&#65533;&#65533;?&#65533;&#65533;J&#65533;&#65533;&#65533;&#65533;&#65533;zh$&#65533;&#65533;c&#65533;&#65533;+&#65533;GZ&#1335;nJHI, $&#65533;&#65533;&#65533;&#65533;z&#65533;&&#65533;&#65533;&#65533;<{&#65533;Y&#65533;&#65533;&#65533;	&#65533;&#65533;d&#65533;&#65533;&#65533;WU&#65533;&#65533;l&#65533; n$&#65533;&#65533;g&#65533;&#65533;&#65533;&#65533;&#65533;&#65533;&#65533;1O&#65533;q,O&#65533;&#65533;f&#65533;6d&#65533;s&#65533;&#65533;&#1450;&#65533;&#65533;&#65533;8n&#1919;!V&#65533;&#65533;)l&#65533;pf&#65533;Y&#65533;A&#65533;&#65533;&#65533;&#65533;X&#65533;>&#65533; &#65533;&#65533;&#65533;&#65533;`&#65533;'&#65533;qL&#65533;&#65533;v&#65533;t<&#65533;ED&#65533;	&#65533;&#65533;L<&#65533;&#65533;&#65533;zg&#1170;1<&#65533;&#65533;wb&#65533;]&#65533;a `&#65533;&#65533;&#36899;&#65533;&#65533;k3&#65533;F3&#65533;z&#65533;&#65533;&#65533;j&#65533;&#1455;n6&#65533;&#65533;&#65533;&#65533;{&#65533;&#65533;,F&#65533;&#65533;J&#65533;&#65533;&#1890;&#65533;&#65533;&#1087;sr&#65533;&#65533;H9&#65533;G&#65533;zn&#65533;&#65533;+[(b&#65533;&#65533;&#65533;&#65533;4&#65533;&#65533;&#65533;&#65533;&#65533; &#65533;&#65533;&#65533;K&#65533;&#65533;&#65533;&#65533;&#65533;&#65533;];&#65533;&#47380;&#65533;c&#65533;{&#65533;G&#908;	&#65533;sT&#65533;#&#65533;v&#65533;&#429;&#65533;m&#65533;u&#65533;&#65533;&#65533;&#65533;
	&#65533;}?&#65533;&#65533;n&#65533;&#65533;@NN{zW=&#65533;6PH&#1668;&@&#65533;v&#259;#&#65533;}&#65533;y$2&#65533;&#65533;&#65533;&#65533;&#65533;&#65533;>&#65533;ZD&#65533;?&#932;s&#65533;&`&#65533;&#65533;6KG&#65533;3&#65533;JB&#592;"&#65533;&#65533; O&#65533;3m?1R:&#65533;&#65533;&#65533;&#65533;&#65533;,&#65533;c&#65533;JW&#716;&#65533;&#65533;g&#65533;&#65533;"&#65533;&#65533;&#65533;Z&#65533;%&#65533;&#65533;%f^O8&#65533;?ZY&#65533;\&#65533;v&#65533;&#65533;&#65533;U&#65533;&#65533;r =3&#65533;P]&#1915;.	8&#65533;u&#65533;5&#65533;]-L&#65533;&#65533;&#65533;(&#65533;#&#1715;S&#65533;
&#65533;y34&#65533;&#65533;r}z&#65533;U<t&#65533;&#65533;k&#65533;*&#65533;&#65533;&#65533;;&#65533;&#65533;&#65533;&#65533;&#1361;g&#65533;&#65533;&#65533;&#65533;zs^&#1820;FJ	&#65533;&#65533;?&#65533;&#65533;&#1480;&#65533;yM^&#65533;&#65533;&#65533;&#65533;$&#65533;1&#65533;&#65533;&#65533;&#65533;&#65533;&#65533;7/&#65533;.w'&#65533;:&#65533;&#65533;&#65533;s^v3&#65533;ECX&#65533;&#65533;&#65533;/&#65533;S&#65533;&#65533;&#65533;&#65533;7&#65533;&#65533;&#65533;t&#65533;&#65533;#
&#65533;&#65533;&#65533;3&#45955;&#65533;&#65533;&#65533;&#65533;E&#65533;&#65533;h&#65533;	i2&#65533;&#65533;<&#65533;&#65533;&#65533;&#65533;9&#65533;S&#65533;&#65533;1&#65533;&#65533;:&#65533;&#172;&#65533;&#65533;r
&#65533;8&#65533;wB&#65533;&#863;Q&#65533;~G\
&#65533;&#65533;&#65533;A;}	&#65533;&#65533;UHR&#65533;&#65533;&#65533;&#60226;?
&#65533;#l&#1911;#&#65533;&#65533;&#65533;&#65533;j&#65533;&#65533;0<+w&#65533;&#1416;&#65533;H&#65533;N&#65533;&#1026;&#65533;}F&#65533;&#65533;&#65533;C|&#65533;&#65533;&#65533;&#65533;&#65533; &#65533;T&#65533;&#65533;&#65533;I&#65533;^&#1997;=@&#65533;&#1945;&#65533;^&#65533;J&#65533;"&#65533;"&@&#65533;T6j&#65533;1&#65533;&#65533;<w&#65533;>l&#65533;&#65533;=&#65533;&#65533;j&#65533;@ G &#65533;&#65533;&#65533;]&#65533;U&#65533;&#65533;Y&#65533;6&#65533;f&#65533;&#936;&#65533;&#65533;.&#65533;&#65533;&#65533;&#65533;V&#65533;&#65533;&#358;&#65533;&#526;&#1072;&#65533;&#65533; &#65533;&#65533;&#65533;1{ &#65533;&#65533;&#65533;&#779;oi-&#266;%&#65533;4&#65533;S&#65533;&#65533;>&#65533;&#65533;Z&#65533;j&#65533;&#65533;l&#65533;&#65533;&#65533;&#65533;.b&#65533;&#65533;&#65533;I&#65533;&#65533;&#65533;&#65533;6&#65533;x&#65533;z&#65533;&#65533;]T&#65533;s&#65533;&#179;&#65533;&#65533;&#65533;&x&#65533;\D&#65533;&#65533;&#65533;&#65533;$&#65533;2zV&#65533;`(*L&#65533;W&#65533;fKg&#65533;Q7&#65533;&#65533;t&#65533;S&#65533;^S&#65533;h&#65533;&#65533;&#65533;jwU&#65533;&#65533;x&#65533;&#65533;_^+&#65533;'&#65533;f(&#65533;&#65533;!?+{&#65533;W&#65533;>!&#65533;y&#65533;+&#65533;k&#65533;,y21&#65533;'&#65533;=3\&#65533;.&#65533;&#65533;oJ&#65533;4y&#65533;&#1908;&#65533;&#65533;4R8$z&#65533;W_&#65533;&#65533;&#65533;+&#65533;?/t&#65533;&#65533;ps&#65533;3&#65533;q&#65533;l&#65533;&#65533;B&#65533;M&#65533;&#65533;&#65533;&#65533;&#65533;&#989;w&#65533;w&#65533;{&#65533;&#65533; &#1511;V*QW.&#65533;&#65533;&&#65533;&#65533;7&#65533;$&#65533;	kc&#65533;&#65533;&#65533;&#65533;&#65533;kI&#65533;&#65533;&#65533;6&#65533;&#65533;F&#65533;&#65533;i1&#65533;&#65533;&#65533;=&#1799;&#65533;C&#65533;&#65533;&#285292;R&#65533;=~&#65533;I*&#65533;F&#65533;&#65533;&#65533;&#65533;(E+Z&#65533;Lg~&#65533;&#65533;f&#65533;{Vv&#65533;e&#65533;&#65533;&#65533;&#65533;k&#65533;&#65533;&#65533;Q&#65533;4&#65533;&#65533;X&#1706;=I&#65533;&#65533;&#65533;~&#65533;&#65533;28&#65533;m&#65533;c&#65533;5&#65533;=&#65533;&#65533;_&#65533;&#65533;&#65533;&#65533;fA&#65533;6#&#65533;L&#65533;QN&#65533;&#65128;&#65533;L:|a&#65533;4&#65533;w"#&#65533;&#65533;&#65533;[6&#65533;p&#65533;&#65533;&#65533;&#65533;&#65533;&#65533;&#65533;&#65533;k#D&#65533;&#65533;e&#65533;&#65533;{&#65533;&#65533;&#65533;$'s9&#65533;?)&#65533;&#65533;<S&#65533;,&#65533;&#65533;A"n&#65533;&#65533;9&#65533;8&&#65533;&#65533;&#65533;l&#65533;&#65533;&#65533;#^&#65533;(&#65533;W,;&#65533;+Q&#65533;&#65533;3&#65533;&#65533;&#65533;&#65533;&#65533; &#1454;&#65533;Z&#65533;&#65533;
&#65533;G b&#65533;&#65533;&#65533;&#65533;&#65533;&#65533;Fr8&#65533;&#1203;&#65533;&#65533;&#65533;&#65533;G/un&#65533;&#65533;#&#65533;p&#65533;&#65533;G&#65533;O&#65533;&#65533;&#65533;o&#65533;&#65533;$G&#65533;S1]&#65533;&#65533;&#65533;&#65533;&#65533;&#65533;
&#65533;&#65533;&#65533;K&#65533;&#1235;!2=8&#65533;&#65533;&#65533;m&#65533;&#65533;$&#65533;&#65533;&#65533;&#65533;&#65533;!6c&#65533;&#65533;&#65533;&#65533;&#1902;r&#65533;tfJ&#65533;a&#65533;8&#63153;z&#65533;Y \c&#65533;&#65533;&#65533;/cH&#65533;V&#65533;>&#65533;&#65533;p&#27333;&#65533;u?&#65533;l&#65533;&#65533;&#65533;&#65533; Bq&#65533;Ys&#65533;:&#65533;&#65533;F&#65533;6&#65533;&#65533;?&#65533;&#65533;26d<g&#65533;&#65533;R&#65533;&#65533;&#65533;Ub&#65533;=&#65533;&#65533;r&#65533;&#65533;V5HDx&#65533;Fq&#65533;&#2047;n+&#65533;<%&#65533;&#65533;&#65533;i&#65533;&#65533;&#65533;1F&#65533;W&#65533;'&#65533;&#65533;pk&#65533;!V&#65533;&#65533;m&#65533;&#65533;&#65533;&#65533;&#65533;&#65533;&#65533;x3Q&#65533;&#65533;&#65533;a&#65533;2U&#65533;&#1448;&#65533;a&#65533;&#65533;v&#65533;&#65533;&#65533;&#1779;&#65533;v&#65533;=i&#65533;I&#65533;&#65533;&#65533;&#65533;&#65533;&#65533;>&#65533;*a&#65533;w&#65533;}&#65533;&#65533;b&#65533;>\&#65533;&#65533;V&#600;0U&#65533;&#65533;&#65533; &#65533;&#65533;&#65533;&#65533;i&#65533;DxU&#65533;&#65533;=&#65533;H&#65533;&#2045;K&#65533;u1&#65533;*W4V&#65533;dw&#65533;&#1176;&#65533;Nq&#65533;RNp~&#65533;&#65533;i&#511;&#1189;&#65533;&#65533;&#65533;&#65533;&#65533;^k&#65533;&#5060;n&#65533;&#65533;r&#65533;&#65533;4&#65533;A,99&#1457;&#65533;]&#965;/pA_&#65533;+)&#65533;&#1576;nZ&#65533;P\&#65533;~&#65533;d4*&#511;&#65533; Z&#65533;&#65533;&#65533;&#65533;5&#65533;&#65533;#&#859;&#65533;&#65533;f&#65533;|;&#903;&#65533;u&#65533;&#65533;&#65533;y&#65533;n&#65533;8m&#65533;J&#65533;&#65533; &#65533;&#65533;&#65533;&#65533;&#65533;&#65533;&#65533;Q&#65533;\|7&#65533;&#65533;&#65533;q&#65533;i&#65533;&#65533;&#65533; &#65533;>&#65533;g&#65533;&#65533;TZp&#65533;&#65533;&#65533;a&#65533; Nr&#65533;
&#65533;&#65533;&#65533;o&#65533;O&#65533;T&#65533;&#65533;&#1250;&#65533;&#65533;&#65533;&#65533;&#65533;&#65533;mx&#65533;K&#65533;ee;&#65533;07~8&#65533;&#65533;&#65533;&#65533;&#65533;c8 t&#13188;sZ&#65533;&#65533;{&#65533;&#65533;&#65533;?&#65533;&#65533;&#65533;&#65533;&#65533;>&#65533;=&#65533;o]UcoY&#65533;%&#65533;IS&#65533; &#65533;&#1734;G &#65533;YZKI&#65533;&#65533;&#65533;P9&#65533;~&#1205;5&#65533;|&#65533;t&#65533;P&#65533;&#65533;&#1308;6&#65533;d/&#65533;Vv&#65533;&#65533;&#65533;&#65533;&#65533;
&#65533;z&#65533;&#65533;'&#65533;&#65533;'&#65533;&#65533;5y*<&#65533;&#65533;!&#65533;&#65533; wlu&#65533;&#65533;&#65533;^&#65533;7&#65533;&#65533;Ru&#65533;&#65533;"&#65533;&#65533;bo=&#65533;'n&#65533;(&#65533;p &#65533;&#65533;&#65533;&#65533;&#65533;\xTe&#65533;l&#65533; &#65533;&#65533;s\&#65533;z&#65533;z&#65533;H&#65533;&#65533;O	&#65533;V&#65533;&#65533;M,&#65533;&#65533;&#65533;&#65533;&#65533;&#65533;~?&#65533;F&#65533;&#65533;r|$N	&#65533; I&#65533;&#65533;5&#65533;&#65533;X&#65533;&#65533;&#65533;r&#65533;&#65533;&#65533;5&#65533; ?&#65533;&#65533;&#65533;&#65533;&#65533;g&#65533;&#65533;&#65533;I&#65533;&#65533;e&#65533;&#65533;&#65533;=B?&#65533;B^Y&#65533;I&#65533;&#65533;&#65533;&#65533;&#65533;y&#65533;q&#65533;&#65533;8&#65533;&#65533;U8}N&#65533;h#&#65533; &#65533;&#65533;u&#65533;=&#65533;&#65533;~&#65533;&#65533;8&#65533;(&#65533;&#1172;m&#65533;w&#65533;W&#65533;&#65533;&#65533;'&#65533;T&#65533;&#65533;&#65533;&#65533;w &#65533;x5&#65533;W&#65533;&#65533;&#65533;&#65533;d&#65533;&#65533;s&#65533;&#65533;&#65533;&#65533;Y&#65533;;&#65533;R*&#65533;Pb&#65533;&#65533;&#65533;x&#65533;&#1436;&#65533;v+l&#65533;&#65533;&#65533;&#65533;#&#65533;Y&#65533;&#65533;c&#65533;&#65533;T&#65533;&#65533;9&#65533;&#65533;m&#65533;&#65533;@&#65533;I&#65533;&#65533;<{T&#65533;x&#65533;&#65533;	&#65533;GN&#65533;&#65533;&#65533;W&#65533;&#65533;&#65533;&#65533;&#65533;&#65533;C&#65533; ~8&#65533;.&#65533;`&#65533;&#65533;?&#922;#&#65533;G&#65533;&#65533;&#65533;v&#65533;p Q&#65533;iH&#65533;>&#1339;3&#65533;&#65533;&#65533;Lb&#65533;&#65533; &#65533; (&#65533;&#65533;l&#65533;|&#1208;&#65533;&#65533;s&#65533;)P{j&#65533;&#65533;1&#65533;&#15460; &#65533;A&#65533;E&#65533;V&#65533;~RH&#65533;&#65533;&#65533;;&#65533;&#65533;&#65533;&#65533;A&#65533;Q&#65533;?&#65533;5&#1364;d&#65533;&#65533;R&#65533;&#65533;+&#65533;&#65533; &#65533;&#65533;QJZ&#65533;.&#65533;&&#65533;e&#65533;&#65533;F&#65533;&#65533;&#1013;t&#65533;&#65533;B&#65533;&#65533;&#434;&#324;&#65533;}&#65533;2 &#1116;*2&#65533;'<&#65533;&#65533; &#65533;&#65533;&#65533;&#65533;&#65533;&#65533;hI&#65533;&#65533;&#65533;a'&#65533;&#65533;%&#65533;>nGL&#65533;&#65533;&#65533;&#1204;y*&#65533;&#65533;&#65533;d&#65533;T_m&#65533; &#61056;&#65533;w&#65533;&#65533;R-&#1387;&#65533;&#65533; J&#65533;=&#65533;$_&#1190;&#65533;\klc&#65533;&#65533;oJiR[&#65533;~oq&#65533;&#65533;&#65533;U&#65533;&#65533;&#65533;&#65533;GG'&#65533;&#65533;9&#65533;&#65533;h&#65533;&#65533;8&#65533;#&#1957;&#65533;&#65533;&#65533;&#65533;Oh&#65533;Z&#574;&#65533;&#65533;&#65533;~G'8&#65533;&#65533;&#65533;n&#65533;&#65533;&#718;8>&#1373;&#65533;&#414;Q&#1836;&#65533;9&#65533;0&#65533;&#65533;&#65533;&#65533;ae&#65533;&#65533;L&#65533;&#65533;&#65533;a&#65533;&#65533;&#65533;&#65533; &#65533;&#65533;J&#65533;V;|&#65533;&#65533;&#780;&#65533;&#65533;C#&#65533;&#1217;Ud&#65533;y-&#65533;eN&#65533;H&#65533;b&#65533;&#65533;u&#65533;~j&#65533;&#65533;&#65533;&#36274;7 g*&#65533;&#65533;&#65533;>&#65533;jW&#65533;N=&#65533;&#65533;I&#65533;=&#65533;&#65533;1&#65533;9=&#65533;&#65533;&#65533;&#65533;RA$zzW?e&#65533;&#65533;&#65533;<&#65533;O~:&#65533;zV&#65533;J&#65533;&#65533;$&#65533;&#260;&#65533;&#2014;&#65533;&#65533;3&&#65533;&#65533;&#65533;&#65533;&#65533;<s&#65533;j&#65533;&#645;
&#65533;&#65533;&#65533;:y&#65533;5g,&#65533;	&#65533;&#65533;&#65533;<&#65533;!&#65533;&#65533;<&#65533;s&#65533;&#1940;&#65533;&#65533;&#65533;&#65533;&#65533;lt&#65533; >&#65533;?&#65533;)&#65533;cRB&#65533;&#65533;&#65533;&#65533;*d@&#65533;&#65533;&#65533;v&#65533;&#65533;W&#65533;&#638;&#65533;dr&#65533;c&#65533;&#65533;&#65533;&#65533;&#65533;&#65533;o&#65533;L&#65533;
y&#65533;<&#15359;&#1197;@d
&#65533;oBG&#65533;:V&#65533;+Es&#207;&#65533; &#65533;eO&#65533;Z&#65533;&#1161;!&#65533;FpPG&#1414;M&#65533;&#65533;&#65533;&#65533;&#65533; &#65533;&#65533;&#485;:A,v&#1055;&#65533;*&#65533;&#65533;\&#65533;&#65533;&#65533;zPdG&#65533;&#65533;8&#65533;5e	&#1723;{pr9&#65533;U&#65533;8&#65533;^&#65533;&#65533;&#65533;%W&#65533;&#65533;C*&#65533;u8&#65533;&#65533;s7@J&#65533;L&#65533;&#65533;&#65533;6zs&#65533;]&#65533;&#65533;bGk&#65533;&#65533;&#297;&#13221;&#65533;&#65533;&#65533;b&#65533;&#65533;&-(X&#65533;q&#65533;&#1482;&#65533;4&#65533;&#65533;&#65533;z,u9&#65533;&#65533;/o&#65533;'c&#65533;&#65533;&#65533;eW{&#65533;&#65533;	&#65533;&#65533;q&#65533;#
&#65533;$&#1797;&#1335;&#65533;\&#65533;O5&#65533;-&#65533;&#65533;&#65533;e&#65533;I0&#65533;\T&#65533;&#65533;&#65533;cym&#65533;&#65533;&#65533;b&#65533;W%Z6l&#65533;&#65533;q&#65533;S&#65533;&#1582;F&#65533;&#65533;=&#65533;&#65533;[&#65533;&#65533;B&#65533;c&#65533;.NW;q&#65533;&#65533;&#65533;&#65533;&#65533;&#65533;&#65533;&#65533;A&#65533;v&#65533;&#65533;1&#65533;O9&#65533;&#65533;<&#65533;>&#65533;}$WfXb&#65533;' &#65533;1&#65533;&#65533;KR,o&#65533;G.RB&#65533;{ 1&#65533;&#65533;&#65533;C&#65533;**1&#65533;/&#873;&#65533;J&#65533;&#65533;&#1782;)v&#65533;1&#65533;&#65533;&#65533;&#65533;&#65533;&#65533;&#65533;&#65533;[&#65533;Id#&#65533;|j&#65533;9&#65533;&#65533;@&#65533;&#65533;5^46B[#'9#&#65533;P&#65533;&#65533;&#65533;&&#65533;r&#419;<&#65533;O&#65533;Ld&#65533;&#65533;qH&#65533;BX &#65533;&#65533;&#65533;\&#65533;,&#1355;&#65533;u&#65533; &#65533;Ls&#65533;X&#65533;[&#65533;N^	&#65533;&#65533;&#65533;&#65533;&#65533;$&#65533; &#65533;&#65533;&#65533;@7&#65533;K&#65533;&#65533;&#65533;"&#65533;&#65533;&#65533;&#65533;&#65533;D~'&#41851;&#65533;&#65533; &#65533;'e&#65533;&#65533;&#65533;k&#65533;&#65533;7PA&#65533;&#65533;&#65533;G&#65533;5&#65533;:&#65533;&#65533;+T&#65533;O&#65533;$&#65533;&#65533;&#65533;&#65533;k&#65533;&#65533;&#65533; &#65533;-&#65533;&#65533;&#65533;VI&#65533;C[&#65533;&#65533;K&#65533;&#65533;&#65533;2_&#65533;&#65533;&#65533;&#65533;x$&#65533;&#65533;&#65533;&#65533;U1<K&#65533;:&#558;&#65533;&#65533; w&#65533;&#65533;k&#65533;<$
&#65533;d&#65533;&#65533;O&#65533;&#65533;^q8{>&#65533;&#65533;r=&#65533;&#65533;*ZI&#65533; ]&#65533;z&#65533;&#65533;&#65533;&#65533;&#65533;G&#65533;w4&#65533;?&#65533;&#65533;&#65533;P,&#65533;*&#65533;c&#65533;&#65533;8&#65533;&#956;&#65533;?&#65533;&#65533;kdifmx?&#65533;&#65533;&#65533;|&#65533;&&#65533;&#65533;&#65533;&#65533;^k&#65533;&#1208;&#65533;^&#65533;:&#65533;&#65533;zt&#65533;&#65533;&#65533;&&#65533;E&#65533;&#65533;#&#65533;&#65533;&#65533;?&#65533;3]&#406;O&#65533;%&#65533;&#65533;&#65533;&#65533;&#65533;+	&#65533; |&#65533;n&#65533;&#1057;&#65533;>&#65533;&#65533;?&#65533;&#65533;a&#65533;=$Z&#65533;a&#65533;g&#65533;e&#65533;&#65533; H$&#65533;&#65533;Tt&#65533;&#65533;&#65533;vV&#65533;t9&#65533; &#65533;&#65533;&#65533;&#65533;&#65533;M&#65533;&#65533;&#1545;&#65533;28&#65533;Ee?&#65533;&#65533;&#65533;&#65533;&#65533;&#65533;&#65533;?&&#65533; h &#65533;2&#65533;dg&#65533;&#65533;&#65533; &#1450;&#65533;&#65533;&#65533;P>oS&#65533;o*&#1995;&#65533;<Q&#65533;F3&#65533;&#65533;&#65533;3&#65533;b&#65533;&#65533;&#65533;TX&#65533;&#65533;b&#65533;z}&#65533;&#65533;&#65533;U&#65533;{&#65533;&#65533;&#65533;&#65533;d&#65533;&#65533;&&#65533;&#65533;&#65533;&#23415;&#65533;)&#65533;&#65533;&#65533;&#65533;&#65533;&#211;&#65533;>&#65533;u&#65533;\&#65533;&#65533;&#65533;&#65533;74&#65533;&#65533;&#65533;&#65533;'h$&#65533;c=&#65533;;&#65533;&#944;&#65533;&#65533;&#65533;r&#65533;&#65533;fD&#65533;J( &#65533;w&#10988;m&#65533;Q&#65533;&#65533;&#65533;p\&#65533;&#65533;&#65533;&#65533;]1&#65533;&#65533;&#65533;R{&#65533;&#65533;X&#65533;x&#65533;&#65533;&#1030;&#65533;y;&#65533;s&#65533;&#65533;u&#65533;&#65533;e&#65533;&#65533;&#65533;&#65533;&#65533;!uE&#65533;B&#65533;&#65533;s&#65533;&#65533;&#65533;&#65533;&#65533;#&#65533;&#65533;&#65533;&#65533;A>&#65533;NkCD N)u&#65533;Y&#65533;&#65533;&#65533;>&#65533;&#65533;&#65533;&#65533;BN&#65533;&#65533;f]&#65533;&#65533;}&#65533;&#65533;&#286;y&#65533;u&#65533;5&#65533;&#65533;&#65533;\&#1477;&#65533;&#65533;H&#65533;&#65533;F&#1982;ble8&#65533;1&#65533;&#65533;&&#65533;0&#65533;&#65533;&#65533;9&#65533;&#65533;V5&#65533;w&#65533;'&#65533;&#65533;U\&#65533;&#65533;(\&#65533;H&#65533;iTrU&#65533;$
`&#65533;&#65533;l&#65533;t&#65533;Op&#65533;m&#65533;&#148704;9&#65533;C`&#65533;J&#65533;&#65533;;&#65533;K&#521;&#65533;6
&#65533;&#65533;,v&#65533;&#65533;&#65533;&#65533;F&#65533;wQ&#65533;&#65533;&#65533;Y&#65533;r&#65533;<&#65533;&#65533;V2&#65533;&#65533;&#65533;d+&#65533;&#65533;c&#65533;&#65533;C&#65533;W&#65533;T&#65533;&#65533;&#65533;=k&#1468;]&#65533;&#65533;&#65533;"&#65533;~&#65533;&#65533;N3&#65533;&#1242;&#65533;&#65533;J-&#65533;N&#65533;&#65533;Wq&#175;A&#65533;l&#65533;]'&#1050;&#65533;&#65533;&#65533;S&#65533;( &#65533;I&#65533;&#65533;S&#65533;ba&#65533;&#65533;wL&#65533;l&#1604;U&#1864;G&#65533;&#65533;r&#65533;T' &#65533;x&#65533;H&#65533;&#65533;'ft&#65533;W{S&#65533;Iu}#.&#1105;&#65533;	&#65533;n&#65533;&#65533;U&#65533;$2&#65533;3&#65533;s&#669;&#65533;&#65533;&#65533;U&#65533;&#65533;7,&#9550;&#65533;$U&#65533;&#65533;&#65533;kX&#65533;&#65533;&#65533;5&#65533;H&#65533;x&#65533;&#1977;&#65533;Y2&#65533;!&#65533;&#65533;&#65533;&#65533;Go&#65533;`&#65533;&#65533;&#65533;&#1812;Q&#65533;&#65533;&#65533;&#65533;#&#65533;	~B&#65533;}*@&#65533;&#65533;E&#65533;&#65533;0&#65533;&#65533;s!&#65533;&#65533;&#65533;i#&#527;9Q&#65533;2&#65533;Y&#65533;&#65533;&#65533;bv&#65533;q&#1965;P|&#611;W&#65533;&#65533;e]&#336;z&#65533;vK*&#65533;&#65533;?&#65533;C`&#65533;k&#65533;&#65533;,&#65533;&#65533;K&#65533;&#65533;o%[ &#65533;r2:&#65533;&#65533;'&#65533;u&#65533;%&#65533;&#65533;&#65533;&#65533;L&#1073;&#65533;D&#65533;IG*2vgk&#65533;&#65533;&#1764;&#65533;w&#65533;&#65533;&#65533;(X0;&#65533;&#65533;9&#65533;%&#65533;&#65533;*&#65533;IN&#65533;&#1776;&#65533;G&#885;&#65533;&#65533;&#65533;&#65533;&#65533;@21&#65533;&#65533;3vl&#65533;&#65533;W6&#65533;&#65533;&#65533;1&#65533;&#65533;&#37732;p0
&#65533;&#65533;r&#1438;{&#65533;&#65533;&#65533;\|&#65533;>&#65533;&#65533;&#65533;DS&#65533;&#65533;&#65533;&#65533;&#65533;*&#65533;dG&#65533;&#65533; &#65533;L&#65533;Rz&#65533;DH9?Jz&#65533;F&#65533;@A&#65533; &#65533;&#1188;a&#65533;&#65533;&#65533;&#65533;&#1025;&#65533;=8&#65533;/e&#10144;&#65533;&#65533;&#65533;&#65533;OU&#65533;&#65533;&#65533;N&#1007;>&#65533;n&#65533;3&#65533;SJ&#65533;aA<&#65533;4&#65533;&#65533;Iq&#65533;<&#65533;1&#65533;=sR'c&#65533;&#65533;SL&#65533;p;P&#65533;&#65533;&#65533;9&#65533;?C&#65533;L&#65533;w&#65533;&#65533;&#65533;&#65533;n?.MU&#65533;_&#65533;&#65533;w&#65533;q&#65533;&#65533;&#65533;J&#65533;&#65533; #B	 19?O&#65533;Qr&#65533;&#65533;&#65533;q&#65533;5&#65533;c&#65533;&#65533;&#65533;&#65533;9'	[&#65533;0Q&#65533;i*&#65533;c\~@&#65533;&#65533;&#65533;5&#65533;&#65533;x&#65533;&#65533;&#1748;&#65533;&#65533;[&#65533; #G&#65533;F&#65533;q&#65533;VR&#65533;&#65533; ]&#65533;&#65533; &#65533;&#65533;y&#65533;5"F&#65533;g'&#65533;A\&#65533;&#65533;G&#65533; q&#65533;1cv&#65533;fJ&#65533;'&#65533;&#65533;5&#65533;&#65533;lC&#65533;&#65533;&#65533;&#65533;kK&#65533;&#65533;&#65533;8&#65533;&#65533;&#65533;&#65533;iS-&#65533;&#65533;&#1832;n&#65533;&#65533;&#65533;C&#65533;1&#65533;&#65533;%&#65533;2&#65533;&#65533;p
&#65533;+&#65533;&5&#65533;&#65533;&#65533;&#65533;&#65533;&#65533;&#65533;&#65533;<&#65533;&#65533;?&#65533;z_&#65533;&#65533;&#65533;L&#65533;&#65533;&#65533;?&#65533;&#1499;&#1844;&#65533;@p7&#65533;&#65533;&#65533;&#65533;&#1983;&#65533;?:&#65533;&#65533; &#65533;&#65533;&#65533;&#65533;jn&#65533;ig&#65533;&#65533;!&#65533;pO&#65533;&#65533;+&#65533;&#65533;&#65533;i&#65533;&#65533;b&#65533;>&#65533;9&#65533; &#65533;&#65533;k&#65533;&#65533;&#65533;m&#65533;2X&#65533;&#65533;t&#65533;&#65533;&#65533;LG&#65533;t&#65533;3&#65533;&#65533;_J&#65533;&#65533;%O&#65533;&#177;&#65533;,S&#65533;&#65533;&#65533;&#65533;s&#65533;>R?&#65533;?&#65533;nhNe&#65533;"&#65533;&#65533; <&#65533;{ &#65533;?3&#65533;&#65533;&#65533;&#65533;S&#1071;&#65533;&#65533;[&#65533;_'V&#65533;&#65533;&#65533;&#776;l&#65533;&#65533;9&#65533;&#65533;&#65533;TT&#65533;YT&#65533;&#1954;&#65533;|_&#65533;E&#65533;j7&#65533;	 &#65533;&#65533;&#65533;&#65533;&#969;&#65533;|`f&#65533;,&#65533;u&#65533;&#65533;&#65533;Mh&#65533;L&#65533;n&#65533;&#65533;&#65533;&#65533;&#65533;&#65533;&#65533;*&#65533;&#65533;S&#65533;F&#65533;gS&#65533;&#65533;g&#65533;)o&#65533;6&#65533;&#65533;}ax&#65533;&#65533;?&#65533;&#65533;\&#65533;&#65533;&#65533;e&#65533;&#65533; /&#65533;&#1466;P&#65533;&#65533;&#65533;&#65533;d&#65533;~A\&#1482;&#65533;7^&#65533;&#65533;p	&#65533;&#65533;&#65533;&#65533;&#65533;w&#65533;&#65533;&#65533;[&#65533;&#65533;g&#65533;I)m&#65533;&#65533;&#65533;y&#65533;dR=&#65533;&#65533;bB&#65533;&#65533;#&#65533;&#65533;&#65533;&#65533;&#65533;G&#65533;;&#65533;&#65533;&#65533;&#65533;&#65533;&#65533;&#312;&#65533;&#65533;&#65533;]>&#65533;&#65533;&#45738;/&#65533;3&#65533;B*&#65533;&#65533;m&#65533;&#65533;&#65533;&#1313;&#65533;&#65533;&#65533;C&#65533;&#1312;`&#65533;&#65533;&#65533;&#1886;1&#65533;h&#65533;3&#65533;&#65533;n&#65533;&#1738;pM&#65533; `f&#65533;!&#65533;;rGZ d&#65533;#&#65533;i&#65533;9?1&#65533;<&#65533;.&#65533;8 v&#65533;0s&#1705;;&#65533;&#65533;g&#65533;"&#65533;s&#65533;8&#65533;&#65533;&#65533;=&#65533;/N&#65533;&#65533;q0&#65533;mPs&#1429;&#65533;Q&#65533;d&#65533;i&qd &#65533;0&#65533;Z&#65533;27S&#65533;&#65533;&P&#65533;&#630;'8&#65533;U&#65533;&#65533;&#65533;r&#65533;C&#65533;&#65533;5W&#65533;o
v&#65533;&#65533;PL&#65533;4&#65533;DnD&#65533;&#65533;&#65533;, &#65533;&#656;&#65533;&#65533;&#65533;;m&#65533;a&#65533;&#65533;&#166;&#65533;&#65533;~^?&#65533;=#TP&#65533;(&#65533;g&#1409;7&#65533;>&#65533;&#65533;&#65533;l&#65533;&#65533;&#65533;&#65533;#&#65533;&#25094;9&#65533;!&#12353;&#1681;&#65533;A&#65533;-s&#65533;&#1975;9&#65533;&#65533;t&#65533;&#65533;&#65533;~&#65533;&#65533;&#65533;&#65533;&#65533; *nI &#65533;\&#65533;&#65533;&#65533;&#65533;&#1917;&#65533;f&#65533;&#65533;(G&#65533;na&#65533;&#65533;;!&#65533;Va&#65533;B&#65533;&#65533;U&#65533;&#65533;5&#65533;H&#65533;]y&#65533;&#65533;&#65533;&#65533;&#65533;%&#65533;~&#65533;&#65533;I>&#65533;&#65533;$&#65533;$&#65533;PW8&#65533;&#65533;&#65533;&#65533;&#901;Iu4&#65533;&#65533;.&#65533;&#65533;Y&*&#65533;@&#1807;&#674;&#65533;&#65533;&#65533;V&#65533;:&#65533;Rl&#65533;&#65533;&#65533;9&#65533;zUkM"=&#65533;&#65533;v&#65533; &#65533;NG&#65533;gx&#65533;&#65533;&#65533;D&#65533;Ip&#65533;&#65533;&#65533;4&#65533;;&#65533;&#65533;&#65533;^x&#65533;&#65533;&#65533;y6q&#65533;&#65533;39R;p*kZ_J&#65533;&#65533;D-&#65533;O&#65533;7;z&#65533;&#65533;U[H&#65533;&#65533;Ko&#65533;hbDS&#65533;k&#65533;o&#65533;Vf&#65533;&#586;3$&#65533;&#818;&#65533;&#65533;_&#65533;R&#65533;&#65533;.)#&#65533;&#65533;&#65533;;&#65533;&#65533;"&#65533;+&#65533;d&#1000;&#176;&#65533;F&#65533;U&#65533;z`&q~&#65533;&#65533;&#65533;d&#65533;.#q&#65533;&#65533;&#65533;&#65533;0U&#65533;q&#65533;&#65533;&#65533;&#65533;&#65533;&#65533;&#65533;s&#65533;w&#65533;V&#65533;&#65533;a5&#65533;&#847;&#65533;&#65533;&#65533;&#65533;q&#65533;&#65533;6gKxd&#65533;&#65533;b"&#65533;c&#65533;OT&#65533;&#65533;&#65533;&#65533;j&#65533;&#65533;t-3&#65533;V&#65533;&#65533;&#65533;e&#65533;N3&#65533;&#65533;&#1706;&#65533;zc[&#65533;&#65533;&#65533;Ad&#65533;v&#613;e&#65533;~r	&#1714;&#65533;$&#65533;L&#1436;&#65533;7&#65533;&#65533;T&#65533;c<&#65533;ti&#65533;&#65533;s&#65533;&#65533;&#65533;KW&#65533;QI"&#65533;&#65533;`&#65533;@?V%E&#65533;&#65533;#I&#65533;&#65533;&#65533;&#65533;*&#65533;&#65533;&#65533;&#65533;&#65533;|&#65533;
&#65533;&#65533;&#65533;&#437;&#65533;&#65533;`d&#65533;&#65533;g&#807;&#65533;&#65533;\q&#65533;:&#65533;[B&#65533;&#65533;&#409;Xm &#65533;Gi&#65533;&#65533;<&#65533;=&#65533;[&#65533;@&#65533;&#65533;&#65533;&#65533;8&#65533;d
&#65533;&#65533;&#65533;&#65533;&#65533;rN&#65533;m6&#65533;&#65533;ch&#65533;&#65533;&#1509;G&#65533;.9&#65533;&#65533;*&#585;&#65533;&#65533;;P&#65533;&#65533;<dUy&#65533;e&#65533; v&#65533;Oz&#65533;&#65533;"p&#65533;#&#65533;^&#65533;&#65533;&#65533;&#65533;U&#65533;&#65533;6&#65533;$g&#65533;&#65533;5B7&#65533;`&#65533;8&#65533;v&#65533; 3&#65533;\&#65533;FFX&#1032;&#65533;&#65533;+&#65533;8&#65533;Md&#65533;2/&#316;&#65533;;&#65533;&#65533;&#65533;&#65533;YGrF&#1272;z2{&#65533;&#65533;M:&#65533;&#65533;Crr&#65533;&#65533;8&#65533;&#65533;WP&#65533;&#65533;&#65533;&#65533;&#65533;&#65533;9&#65533;&#65533;&#65533;$O&#65533;&#65533;&#758;&#65533;&#65533;&#65533;c&#1188;&#162;&#65533;&#65533;"&#65533;&#65533;&#1185;2&#65533;&#65533;P[&#65533;`q&#65533;|&#65533;T&#65533;8
Trs&#65533;MI&#65533;G&#65533;x&#65533;k3&#65533;I;&#65533;&#65533;&#65533;&#65533;&#65533;&#65533;&#65533;6&#65533;&#65533;&#65533;&#65533;&#65533;r&#65533;&#65533;]M;&#65533;Gl|&#65533;8&#65533;&#65533;g&#65533;c&#65533;&#65533; l&#65533;&#65533;&#65533;&#65533;W&#65533;MZ)O}&#65533;&#65533;,&#65533;p	&#65533;&#65533;]-&#65533;&#65533;h&#65533;&#65533;p=+&#65533;&#65533;i8&#65533;&#1648;&#65533;!&#65533;&#65533;&#65533;SV7F&#65533;em&#65533;L&#65533;4&#65533;&#65533;&#65533;&#65533;&#65533;(E&#65533;&#206;&#1646;~&#65533;&#65533;&#65533;&#65533;W&#65533;&#65533;9 &#65533;3&#65533;n&#65533;k&#65533;I&#65533;&#65533;j'&#65533;Gg&#65533;;W&#65533;N9&#65533;&#65533;kR&#65533;&#65533;&#65533;t&#65533;7H&#65533;pI&#65533;y&#65533;&#65533;&#65533;&#65533;&#1276;&#65533;]&#65533;&#65533;oj&#65533;&#65533;&#65533;&#65533;&#65533;&#65533;&#65533;&#65533;d&#65533;}&#65533;&#65533;]&#65533;&#65533;,&#65533;&#65533;[&#65533; h&#65533;&#370;&#65533;q&#65533;?ZKy&#65533;&#65533;&#65533;&#65533;&#65533;&#441;&#65533;&#65533;&#65533;&#65533;\8<&#65533;&#65533;Z&#65533;0&#65533;x<z&#65533;C&#65533;d&#65533;&#65533;K&#561; &#65533;#,F1&#509;Q&#65533;p:&#65533;&#65533;\&#65533;@I#9=&#65533;&#65533;e\&#65533;&#65533;&#65533;GI&&#65533;S&#65533;&#65533;Rb3&#65533;&#65533;&#65533;x&#65533;&#65533;t&#65533;&#65533;Lz&#65533;&#65533;&#65533;&#65533;&#65533; &#65533;&#65533;p&#65533;&#65533;&#65533;L&#65533;&#65533;>6"T#`@>&#65533;&#65533;+&#65533;-IX&#65533;%&#1295;-@&#65533;&#65533;}+&#65533;m&#683;`&#65533; &#65533;&#65533;9&#65533;j&#65533;&#65533;&#65533;&#65533;&#65533;a#&#65533;&#65533;
]&#65533;}&#65533;&#65533;&#65533;b&#1627;&#65533;UcO&#65533;S&#65533;a@&#65533;&#1474;=&#65533;&#65533;&#65533;V&#65533;&#486;@&#65533;&#65533;&#65533;&#65533;&#65533;={&#65533;&#65533;&#65533;&#65533;Zl&#65533;z&#65533;[ &#65533;&#65533;&#1503;&#65533;6&#65533;+&#65533;)<J&#65533;`d &#65533;Oz&#65533;$&#65533;&#65533;Hb1&#65533;&#65533;&#65533;Z&#65533;&#65533;_&#65533;&#65533;F6&#65533;9&#65533;&#65533; &#65533;&#65533;&#65533;&#65533;s+&#65533;TpIR==EZ:&#65533;&#65533;du+&#65533;&#65533; (&#65533;x+&#65533;A&#65533;T2&#65533;&#1147;&#65533;?&#65533;I"@&#665;*&#65533;&#65533;&#65533;C&#65533;&#65533;&#65533; &#65533;m&#65533;#&#65533;p&#65533;Mj&#65533;&#65533;er&#65533;\&#65533;`zR&#65533;bF@9&#65533;&#65533; &#65533;&#65533; ^&#65533;C&#65533;&#65533;&#65533;x,E${&#65533;r1&#65533;c[E
L&#65533;&#65533;&#65533;&#65533;9&#65533;_j&#65533;&#65533;&#65533;&#65533;#&#65533;&#65533;*&#65533;&#65533;ewbI&#65533;U &#65533;&#948;-&#65533; &#65533; &#65533;&#65533;w&#65533;G&#65533;ZE&#65533;e&#65533;X@&#65533;&#1189;&#65533;&#65533;[K&#65533;YKy~Y&#65533;&#65533;&#65533;~{}jX&#65533;'&#65533;&#1966;G*I`&#65533;&#65533;&#65533;&#65533;[&#65533;&#65533;&#65533;&#65533;&#65533;&#1400;&#65533;8Y-|&#65533;8&#65533;&#65533;&#65533;v&#65533;&#65533;8&#65533;+{&#65533;)&#65533;&#65533;hZe&#65533;&#65533;&#65533;&#65533;&#65533;&#65533;&#65533;&#65533;_&#65533;&#65533;&#65533;&#65533;&#65533;+X/&#915;!&#65533; c&#65533;Eq&#65533;  wH&#65533;&#1700;&#65533;&#65533;zoj&#65533; &#65533;Vf&#65533;&#65533;&#65533;&#65533;,U;H;&#65533;A&#65533;?&#172;n&#65533;.&#65533;&#65533;#&#65533;&#65533;f%&#65533;eW&#65533;&#65533;Vt=&#65533;&#44464;)&#65533;y~|U&#65533;B&#65533;D&#65533;&#65533;p&#1134;&#65533;36H&#65533;&#65533;Z	a&#65533;&#1389;&#65533;&#65533;&#65533;&#65533;RFr>&#65533;&#65533;^&#65533;7J&#65533;&#65533;&#65533;z-&#65533;&#65533;&#65533;.\N&#65533;&#65533;&#65533;D&#65533;&#65533;|&#65533;&#1500;V&#65533;&#65533;&#65533;&#65533;a&x&#65533;&#65533;db'&#65533;&#65533;ZsBf-&#65533;&#65533;&#1142;y&#65533;&#65533;&#65533;&#65533;-&#65533;8,I<&#65533;&#65533;S&#65533;\R&#65533;{&#65533;j)lg&#65533;&#65533;j;&#65533;&#65533;0&#65533;&#65533;&#65533;V&#65533;&#65533;t8&#65533;&#65533;&#65533;W&#65533;&#65533;J&#65533;&#65533;f&#65533;>&#65533;&#65533;&#65533; :&#65533;g&#65533;&#65533;&#65533;&#65533;	&#65533;&#65533;&#65533;+IX&#65533;HW&#65533;&#65533;&#65533;&#997;^&#65533;&#65533;&#65533;&#65533;&#65533;&#65533;@>&#65533;&&#65533;Nr&#65533;9&#65533;&#65533;#&#65533;Go/ &#65533;&#65533;&#65533;n&#65533;j&#65533;&#65533;A2=+&#65533;&#65533;d 9&#65533;&#65533;&#65533;j&#65533;p&#65533;~&#65533;kT`&#65533;@9&#65533;d&#65533;&#65533;&#65533;}&#65533;&#65533;]&#65533;+#t&#65533;=$&#65533;&#65533;&#65533;&#65533;&#65533;)2&#65533;`&#65533;*8&#65533;_&#65533;&#65533;&#65533;&#65533;p8&#65533;&#65533;V&#65533;-&#65533;&#65533;&#65533;A&#65533;&#1723;#-Le&#65533;M&#65533;r6&#65533;&#65533;&#65533;&#65533;&#65533;?&#30342;?-&#65533;!`}+TC&#65533;r&#65533;&#65533;&#65533;?3z&#65533;&#1203;/6&#65533;6&#65533;&#65533;&#65533;P&#65533; &#65533;+h&#65533;&#65533;&#65533;.&#65533;H&#65533;>S&#65533;&#65533;&#65533;YJI&#65533;&#65533;&#65533;;&#65533;&#65533;H&#65533;H&#65533;&#65533;R&#65533;&#65533;E"&#65533;&#65533; |@<&#65533;&#65533;t3&#65533;&#65533;E&#65533;&#65533;3I-&#65533;9UO&#65533;&#65533;
&#65533;&#65533;&#65533;>&#65533;&#65533;&#65533;$&#65533;&#65533;r&#65533;&#65533;9&#65533;1&#65533;k7&#65533;[>[&#65533;8?t&#65533;}}&#65533;&#65533;&#65533;X&#65533;u8
Hca&#65533;&#65533;&#65533;&#65533;=?J&#65533;{&#65533;X&#65533;A&#65533;h&#65533;F7u&#65533;
3&#65533;&#65533;&#1021;>a&#65533; 7qN#&#65533;5kc&#65533;&#65533;&#65533;F1H&#65533;&#15341;?&#65533;&#65533;&#65533;F&#2021;1&#65533;u&#65533;&#661;&#65533;<{&#65533;J&#65533;Ct&#65533;&#65533;=X&#65533;X&#65533;&#65533;L&#65533;&#65533;&#65533;&#65533;&#65533;:&#65533;Q&#65533;G?&#65533;5&#65533;J&#65533;&#65533;&#65533;&#65533;&#65533;&#65533;jag&#65533;^w&#65533;w0&#65533;+JP&#65533;KS&#65533;&#65533;&#65533;&#65533;&#65533;&#65533;&#65533;&#65533; R&#65533; p&#65533;&#65533;&#65533;y&#65533;&#65533;&#65533;&#65533;UF&#65533;e&#65533;eu&4&#19120;9&#65533;>&#65533;g&#1720;&#65533;&#65533;&#65533;&#65533;&#65533;bw&#65533;&#65533;%&#65533;)4{&#65533;? 0&#65533;&#65533;&#65533;&#65533;o&#65533;9&#65533;S&#65533;&#65533;&#65533;TZ>&#65533;<&#65533;1&#65533;ppz`&#65533;&#65533;&#65533;&#65533;&#65533;&#65533;&#65533;&#65533;&#65533;&#65533;&#65533;s&#65533;&#65533;ZWB&#65533;2D(&#65533;&#65533;&#65533;&#65533;&#65533;C&#65533;&#65533;&#65533;]H&#65533; &#65533;VV&#65533;&#65533;&#65533;^&#65533;{&#65533;g8&#65533; &#65533;&#65533;&#65533;&#65533;&#65533;&#397;&#65533;&#65533;&#65533;&#65533;&#65533;Yz&#65533;[&#65533;:&#65533;~Y&#65533;&#65533;&#65533;&#65533;&#65533;+&#65533;|&#65533; P&#65533;B&#65533;&#249;886r&#65533;&#65533;5&#65533;&#65533;&#65533;&#65533;&#65533;&#65533;&#1175;&#65533;&#65533;&#189;~&#65533;&#65533;\&#65533;&#65533;&#65533;&#65533;j@&#65533; &#188;@'&#65533;K&#1000;&#65533;+N&#65533;&#65533;p&#65533;_3&#65533;nv&#65533;&#65533;rzg&#1742;k8.+&#65533;&#65533;&#65533;q&#65533;Z&#65533;&#65533;&#65533;Ny&#65533;T&#65533;&#65533;o}&#65533;&#65533;&#65533;&#65533;&#65533;&#65533;&#65533;kB&#65533;gZ>&#65533;&#65533;'&#65533;&#1097; go&#65533;&#65533;f&#65533;&#65533;&#65533;m&#65533;e&#65533;&#65533;&#65533;=F&#65533;?1Z&#65533;&#65533;&#65533;!&#65533;&#453;&#65533;&#65533;&#65533;&#65533;%	&#65533;&#65533;&#1089;e$&#65533;&#65533;&#65533;8N&#65533;s&#65533;&#919;&#65533;j&#65533;&#65533;&#65533;c&#65533;eO&#65533;Q^&#65533;"&#65533;&#65533; &#65533;s&#65533;-&#65533;&#65533;
&#65533;v&#65533;&#823;a1p&#1840;&#65533;&#65533;&#65533;&#65533;&#1508;&#65533;&#65533;>&#675;&#65533;&#65533;#&#65533;q&#1001;&#65533;Sh&#65533;&#65533;:&#65533;&#65533;&#65533;'7G&#65533;&#65533;&#65533;&#65533;&#65533;&#65533;=?O&#65533;&#65533;s&#65533;jK&#65533;c&#65533;1&#65533;&#65533;O&#65533;&#65533;M8f&#65533;&#65533;&#65533;nI&#65533;&#65533;j%&#65533;&#65533;c-&#65533;&#65533;&#1372;&#65533;&#65533;!&#65533;&#65533;<u&#65533;&#65533;&#65533;&#554;-&#65533;&#65533;&#65533;&#65533;&#65533;&#65533;c&#65533;&#65533;y#&#65533; &#65533;'{&#65533;&#65533;&#65533;&#65533;( &#65533;&#65533;&#65533;*&#65533;&#65533;_[B&#65533;BX&#65533;`&#65533;&#65533;&#1226;&#65533;&#65533;}&#65533;&#141;}ng=&#65533;1&#65533;;&#65533;&#1572;&#65533;&#1804;&#65533;CFiG &#65533;d&#65533;u&#65533;&#65533;&#65533;&#65533;;w&#65533;[&e-&#65533;&#65533;q&#65533;Zp^x b&#65533;+&#65533;
qA&#65533;&#65533;ds&#65533;&#65533;&#65533;D&#65533;v&#65533;&#65533;w&#65533;&#1452;2&#65533;x&#65533;^&#65533;&#1423;&#65533;&#65533;3&#1675;&#65533;X&#65533;&#65533;xlf&#65533;&#65533;@&#65533;&#65533;&#1694;W&#65533;?&#65533;&#65533;m&#65533;&#65533;&#65533;&#65533;E&#65533;D@=[&#1738;_,&#65533;&#65533;&#65533;&#65533;&#65533;OU&#65533;&#65533;&#65533;i&#65533;p&#65533;&#65533;s&#65533;&#65533;q&#65533;D&#65533;&#65533;&#65533;&#65533;8&#65533;(wd&#65533;&#65533;&#65533;&#65533;A&#65533;y&#65533;H&#65533;&#65533;s&#65533;G?ZWg&#65533;&#65533;I&#65533;w?&#1452;&#65533;q&#65533;i&#65533; t&#65533;&#65533;(&#65533;&#65533;:&#65533;&#65533;M1&#65533;&#65533;&#65533;G=&#65533;&#65533;Lc=;&#65533;QM`3&#65533;&#65533;&#65533;w&#65533;&#1518;V&#65533;&#366;j&#65533;]pL&#65533;_&#65533;5&#65533;&#65533;&#65533;&#65533;&&#65533;{&#65533;q&#65533;&#65533;,&#65533;?
&#65533;&#450143;G&#65533;&#65533;&#65533;u&#65533;&#65533; &#65533;\&#65533;j	%&#65533;;&#65533; &#65533;&#65533;&#65533;7&#65533;&#65533;&#65533;~F}+&#65533;&#65533;&#65533;&#65533;k&#65533;,[7&#1908;&#65533;&#65533;	&#65533;Z&#65533;&#65533;+t:nS&#65533;&#65533;&#65533; &#65533;A&#65533;&#65533;e&#65533;q&#65533;.2&#65533;!_~+Zx&#65533;K8&#65533;&#65533;w(?&#65533;&#65533;f&#65533;o&#65533;W&#65533;c#&#65533;&#65533;EO&#65533;
&#65533;&#65533;&#65533;&#65533;^&#65533;&#65533;&#65533;&#65533;"&#65533;&#65533;&#65533;&#988;&#65533;&#65533;&#65533;f<1<V&#65533;&#65533;e&#65533;/&#65533;&#65533;&#65533;&#65533;>R9&#65533;&#65533;&#65533;&#65533;r&#65533;^&#65533;BA&#65533;u9;&#65533;&#65533;o&#737;&#65533;*3(v-o&#260;r>&#65533;&#65533;&#65533;V{Kb&#65533;g&#65533;&#65533;iL&#65533;&#65533;a&#65533;*q&#65533;q&#65533;J&#65533;&#65533;#&#65533;&#65533;?44jb~&#804;&#65533;&#65533;&#65533;TK4E&#65533;&#65533;&#65533;U&#65533;	n&#65533;&#65533;[~&#65533;&#65533;&#65533;hX,&#65533;&#65533;0&#65533;&#65533;Oc&#65533;&#65533;&#43134;&#65533;\$&#65533;&#65533;}G&#65533;^&#65533;&#65533;&#65533;h&#65533;}&#65533;E&#1393;d+&#65533;&#65533;&#65533;&#65533;&#65533;&#65533;S&#65533;/&#65533;&#65533;U&#65533;&#65533;.	Q&#65533;&#1539;&#65533;RL&#65533;H&#65533;&#65533;&#65533; &#65533;&#65533;9@G&#65533;&#65533;_&#179;.CA2H&#65533;&#65533;&#65533;&#65533; &#65533;&#65533;&#65533;[E&#65533;0&#65533;&#65533;u&#65533;&#695;`e&#65533;&#65533;&#65533;&#65533;&#65533;&#65533;'&#65533;?OJO3&#65533;GR&#65533;&#65533;/<g&#65533;&#65533;k&#65533;&#65533;$F(T&#65533;t&#65533;#&#65533;&#65533;&#65533;&#65533;&#65533;/B@&#65533;LN&#65533;*z&#65533; ?&#1179;BL&#65533;&#65533;$&#65533; &#65533;&#65533;&#65533;&#65533;&#65533;&#65533;Hv&#65533;:&#65533;!-&#486;y&#65533; V&#65533;}&#65533;<&#65533;qG&#65533;?&#65533;g&#65533;&#170;&#65533;&#65533;t&#65533; &#65533;&#65533;&#65533;>c&#65533;z&#65533;&#65533;\g&#65533;`f<&#65533;&#1235;&#65533;&#65533;&#65533; J&#564;&#65533;&#65533;7'&#65533;&#65533;&#65533;&#65533;Y&#65533;&#65533;&#65533;&#65533;&#65533;?6Xg&#65533;&#65533;?RlF&#65533;H6&#65533;x&#65533;j&#787;&#65533;M3&#65533;&#65533; &#65533;<X&#65533;&#65533;
+|&#65533;&#65533;K<&#65533;+]s&#65533;b&#65533;C$&#65533;k+j&#65533;	->&#65533;&#65533;&#1523;0&#65533;.v&#65533;&#65533;3N&#65533;&#65533;\&#65533;&#65533;`v&#65533;?&#65533;t&#65533;cL&#65533;&#65533;T0&#65533;td&#65533;&#65533;;	&#65533;&#734;&#65533;&#65533;N&#65533;$L&#65533;&#65533;&#65533;m&#2016;&#65533; &#366;&#65533;a&#65533;&#65533;?&#65533;&#65533;&#65533;(&#65533;&#65533;5B&#65533;&#65533;xD&#65533;&#65533;?&#65533;"&#65533;&#65533;W&#65533;&#65533;T&#65533;&#65533;$&#65533;&#65533;28&#65533;&#65533;&#65533;4&#65533;4&0ZB&#65533;&#65533;s&#1242;MY&#65533;wEM6&#65533;&#65533;`&#65533;&#65533;&#65533;_&#65533;Hd&#65533;?&#65533;pz&#65533;&#65533;`Lx&#65533;s&#65533;&#65533;~&#65533;&#65533;Q&#65533;mg&#65533;&#65533;&#65533;&#65533;rXF>eQ&#65533;}rEjN&#65533;&#65533;y&#65533;&#65533;&#65533;&#65533;Q? &#65533;&#65533;-&#65533;&#65533;&#65533;&#65533;&#65533;GR@&#65533;&#65533;k&#65533;{&#65533;Q&#65533;&#65533;0A&#65533;?&#65533;n&#65533;&#65533;&#667;&#65533;J&#65533;&#65533;1 &#65533;<&#65533;&#65533;&#65533;&#65533;s&#1671;W&#65533;&#65533;&#65533;&#65533;#n&#65533;1&#65533;&#65533;UOq&#65533;&#65533;g&#65533;1&#65533;&#65533;&#65533;&#65533;9&#65533;/)c&#65533;&#65533;5&#65533;&#65533; &#65533;koI9&#65533;&#65533; &#65533;&#65533;)9&#65533;#q&#65533;a&#65533;X&#65533; &#65533;/"&#65533;"y9&#65533;&#65533;g&#65533;&#65533;
&#65533;&#65533;&#65533;&#65533;&#65533;&#65533;6n6&#65533;&#65533;l&#65533;$&#65533;&#65533;L&#65533;&#65533;s&#65533;	]&#65533;&#65533;s&#65533;&#1663;&#65533;&#65533;&#65533; !kc&#1307;yOu&#65533;w&#65533;Y]W&#65533;&#65533;&#65533;&#65533;&#65533;m&#65533;&#65533;&#65533; &#65533;K&#65533;&#65533;&#65533;2o`x:&#1984;&#65533;jw&#65533;p=+&#878;&#65533;w&#65533;"
&#667;&#65533;8&#65533;&#65533;&#65533;&#65533;	`x>&#65533;&#65533;&#65533;&#65533;_Z&#824324;Fc;&#65533;&#65533;&#65533;&#65533;&#65533;&#65533;|O&#65533;&#65533;j&#65533;&#65533;&#65533;&#65533;&#65533;N&#65533;J&#65533;&#65533;}&#65533;&#65533;m&#65533;&#65533; &#65533;&#65533;&#65533;&#65533;&#65533;&#65533;;]&#65533;&#65533;&#65533;&#65533;&&#65533;&#65533;]w1o&#65533;&#65533;<	&#65533;%&#65533;8&#65533;I&#65533;&#65533;y&#65533;Wi&#65533;&#65533;&#65533;U&#65533;&#65533;&#65533;H!q&#65533;&#65533;+&#65533;&#65533;$rG&#65533;{A,e~&#65533;s&#65533;&#65533;L&#65533;&#65533;&#65533;&#65533;]~&#65533;<]&#65533;/9&#65533;&#65533;2z&#65533;&#65533;&#65533;&#65533;=&&#65533;{?B&#65533;&#65533;&#65533;'&#65533; &#65533;&#65533;	&#65533;&#65533;?&#22571;V&#65533;&#65533;&#875;n&#65533;7!&#65533;F?&#65533;v&#65533;&#65533;9'&#65533;&#65533;9&#65533;&#65533;&#65533;~R
&#65533;x&#65533;&#1350;y&#65533;NrO&#65533;&#65533;&#65533;&#65533;&#65533;&#65533;_&#65533;dx&#65533;l&#65533;f&#65533;&#65533;&#65533;!&#65533;&#65533; ~&#65533;&#65533;&#65533;&#65533;&#65533;&#65533;n73&#65533;&#65533;05?&#65533;&#65533;&#65533; &#65533;&#65533;&#65533;&#65533;&#65533;h&#65533;&#65533;T?&#65533;2&#1490;&#65533;I8&#65533; &#65533;&#65533;&#65533;&#65533;,&#65533;!&#65533;&#65533;m6&#65533;&#16071;&#65533;Ou&#65533;&#65533;
I*G9&#65533;a&#65533;&#65533;y[&#65533;&#65533;*(&#65533;&#65533;&#65533;0@&#65533;G,&#65533;@v&#1859;&#65533;&#65533;&#65533;&#65533;M&#65533;C2F&#65533;o1&#65533;&#65533;&#1811;&#65533;&#65533;]qMn&#65533;d&#65533; &#65533;&#65533;F&#65533;&#65533;&#65533;&#65533;M&#65533;&#65533;=&#65533;_6&#65533;&#65533;<&#65533;|&#65533;&#65533;>&#65533;&#65533;&#65533;&#65533;4&#65533;&#65533;&#1834;&#65533;L}|&#458;&#65533;/Y[&#65533;&#65533;Z>&#65533;&#65533;Tb&#65533;&#65533;&#65533;=&#65533;&#65533;&#1195;{h:v&#65533;&#65533;g&#65533;&#65533;)n!&#65533;+&#65533;&#65533;|&#65533;&#65533;&#65533;&#65533;g&#65533;&#65533;s&#1205;&#65533;&#65533;&#65533;&#65533;&#65533;&#65533;&#65533;c6&#65533;&#65533;YC!&#65533;&#65533;&#65533;&#65533;*&#65533;(	&#65533;&#177;V[&#65533;&#65533;&#65533;A8&#65533;
&#65533;NO9&#65533;E&#65533;T($&#65533;&#65533;&#65533;&#65533;*B1&#65533;&#65533;&#65533;*&#65533;!&#65533;&#65533;s&#65533;4&#65533;&#65533;&#65533;&#65533;&#65533;&#65533;&#65533;a&#65533;NA?&#65533;&#65533;&#65533;&#65533;4&#65533;8&#65533;O&#65533;&#65533;zc6&#65533;&#65533;w(&#65533;&#1376;&#65533;&#65533;|j&#1736;&#65533;&#65533;&#65533;&#65533;&#65533;N&#65533;&#65533;^Q&#65533;-bH&#1650;# o s&#65533;{}k&#65533;&#65533;&#983;&#65533;<c&#65533;G&#65533;Ku4&#65533;s&#65533;&#65533;&#65533;&#65533;;pyNws&#65533;S&#65533;&#65533;&#65533;6&#65533;&#65533;yl&#65533;&#65533;&#65533;In&#65533;&#65533;U &#65533; kCU&#65533;n&#65533;&#65533;gF1&#65533;|&#65533;&#65533;&#65533;&#65533;G&#65533;&#1755;&#65533;Ac&#1904;&#65533;&#65533;C]K&#65533;&#65533;
&#65533;&#65533;9&#65533;&#65533;&#65533;e8u&#65533;&#65533;&#65533;~&#65533;H&#65533;&#65533;	&#65533;q&#65533;&#65533;&#65533;&#65533;+&#1220;&#65533;&#65533;*&#65533;&#65533;v jxg)&#65533;X&#65533;z&#65533;@4&#1721;1&#65533;[&#65533;&#65533;gF&#65533;&#65533;@j&#65533;L[&#65533;&#65533;zTD&#65533;&#65533;&#1355;x#&#65533;Iy6&#65533;&#65533;J&#65533;&#65533;)&#65533;&#65533;&#65533;5?&#65533;V &#65533;Z&#65533;&#65533;h}&#65533;&#65533;H&#46298;&#65533;%&#65533;&#65533;i&#65533;N&#65533;&#65533;G&#65533;"&#65533; &#65533;&#361;+7r&#65533;&#65533;&#65533;&#65533;&#65533;&#65533;&#65533;I&#65533;d&#65533;&#65533;n9F'z&#65533;=0&#65533;y&#65533;&#65533;D&#65533;f&#65533;,&#65533;\&#65533;&#65533;&#65533;`&#65533;&#65533;S&#65533;&#1322;&#65533;DT&#65533;=&#65533;#<g&#65533;&#65533;&#65533;P&#65533;p&#65533;&#65533;&#65533;$&#65533;&#65533;&#65533;;&#65533;C&#65533;&#65533;&#65533;s9$<&#65533;&#65533;&#65533;>&#1575;8&#65533;&#65533;j6c&#65533;m&#65533;9&#65533;wP	&#65533;&#65533;4&&#65533;&#65533;&#666;&#65533;&#65533;&#65533;Q&#65533;r&#65533;*&&#65533;y?&#65533;7!X&#65533;&#65533;&#65533;&#65533;&#65533;&#65533;N&#1912;&#510;)&#65533;#&#65533;hRd&#65533;=&#65533;Qq&#1555;&#65533;&#65533;&#65533;1&#65533;&#1172;&#65533;U&#65533;&#65533;&#65533;b.~z&#65533;F&#65533;&#65533;&#65533;}&#65533;h&#65533;`M1&#65533;R3&#65533;&#65533;<&#65533;T&#65533;2&#65533;&#65533;;&#65533;`~u&#65533;&#65533;i.&#65533;I&#65533;Fm&#65533;dRV$&#65533;1&#65533;
|Y&#65533;G&#65533; +&#65533;y&#65533;l&#65533;z&#65533;E&#65533;&#65533;&#65533;L&#65533;&#65533;&#65533;D&#65533;&#65533;:&#65533;&#65533;&#65533;<&#65533;&#65533;p&#1854;q&#65533;&#65533;Q8=:&#65533;&#761;&#65533;&#65533;%&#65533;&#65533;&#65533;&#65533;&#65533;F	&#65533;&#65533;&#65533;T&#65533;&#65533;!&#65533;&#65533;sc&#65533;G"'e=}KwL&#65533;&#65533;C&#65533;U&#65533;O&#65533;qpH/&#65533;&#65533;&#65533;b&#65533;&#65533;&#65533;uE1&#65533;&#65533;&#65533;2&#65533;G0&#696;p&#1999;N&#65533;r&#65533; W&#65533;&#65533;$X&#65533;w9&#65533;D&#65533;&#65533;&#65533;:&#65533;P&#65533;)-J&#65533;	bl&#65533;&#65533;&#65533;5&#65533;&#65533;@&#65533;&#65533;+&#65533;&#65533;&#65533;t&#65533;![<*&#65533;&#65533;^3&#65533;s&#65533;
Vn&#65533;&#65533;3&#65533;&#953;&#65533;&#65533;V&#65533;&#65533;&#65533;t&#65533;&#65533;J&#65533;7&#65533;&#65533;g'&#65533;?&#65533;/&#65533;&#65533;Gc:&#65533;&#65533;:&#65533;&#65533;&#65533;&#65533;&#65533;{K&#65533;x&#65533;&#65533;&#65533;&#65533;&#65533;&#65533;&#1978;=&#65533;uW$,g>&#65533;W-b&#65533;&#65533;&,&#65533;&#65533;&#65533;&#65533;8'&#65533;&#65533;jR&#65533;&#65533; ]&#65533;&#65533;&#65533;&#65533;&#65533;&#65533;&#963;]0I <&#65533;&#65533;k&#770;&#65533;d&#65533;0&#65533;&#65533;!&#65533;&#65533;7&#65533;&#501;zN&#65533;&#65533;w\&#65533;&#65533;&#206;&#65533;+&#1724;&#65533;&#65533;&#65533;&#65533;&#65533;-&#65533;&#65533;t^x&#65533;&#65533;kViCg&#65533;s&#65533;&#65533;0&#65533;+rZ8&#65533;Sh&#1818;}&#65533;d&#65533;&#27765;&#65533;&#65533;&#65533;&#1402;&#65533;c&#65533;[&#65533;&#65533;&#65533;&#65533;b&#65533;wJ@>&#65533;&#65533;t&#65533;+&#65533;&#65533;&#65533;&#65533;t&#65533;0&#65533;&#65533; Idc&#65533;O&#65533;f&#65533;&#65533;}a]&#65533;o5&#65533;'$.	&#65533;&#65533;&#65533;X&#65533;*&#65533;pc!&#65533;*&#65533;&#65533;u&#65533;&#65533;&#65533;m&#65533;l&#65533;&#65533;&#65533;$E1&#65533;&#65533;`0O&#65533;&#1203;&#65533;&#65533;+&#65533;*	&#65533;&#65533;&#65533;|e&#65533;&#65533;A&#65533;&#65533;&#65533;&#65533;a&#65533;v&#65533;&#65533;&#65533;&#65533;&#385284;&&#65533;?&#65533;n&#65533;&#65533;h&#65533;9&#65533;&#65533;&#1016;J<BY&#65533;_&#65533;4&#65533;&#65533;n&#65533;&#65533;=l~9&#65533;&#65533;&#65533;&#65533;&#65533;&#65533;&#65533;u3&#65533; &#65533;U&#65533;&#65533;&#65533; &#65533;o&#65533;<j|&#65533;&#65533;&#65533;&#65533;?&#65533;&#65533;&#65533;;&#65533;&#65533;&#65533;&#65533;&#65533;
&#65533;Y&#65533;MG&#204;&#65533;&#65533;`&#65533;w&#65533;&#65533;&#65533;&#65533;vR&#65533;&#65533;&#65533;h&#65533;&#65533;;h&#65533;&#65533;&#65533;z&#65533;&#65533;s&#65533;&#65533;&#65533; >k&#65533;&#65533;&#65533;h&#65533;4	&#65533;!w2D &#65533;&#65533;&#65533;t&#65533;&#65533;N&#65533;&#65533;&#65533;tFc&#65533;1&#65533;"&#65533;&#65533;fC@`y9&#65533;&#65533;|R&#65533;&#65533;&#65533; &#1187;&#65533;&#65533;J8&#65533;<&#65533;&#65533;&#65533;&#65533;&#65533;h&#65533;0G9&#65533;P&#65533;&#65533;885\&#65533;&#65533;C V&#65533;&#65533;&#65533;.&#65533;&#65533;&#65533;y&#65533;==&#65533;FG&#722;x&#65533;&#65533;&#65533;C&#65533;!'&#65533;&#65533;k)K&#65533;ihg_&#65533;&#65533;&#65533;C&#1809;#}&#65533;h&#65533;b&#65533;&#65533;&#65533;&#65533;u&#65533;&#65533;$&#65533;&#1443;&#65533;&#65533;M&#65533;&#1866;&#65533;&#65533;&#1064;&#65533;JI&#65533;9!&#65533;&#65533;&#65533;&#65533;&#65533;JfB&#65533;N:T?}&#65533;Ni&#65533;JC&#65533;&#65533;&#65533;3&#65533;*|&#65533;:&#65533;LE&#65533;o&#65533;:&#65533;&#65533;6&#65533;&#65533;&#65533;&#65533;$&#65533;N<&#65533;&#65533;&#65533;&#65533;*&#65533;&#65533;&#65533;&#65533;y&#1873;&#65533;&#65533;&#65533;r\&#65533;&#65533;%&#65533;n&#65533;&#1806;U&#65533;&#65533;&#65533;~&#65533;&#65533;&#65533;#k&#65533;&#65533;&#65533;y'&#65533;j&#65533;&#65533;h&#65533;[&#65533;&#65533;
 \q&#65533;&#65533;)&#35055; &#65533;&#65533;]&#65533;6&#65533;&#65533;&#65533;&#65533;&#65533;&#65533;&#65533;)j|d&#65533;&#65533;)&#65533;EO&#65533;Xz&#65533;&#1993;&&#65533;&#65533;&#65533;s3Qnv &#65533;&#65533;&#65533;$b&#65533;&#439;&#844;&#65533;=pj&#65533;&#1430;'&#65533;&#65533;F9&#65533;NG&#65533;Mh;&#65533;&#564;&#65533;Z,&#65533;W*y&#65533;&#65533;&#65533;&#65533; &#65533;&#65533;>-&#1229;&#1946;&#65533;7&#65533;&#65533;&#65533;&#65533;V&#65533;&#65533;	o &#65533;#&#65533;y&#65533;K"&#65533;m&#65533;
&#65533;&#65533;&#65533;sKf'-O:&#65533;&#622;t-.	&#65533;p&#65533;&#65533;dds&#65533;&#65533;&#1785;&#65533;"&#65533;,4&#502;&#65533;f _p'&#65533;&#65533;&#65533;&#65533;&#65533;&#65533;y`dgUc&#65533;H&#65533;&#65533;S&#65533;[&#65533;&#65533;Y#Uc&#65533;O&#65533;&#65533;&#65533;&#65533;.P&#65533;_&#190255;&#65533;&#65533;4i&#65533;uo_&#65533;&#65533;&#65533;]>&#65533;0&#65533;A#&#65533;&#65533;&#65533;y&#65533;uT
0&#65533;&#65533;`&#65533;&#65533;&#65533;`J&#65533;#&#65533;&#65533;&#65533;I;&#65533;&#65533;&#65533;&#65533;&#65533;>&#65533;&#1367;&#65533;&#65533;&#65533;&#65533;o&#65533;E:&#65533;9&#65533;&#65533;&#65533; &#65533;&#65533;&#1436;&#65533;&#65533;a&#65533;&#65533;9&#65533;&#65533;c[&#65533;\&#65533;O%&#65533;&#65533;&#501;&#531;k&#65533;1z&#65533;&#65533;&#65533;#&#65533;&#1038;*&#1041;{L&#65533;6&#65533;s&#65533;&#65533;&#65533;&#65533;&#65533;R8&#65533;&#65533;&#65533;&#1452;&#65533;#&#65533;H&#65533;5&#65533;c&#65533;jW&#65533;\&#65533;2&#65533;&#65533;&#65533;R&#65533;4 &#65533;&#65533;&#65533;^&#65533;?&#1460;&#65533; &#65533;&#65533;F&#65533;j(&#65533;z&#65533;&#1419;&#65533;#.tw&#65533;&#65533;&#65533;&#65533;&#65533; 
&#65533;&#65533;B&#65533;&#65533;v&#65533;&#65533;}kN&#65533;28 &#65533;&#65533;&#1449;&#575;0s&#65533;:&#11292;nt&#1233;b&#65533;J&#65533;&#65533;|&#65533;7n&#65533;&#65533;T&#65533;&#65533;d&#65533;&#65533;9!w5]Q&#65533;:es&#65533;&#65533;&#65533;&#460;&#65533;&#65533;I&#14476;z&#65533;;V:&#65533;TE&#65533;w&#65533;ii&#65533;x&#65533;f&#65533;&#65533;&#65533;&#65533;
v&#65533;&#65533;&#156;&#65533;&#65533;&#65533;s&#65533;j7P&#65533;'&#65533;q&#65533;&#65533;?J%&#65533;	 u&#65533;
;&#65533;&#218;&#65533;H&#65533;&#65533;&#1572;&#65533;&#65533;&#65533;&#65533;&#65533;G&#65533;&#65533;&#65533;W&#65533;&#65533;&#65533;&#65533;n&#65533;o&#65533;s&#65533;Yjd&#65533;UF&#65533;1&#65533;P&#65533;I=@&#65533;&#65533;s&#65533;W&#65533;&#65533; .&#65533;3&#65533;&#65533;&#29775;&#65533;&#65533;&#65533;&#65533;mI&#65533;&#65533;N&#65533;&#65533;=q&#65533;&#65533;&#65533;?&#65533;)&#65533; &#65533;&#65533;&#65533;&#65533;&#65533;&#65533;&#65533;0&#65533;&#65533;\*&#65533;&#65533;&#65533; &#65533;L&#65533;&#65533;Hln]&#1877;V2&#65533;&#65533;&#65533;&#65533;;Z&#65533;&#65533;G&#65533;kl?&#65533;.6&#65533;0<&#65533;P&#65533;OON&#65533;>&#65533;2&#65533;s$&#65533;`c&#65533;&#1193;&#65533;9<&#1533;&#60124;s~&#65533;&#65533;\1&#65533;&#65533;&#65533;&#65533;	&#65533;&#1804;&#65533;i&#65533;9&#65533;*U&#65533;c#&#65533;jm\#+I&#65533;x#98&#65533;&#65533;&#65533;&#65533;&#65533;&#65533;&#65533;&#65533;&#65533;&#296;&#65533;&#65533;1H&#65533;&#65533;&#65533;&#65533;*9&#65533;&#65533;.&#65533;&#1397;&#65533;Jv8&#65533;&#65533;&#65533;G&#1649;&#65533;&#65533;&#65533;&#65533;s&#65533;&#65533;o&#65533;&#65533;cZiv&#513;&#65533;.8F&#65533;(&#65533;E&#65533;W&#65533;>&#65533;_&#65533;e$&#65533;&#65533;7&#65533;5&#65533;&#65533;&#65533;&#65533;&#65533;&#65533;&#65533;*T&#65533;&#63143;&#65533;&#65533;s&#65533;&#65533;&#65533;R&#65533;E	l&#65533;Pc&#65533;&#858;&#65533; *&#65533;q&#1975;&#65533;&#65533;&#65533;4&#65533;N&#65533;&#65533;&#65533;&#65533;0_&#1281;QO>&#65533;&#65533;&#65533;&#65533;yO$&#65533;&#65533;~&#65533;&#65533;&#65533;$&#154;&#65533;%&#881;&#65533;&#65533;&#65533;i&#65533;S;&#65533;&#65533;9&#65533;&#65533;oO&#65533;&#65533;Q&#65533;&#19478;&#65533;&#65533;>&#65533;{&#65533;&#65533;&#393;o&#65533;&#65533;D_/&#65533;}?&#451;&#1212;d&#65533;B&#65533;&#65533;&#65533;&#1213;#&#65533;&#65533;&#65533;&#65533;&#65533;&#65533;&#65533;p&#65533;&#65533;&#65533;%{&#65533;}&#2021;p&#65533;#x&#65533;&#65533;&#65533;&#65533;ZL&#65533;&#65533;(I&#65533;&#1195;;&#65533;&#65533;>n&#65533;&#65533;&#65533;z2 w'&#65533;&#65533;&#65533;*&#65533;&#65533;&#65533;&#65533;Kn&#65533;5#&#65533;(&#65533;&#65533;&#65533;[ c<~>&#65533; &#65533;&#65533;&#65533;9&#65533;+&#65533;&#65533;&#65533;&#65533;&#65533;&#65533;&#65533;O&#65533;&#752;&#65533;&#65533;u&#65533;?&#65533;~*&#65533;7&#720;&#343;u&#1197;#&#65533;(L&#65533;67&#65533;&#65533;&#65533;4&#65533;&#65533; &#65533;&#65533;c&#65533;&#65533;&#65533;&#65533;
d&#65533;&#65533;&#65533;l&#65533;NK&#65533;d&#65533; *&#65533;#FG'G&#65533;y&#65533;&#65533;&#65533;1&#65533;vA&#65533;=&#65533;J]&#1729;&#65533;&#65533;&#65533;&#65533;*&#65533;&#65533;&#65533;`y*+x#&#65533;&#65533;&#65533;z&#65533;&#65533;t&#65533;@9&#65533;&#65533;[8&#65533;j&#65533;&#65533;&#31727;&#65533;z&#945;B7 2&#65533;0&#65533;&#65533;J&#1651;!B&#65533;&#65533;&#65533;&#65533;&#65533;z#&#936;&#65533;&#721;.&#65533;&#65533;xW<eN}&#65533;
lJX&#65533;C&#1453;B&#65533;I&#65533;<&#65533;&#65533;Y&#65533;&#610;Q&#65533;&#65533;&#65533;M5T&#65533;&#65533;&#65533;t&#65533;1&#65533;*,\R2&#65533;&#65533;zwZ)Z&#65533;y&#65533;&#65533;&#65533;1&#65533;&#37238;&#324;&#65533;&#65533;3)&#65533;wQ&#65533;5&#65533;h&#65533;&#65533; Bx&#65533;&#65533;}&#65533;&#65533;<W&#65533;6&#65533;&#65533;&#65533;m&#65533;(!&#65533;&#65533;p	&#65533;&#65533;&#65533;*&#65533;&#65533;u&#65533;Z&#65533;&#65533;q&#65533;&#65533;2<&#65533;&#65533;&#65533;0pz&#1714;K&#65533;&#65533;&#65533;2&#65533;&#65533;&#65533;u3yc&#65533;&#65533;&#65533;&#65533;*&#65533;&#59264;&#65533;&#1975;&#65533;&#65533;&#65533;&#65533;&#65533;&#65533;&#65533;&#65533;&#65533;C&#65533;kMHd&#65533;"@"a&#65533;^&#65533;&#65533;&#65533;f&#65533;)u7&#1252;&#65533;LD @$&#65533;&#65533;_A\ui&#65533;Z&#1047;<nK&#65533;&#65533;&#65533;eD&#65533;&#65533;Rz&#65533;&#10319;P0:&#65533;&#65533;&#65533;=&#65533;c&#65533;&#65533;&#65533;H^&#65533;rs&#65533;&#65533;EQ&#65533;&#65533;&#65533;&#65533;&#65533; &#65533;=&#65533;%M&#65533;&#65533;&#1245;-&#65533;Yf_&#65533;&#65533;$&#65533;9&#65533;s&#65533;&#65533; e&#65533;l Ko&#65533;U&#65533;&#65533;^&#65533;&#65533;&#65533;&#1243; 6y&#1201;z&#65533;&#65533;&#65533;&#65533;$&#65533;=J&#766;vs&#65533;&#65533;&#65533;&#1754;&#1246;Q&#65533;&#65533;OJ&#65533;U&#65533;&#65533;&#65533;q&#65533;#q&#65533;&#65533;2&#65533;&#65533;$&#65533;G?&#30371;r&#65533;p1&#65533;rFJ&#65533;&#65533; Vc&#65533;&#65533;B&#65533;&#65533;2I&#65533;&#65533;?&#65533;&#65533;&#28106;&#65533;3&#65533;&#65533;+&#65533;V&#65533;&#65533;1#&#65533;r&#65533;&#65533;&#65533;Z&#65533;Pew,&#65533;1$&#65533;&#65533;5&#65533;&#65533;,
&#65533;&#65533;}Z&#65533;@&#65533;&#65533;A&#65533;N&#65533;&#65533;&#65533;:&#65533;&#65533;,&#65533;&#65533;@\P;n!&#65533;&#65533;&#65533;i&#65533;0'z&#65533;&#27399;&#65533;D&#65533;B&#65533;&#65533;&#65533;~b*&#65533;3&#65533;DE$2&#65533;&#65533;&#65533;&#65533;&#65533;E&#65533;`%&#65533;9m&#65533;&#65533;X8&#65533;}&#65533;8&#65533;&#65533;&#65533;&#65533;&#65533;k&#65533;&#65533;t&#65533;&#65533;S$&#65533;&#65533;&#65533;+&#65533;&#65533;s&#65533;&#65533;&#65533;$&#65533;&#65533;&#65533;&#65533;&#65533;/&#65533;O&#65533;D&#65533;\&#526;&#65533;A&#65533;[&#65533;&#65533;&#65533;&#1201;&#65533;&#65533;&#65533;q&#65533;nu@&#65533;&#65533;&#65533;@8&#65533;&#65533;&#65533;&#65533;VsZ&#65533;&#65533;Ph&#65533;)&#65533;&#65533;(d&#65533;&#65533;q&#65533;p*&#65533;k&#65533;r&#65533;H &#65533;0G8&#65533;)T&#65533;tlj-&#65533;&#65533;c^&#65533;&#65533;&#65533;v&#65533;0=c&#65533;&#65533;matRh&#1608;^:^&#65533;Z:&#65533;&#65533;qms&#65533;C?)l&#65533;^&#65533;s&#65533;&#65533;Zm&#65533;&#717;&#65533;&#65533;&#65533;&#65533;&#65533;&#65533;<&#65533;&#65533;\&#65533;:`&#65533;Z&#65533;/&#65533;	&#65533;&&#65533;&#65533;V'b&#65533;A&#65533;&#65533;&#65533;&#65533;9&#65533;&#65533;&#65533;&#65533;&#65533;H&#65533;&#65533;&#65533;&#65533;(m&#65533;&#65533;j&#65533;&#65533;@&#65533;&#65533;6&#65533;%&#65533;F!&#65533;1&#65533;&#65533;&#65533;&#65533;&#65533;&#65533;-&#65533;&#65533;_1&#65533;1&#65533;
&#65533;&#65533;&#65533;x&#65533;RI\&#65533;&#65533;&#939;&#65533;6&#65533;&#65533;u4&#65533;,&#65533;T&#65533;&#65533;&#65533;&#65533;&#65533;&#65533;&#65533;&#65533; <V&#65533;&#65533;&#65533;&#65533;/K.8&#65533;&#65533; &#65533;&#65533;&#65533;&#65533;&#65533;&#65533;&#65533;k&#65533;$,&#65533; &#65533;c&#65533;#&#65533;?Z&#65533;&#344;&#65533; &#65533;J&#65533;  &#65533;&#65533;&#65533;T&#65533;'y&#65533;&#966;&#65533;f&#1076;&#65533;9?&#65533;&#65533;5OW&#65533;&#65533;&#65533;&#65533;;v&#62761;&#1491;&#65533;&#428;&#65533;D&#65533;&#65533;&#65533;/=|&#65533;&#65533;&#65533;C&#65533;&#65533;&#65533;  |&#65533;p&#65533;j&#65533; &#65533;b&#65533;&#65533;&#65533; R/&#65533;&#65533;? ?&#1124;&#65533;>&#411;&#65533;mo&#65533;&#1026;r&#65533;&#65533;&#65533;i|#&#65533;&#65533;3&#977;(&#65533;h&#65533;&#65533;&#65533;+&#65533;[ &#65533;&#65533;&#65533;&#65533;&#65533;&#65533;j&#65533;_&#65533;p_&#65533;&#65533;y&#65533;;&#65533;&#65533;~B;V}&#65533;&#65533;nG&#942;&#65533;$&#65533;&#65533;&#65533;W&#65533;A&#65533;6&#1609;A&#65533;v&#65533;&#65533;UFuI30,&#65533;&#65533;&#65533;F+&#65533;:SSZ&#65533;&#65533; &#65533;@&#1867;l&#65533;&#65533;3&#65533;&#65533;+Gr&#65533;Jcv&#65533;&#65533;?&#65533;&#65533;zV&#65533;&#65533;&#65533;&#65533;d&#65533;&#65533;&#1774;	 &#65533;&#65533;&#65533;BF&#65533;&#65533;&#65533;&#65533;n@&#65533;9&#65533;&#65533;&#65533;t&#65533;3A&#65533;&#65533;&#65533;1 &#65533;&#65533;&#65533;&#65533; &#65533;&#65533;&#1511;&#65533;#&#65533;&#65533;&#65533;	&#65533;(&#65533;A^Z&#65533;&#1067;E&#65533;&#65533;&#65533;'&#65533;&#65533;&#1512;&#65533;&#65533;&#65533;&#65533;&#65533;>&#65533;:&#65533;&#65533;Eq&#65533;&#65533;&#65533;&#65533;&#65533;&#65533;&#65533;&#65533;&#65533;r0&#65533; s&#65533;&#65533;+&#65533;&#1272;&#65533;<nA&#65533;2k&#65533;&#65533;&#1713;&#65533;&#231;&#65533;DwY&#65533; &#65533;&#65533;+&#65533;&#65533;l&#65533;&#65533;&#65533;&#65533;&#1186;{}&#65533;R&#65533;&#65533; ]Y&#65533;|T`.l3&#65533;X&#65533;&#65533;&#65533;S&#65533;UgfL&#65533;&#65533;`S&#65533;^&#65533;&#65533;O&#65533;,&#65533;$|&#65533;&#65533;&#65533;O&#65533;D>&#65533;
&#65533;(&#65533;G&#65533;;&#65533;?&#65533;l&#65533;&#65533;&#65533;?
6&#65533;Y&#65533;S&#65533;x?&#65533;l&#65533;&#65533;1&#65533;OR:W9&#65533;i&#65533;&#65533;Y&#65533;Sy&#65533;YU,9&#65533;&#65533;+&#65533;P&#65533;&#65533;}kTe-&#490;&#65533;(&#65533;R&#65533;&#65533;<t&#65533;!&#65533;^2)&#65533;g&#65533;&#65533;&#65533;&#65533;N&#65533;&#65533;&#65533;N=&#65533;&#379;&#65533;&#65533;&#65533;	 &#65533;&#65533;&#65533;&#65533;&#65533;20&#65533;&#65533;~c&#65533;&#1498;n2&#65533;&#479;&#65533;&#65533;Hs&#65533;&#65533;&#921;&#65533;&#65533;y&#65533;&#1168;&#65533;&#65533;|&#1309;&#65533;c&#65533;`&#65533;g&#65533;&#65533;})&#65533;$&#65533;?
&#65533; &#65533;&#65533;)=&#65533;i&#65533;&#65533;v&#65533;q&#1436;H&#65533;#&#65533;&#65533;(a&#65533;&#65533;6N@&#65533;a&#65533;Tv8&#65533;&#65533;&#65533;&#65533;G&#718;&#65533;&#65533;&#65533;&#65533;&#65533;v&#65533;&#65533;wr[&#65533;`0T&#65533;<c&#1429;&#65533; &#65533;NE&#65533;&#65533;\g&#65533;&#65533;K&#65533;&#65533;\&#65533;p&#65533; &#65533;&#65533;)_&#65533;&#558;&#65533;7+.&#65533;&#65533;&#65533;+T&#65533;"&#65533;O(&#65533;b-&#65533;&#65533;&#65533;NH&#65533;;&#65533;/3$+&#65533;/3&#65533;&#65533;E&#65533;y &#65533;.&#65533;&#65533;Y7ftR&#65533;&#65533;0$&#65533;&#65533;Z&#65533;R*E&#65533;FK &#65533;'&#65533;G'&#65533;'&#65533;&#65533;(&#65533;&#653;O&#65533;&#65533;&#65533;`RG&#65533;Fs&#65533;&#65533;&#65533;&#65533;&#65533;&#65533;&#65533;o&#65533;]n&#65533;j&#65533;y&#65533;&#65533;j&#65533;&#65533;&#338;&#65533;{.&#65533; &#65533;&#65533;S&#1590;9=&#65533;;TVvX&#65533;l&#65533;
&#1235;&#65533;K&#65533;&#65533;&#65533;&#65533;&#65533;&#65533;&#65533;"+&#292;'&#65533;&#65533;F&#65533;&#321;&#65533;g&#65533;&#65533;4&#65533;&#65533;|&#65533;&#65533;2&#65533;4&#38674;&#65533;r&#65533;I&#65533;&#65533;x&#65533;&#65533;&#65533;&#65533;&#65533;U( &#65533;*&#65533;&#312;&#65533;&#1292;&#65533;R4a&#65533;&#65533;&#65533;k&#65533;&#65533;&#65533;&#65533;a&#65533;&#65533;&#65533;Z&#65533;5&#2040;{V-&#1393;s&#65533;A&#501;5&#65533;I]&#65533;A &#65533;&#65533;&#65533;h&#65533;d&#65533;&#65533;&#65533;&#65533;&#65533;&#65533;b&#65533;&#1292;&#65533;0#&#65533;&#1331;C)&#65533;2&#65533;&#65533;=&#65533;DaP&#65533;H>&#65533;&#65533;Edb&#65533;&#65533;Eh&#65533;^&#65533; {!&#65533;&#65533;&#65533;&#65533;"U&#65533;&#65533; <&#65533;&#65533;'3d~&#65533;&#65533;&#65533;X&#65533;Nx&#65533;J&#65533;t&#65533;&#65533;d&#65533; &#65533;&#260;&#65533;&#65533;&#65533;&#65533;Z&#65533;&#65533;`&#65533;&#65533;&#65533;OE$D0X&#65533;.&#65533;&#65533;lz&#65533;&#65533;&#65533; &#65533;t&#584149;&#65533;&#65533; O&#930;y&#65533;&#65533;&#65533;-sn&#65533;&#65533;&#65533;>&#65533;&#65533;&#65533;&#65533;>&#65533;&#65533;F2&#65533;>Z&#65533;9&#65533;&#65533; >&#1324;X&#65533;G3^&#65533;&#371;&#65533;K`{z~&#65533;^&#65533;a&#65533;G&#65533;>P&#65533;x&#65533;&#65533;z&#65533; &#65533;&#65533;d&#65533;/&#65533;&#65533;&#65533;`&#65533;&#65533;&#65533;8&#65533;?&#948;&#65533;@T&#65533;n;&#65533;&#65533;&#65533;&#65533;&#65533;I&#65533;&#65533;&#65533;&#65533;&#65533;&#65533;gk&#65533;n?&#65533;&#65533;&#65533;1&#65533;+&#65533;&#65533;q&#65533;r%x8&#65533;&#65533;D+4&#65533;)'&#65533;&#65533;&#65533;}k&#65533;&#65533;}&#65533;&#65533;J?&#65533;&#65533;e!&#65533;;Z&#65533;&#65533;}gIh&#65533;$&#65533;&#65533;&#65533;&#65533;&#65533;&#65533;%&#65533;&#65533;1&#65533; &#1517;]R#$/v&#65533;&#65533;29\&#65533;[&#65533;&#65533;&#65533;=+&#65533;&#65533;uF&#65533;&#65533; U&#65533;W&#65533;&#65533;r0z&#65533;&#65533;&#65533;&#312;U&#65533;&#65533;#&#65533;&#65533;&#65533;&#65533;&#65533;#&#65533;&#65533;k&#65533;1&#65533;H&#65533;&#65533; zS{`H&#1464;&#65533;&#65533;n&#65533;&#65533;h&#65533;~&#65533;&#65533;o&#65533;&#15357;]7&#65533;^F&#65533;9B&#65533;&#65533;8&#65533;&#65533;&#65533;&#65533;\&#65533;&#865;&#65533;&#65533;&#65533;Dsm(
&#65533;X&#65533;=y&#65533;&#65533;5Yc&#65533;G8&#1511;&#65533;&#65533;{&#65533;.&#1570;&#65533;&#65533;&#65533;&#65533; /&#65533;X&#65533;&#65533;&#65533;RF&#65533;&#65533;8&#65533;&#65533;J&#65533;ph&#65533;M&#65533;..&#65533;&#536;&#65533;IR &#65533;p	&#65533;&#65533;d\$&#65533;4&#65533;24&#1136;9&#65533;&#65533;&#65533;&#65533;kF&#65533;&#65533;Xe&#65533;&#65533;&#65533;_-&#65533;&#65533;&#65533;e,&#65533;x#&#65533;&#65533; &#65533;&#65533;$&#65533;&#65533;0&#65533;&#65533; &#65533;c&#65533;rG^]=&#65533;[&#65533;+&#65533;&#65533;7l&#65533;1&#65533;&#65533;&#65533;&#65533;|5p&#65533;&#65533;.d&#65533;&#65533;&#65533;&#1167;&#65533;H&#65533;&#65533;&#65533;&#65533;&#65533;&#65533;&#65533;S&#65533;@&#65533;w.}&#65533;cX&#65533;&#65533;K&#65533;f&#65533;'&#65533;&#65533;&#65533;n&#65533;&#65533;'&#65533;&#27969;&#65533;&#65533;O&#65533;P&#65533;&#65533;&#65533;K&#65533;&#65533;Q&#65533;0&#65533;}&#65533;&#65533;s&#65533;&#626;&#65533;&#65533;x&#65533;AZ&#65533;&#65533;&#65533;&#65533;&#65533;&#65533;&#65533;&#65533; &#65533;&#65533;$&#65533;&#65533;&#65533; y&#65533;&#65533;&#65533;b&#30357;&#65533;W&#65533;&#65533;&#65533;&#65533;U&#65533;&#65533; &#65533;&#65533;&#65533;w@}&#65533;g &#65533;R&#65533;&#65533;&#65533;_&#65533;&#65533;G?&#65533;&#65533;7&#65533;&#65533;MW_S5&#65533;\&#65533;#w&#65533;&#65533;~&#65533;'&#65533;_&#65533;&#65533;l&#65533;&#65533;03&#65533;@&#65533;&#65533;?&#1803;&#65533;&#65533;Z&#65533;r#O&#65533;d&#65533;&#65533;&#65533;&#65533;&#65533;$&#65533;I&#65533;v&#65533;&#65533;&#65533;v:O&#65533;&#65533;I&#65533;&#65533;,aG&#65533;\W&#65533;&#783;&#65533;X6&#65533;&#65533;&#65533;&#65533;Pq&#65533;&#65533;?J&#65533;&#65533;%A&#65533;T&#65533;~&#65533;&#65533;%z&#65533;&#65533;&#65533;&#65533;
Z2&#65533;&#65533;&#1742;0<&#65533;&#65533;&#65533;&#65533;&#65533;&#65533;&#65533;&#65533;,5m&#65533;)k&#65533;&#64175;&#65533;!:&#65533;9&#977;q&#1526;e&#65533;&#65533;c%&#65533;&#65533;8&#65533;&#65533;&#65533;&#65533;&#65533;&#65533;|_q&#65533;&#65533;&#65533;G&#65533;&#65533;:7dn&#65533;&#65533;&#65533;&#65533;&#65533; &#65533;}&#65533;&#65533;r&#65533;&#65533;&#65533;&#65533;&#65533;g5k&#344;&#65533; &#65533;&#65533;&#224;&#65533;&#65533;&#65533; &#1029;Q&#65533;&#65533;&#65533;XWsb@&#65533;&#65533;&#65533;=*&#15139;&#65533;%&#65533;y&#65533;}&#65533;&#65533;A&#65533;H&#65533;&#65533;&#65533;&#65533;&#65533;$ev&#65533;	&#65533;a&#65533;i&#65533;&#65533;jd&#65533;&#65533;jBJ&#65533;&#65533;&#65533;~5&#65533;s&#65533;$y<&#65533;$LF_&#65533;`&#65533;R&#65533;&#65533;&#65533;&#1267;H}&#65533;&#65533;&#65533;&#65533;&#65533;]G&#65533;&#65533;G'&#65533;&#65533;@&#65533;0i&#65533;72&#65533;%M&#65533;wi P:d&#65533;&#65533;I&#65533;n5v&#65533;;&#65533;k7&#65533;&#65533;&#65533;&#65533;"/&#65533;&#65533;&#1911;o&#65533;sW_Q&#65533;I&#65533;4&#65533;&#65533;>[`&#65533;&#65533;&#1202;&#65533;)&#65533;&#65533;&#65533;:+g&#65533;&#65533;&#65533;&#65533;,cV+&#65533;&#65533;~&#65533;*Yu&#65533;&#65533;&#65533; )&#65533;J&#65533;o]&#1579;-K&#65533;k&#65533;0/s*;&#65533;&#65533;P&#65533; &#1007;&#65533;Ks&#65533;&#65533;&#778;&#65533;Q&#65533;3&#65533;&#65533;&#65533;&#65533;&#65533;&#65533;&#65533;&#65533;&#65533;e&#65533;&#65533;l&#65533;i0:@&#65533;&#65533;I&#65533;i&#65533;m&#65533;&#65533;&#65533;&#65533;(K&#65533;w&#65533;&#65533;&#65533;&#65533;&#65533;\&#65533;&#65533;&#941;<O!&#65533;!h1&#65533;&#65533;&#65533;a&#65533;&#65533;M++"&#65533;i&#65533;	u&#65533;&#65533;'&#65533;9&#65533;&#65533;v&#65533;&#1148;&#65533;&#65533;
g&#65533;&#10390;&#65533;'bPG,j@;F0i7+&#65533;5&#65533;&#65533;-|Egr&#65533;&#65533;&#65533;&#65533;&#65533;&#65533;p&#65533;&#65533;&#1369;/  &#65533;G#&#65533;&#65533;Z&#891206;1&#65533;7&#65533;&#65533;'&#65533;&#65533;&#26138;&#65533;&#65533;&#65533;=&#65533;&#65533;&#65533;&#65533;H&#65533;t#?&#65533;8&#65533;&#65533;&#65533;[&#65533;&#65533;H&#65533;7r&#65533;&#65533;&#65533;&#65533;?&#65533;i&#65533;u&#65533;V&#65533;
pNF&#65533;s&#65533;j&#65533;W&#65533;&#65533;`&#65533;8&#65533;&#65533;p&#65533;&#65533;&#65533;:Trx&#65533;&#65533;q&#65533;82&#65533;q]&#65533;&#65533;j&#65533;4&#65533;&#65533;m&#65533;&#65533;E&#65533;&#65533;eyo&#65533;\b&#65533;&#65533;&#65533;u&#65533;9#&#65533;&#65533;&#65533;-:[&#65533;&#65533;c;&#65533;8H&#1779;&#65533;&#65533;&#65533;&#65533;o5&#1447;&#65533;e&#65533;&#65533;&#65533;
&#65533;&#65533;%&#65533;_&#65533;Z|(&#65533;F&#65533;B&#65533;&#65533;
 &#65533;j&#65533;%&#65533;Jq&#65533;|&#65533;&#65533;v&#65533;ul&#65533;zH&#65533;'!&#65533;&#65533;&#65533; &#65533;=&#65533;&#65533;&#65533;3F{^&#65533;Ye$&#65533;&#65533;q\_&#65533;l&#65533;9|&#65533;&#65533;z&#65533;Ni&#65533;gfN"&#65533;&#65533;:JSI]&#478;90O=*&#644;&#982;py&#65533;UL&#65533;&#65533;&#65533;x&#65533;b&#65533;E'bi&#65533;&#65533;~&#65533;&#65533;&#65533;&#65533;&#65533;qA$&#65533;P&#65533;&#65533;&#366;&#65533;&#65533;&#65533;&#65533;Y&#65533;?/&#65533;L&#65533;?&#65533;&#65533;r&#65533;&#65533;4[&#65533;a&#65533;P&#65533;>P&#65533;9>&#65533;&#65533;&#27042;&#65533;.&#65533;&#65533;&#65533;&#65533;&#65533;&#65533;&#65533;&#65533;&#65533;$&#65533;&#65533;&#65533;7&#65533;&#65533;&#65533;a&#65533;&#65533;_&#65533;&#65533;zd&#1157;YkcS&#65533;8 q&#1277;y&#65533;&#65533;&#65533;;&#65533;&#65533;&E&#65533;&#65533;J&#65533;$&#65533;:&#65533;&#65533;A&#65533;&#65533;&#65533;#&#65533;&#1200;t&#65533;F&#65533;&#65533;&#65533;&#65533;&!&#65533;&#65533;&#65533;&#65533;&#65533;w&#65533;&#65533;2F3&#65533;&#1464;&#65533;2w&#65533;-&#65533;h5&#65533;ax&#65533;/&#65533;&#65533;!&#65533;&#65533;&#65533;&#65533;z&#65533;s&#65533;&#65533;&#65533;&#65533;&#65533;&#1760;a&#1548;t^&#65533;&#65533;Qm&#65533;1b&#65533;&#65533;&#65533;W&#65533;&#65533;:d&#65533;&#65533;&#65533;&#65533;&#65533;&#65533;&#65533;cz&#65533;&#65533;$&#65533;]&#65533;3&#65533;&#65533;O&#65533;&#65533;&#65533;&#65533;&#65533;[&#65533;<&#65533;&#65533;7 &#65533;&#65533;&#65533;&#1271;Z&#65533;&#1145;7gy,&#65533;&#65533;&#65533;&#65533;&#65533;&#65533;:&#65533;q&#65533;[&#65533;6,&#65533;&#65533;&#65533;p&#65533;p-o&#65533;&#598;0BH&#65533;&#65533; &#65533;;*&#65533;&#65533;&#65533;V"&#65533;Hd&#65533;&#65533;	&#65533;&#65533;O'&#1677;&#65533;&#65533;&#65533;&#65533;x&#65533;$&#65533;&#65533;&#65533;cb0&#65533;&#65533;K}G&#65533; X&#65533;&#65533;&#65533;&#65533;&#65533;[&#2027;&#65533;L&#65533;=x&#65533;r&#65533;&#65533;p&#65533;&#65533;&#65533;&#65533;,/&#65533;-n@&#65533;sr&#65533;$C&#65533;&#65533;&#65533;x&#65533;#&#65533;z9&#65533;&#65533;4&#65533;{&#65533;&#65533;=&#65533;J&#65533;&#65533;&#65533;a&#65533;&#65533;&#65533;&#16463;&#65533;&#65533;&#65533;&#65533;&#65533;Y&#65533;&#65533;'>d&#335;&#65533;B&#65533;&#65533;5&#65533;t&#65533;&#65533;>9&#24277;&#65533;&#241;pX&#65533;&#65533;&#65533;&#65533;ay1&#65533;&#65533;<&#65533;&#65533;rr:&#65533;&#65533;w)&#65533;7r&#790;&#65533;&#65533;6'&#65533;&#65533;d`&#65533;&#65533;}&#65533;&#65533;&#65533;x&#65533;&#65533;'X&#65533;fH&#65533;&#65533;&#65533;&#65533;B&#65533;$&#65533;8&#65533;Iy&#65533;&#65533;&#65533;4&#65533;lB&#65533;&#65533;&#65533;J&#65533;d&#65533;9&#65533;&#65533;k&#65533;&#1893;[&#65533;&#65533;+ rs&#65533;$&#65533;<&#65533;R&#65533;&#65533;Y&#65533;&#65533;XKk`&#65533;|&#65533;&#65533;&#65533;N&#65533;&#65533;&#65533;&#65533;\&#65533;&#65533;&#65533;"&#65533;Tc&#65533;&#65533;j&#65533;&#65533;d&#65533;&#65533;k6-M&#65533;&#65533;&#65533;;&#65533;P&#65533;&#65533;|&#65533;&#65533;&#65533;&#65533;)&#65533;$&#65533;&#65533;&#65533;z&#259; &#65533;&#65533;&#1774;&#65533;&#65533;T8&#65533;r&#65533;&#65533;&#65533;mt&#65533;irWc&#65533;v&#65533;&#65533; .3&#65533;&#65533;&#65533;&#65533;:&#65533;&#65533;RAp&#65533;0&#2000;B&#1820;&#65533;&#65533;~&#65533;&#65533;&#65533;F&#65533;);&#65533;)&#65533;#;dF*&#65533;&#65533;C&#65533;xTA&#65533;&#845;&#65533;1&#65533;'&#65533;&#65533;&#65533;w&#65533;&#65533;&#65533;#&#65533;&#65533;+4&#65533;U&#1869;&#65533;&#65533;?&#65533;&#65533;+&#65533;&#65533;S&#65533;%&#65533;H&#1700;&#65533;&#1249;&#65533;&#1465;O&#65533;&#65533;&#65533;&#65533;&#1622;#&#65533;yg&#65533;&#65533;]V&#65533;&#65533;v&#65533;&#65533;#&#65533;a&#65533; &#65533;&#65533; &#65533;&#65533;&#65533;&#65533;=&#65533;&#65533;2&#65533;&#65533;W&#1443;b:E&#65533; \&#65533;&#966;&#65533;S&#65533;E&#65533;x#&#65533;&#65533;W&#65533;&#65533;]NB^&#65533;&#65533;&#65533;b&#65533; &#65533;&#65533;Y<3va&#65533;&#65533;z&#65533;&#681;&#65533;&#65533;&#65533;&#65533;;&#65533; ^GE&#65533;P&#65533;xB&#65533;d&#65533;Oc&#559;2&#65533;K&#65533;&#65533;I`C&#65533;&#65533; )l&#65533;&#65533;&#65533;O&#1432;&#65533;6Gj=&#65533;&#65533;?S^SzLR&#65533;&#65533;&#65533;E*&#65533;&#65533;&#65533;&#65533;&#65533;&#65533;&#1158;&#65533;&#65533;&#65533;]&#65533;,LK&#65533;n}}t{Z&#65533;&#65533;&#65533;4&#65533;&#1912;&#65533;Go&#65533;s&#65533;&#65533;&#65533;&#65533;&#65533;&#65533;&#65533;Z&#65533;/&#65533;&#65533;a&#65533;6lc&#65533;&#65533;&#65533;&#65533;O&#65533;9&#65533;&#65533;l&#65533;FO98&#65533;0s&#65533;&#65533;}Mt^&#65533;&#65533;n|&#65533;S<&#65533;&#65533;s&#65533;&#65533;g&#65533;&#65533; &&#65533;&#65533;&#65533;&#65533;&#65533;iP&#65533;,&#65533;>b>&#65533;&#65533;&#65533;&#65533;&#65533;_&#65533;&#65533;&#65533;&#65533;&#65533;&#65533;&#65533;a&#65533;w&#786;&#65533;K&#65533;$&#970;tg&#65533;&#65533;&#65533;%&#65533;/&#65533;&Z&#65533;&#65533;A&#65533;&#65533; &#65533;1&#65533;S&#65533;&#65533;&#65533;p&#65533;&#65533;&#65533;&#65533;&#65533;zmYs&#65533;&#65533;&#65533;&#65533;&#65533;/)"}h&#65533;&#65533;&#65533;&#65533;&#65533;s&#65533;!f&#65533;&#65533;&#65533;&#65533;:&#65533;r&#65533;&#65533;&#65533;s&#65533;$&#65533;&#65533;c&#65533;s&#65533;&#65533;O&#65533;s&#65533;&#65533;&#65533; &#65533;2&#65533;&#65533;&#65533;cO&#65533;nc&#65533;f&#65533;)m&#65533;D&#65533;&#65533;&#65533;&#65533;&#65533;S&#65533;&#1769;&#65533;&#65533; h1&#65533;(R&#65533;&#65533;1&#65533;&#65533;Qx&#65533;GO&#1937;&#65533;&#65533;
&#65533; &#65533;&#65533;X&#65533;h&#65533;dfxf&#65533;&#65533;O&#65533;&#65533;5&#65533;[PVI&#65533;uk&#65533;&#933;C&#65533;H&#192;&#65533;q&#65533;q&#65533;OMn &#65533;&#65533;&#65533;,,&#65533;8u&#65533;&#65533;z&#26872;&#65533;&#65533;|&#65533;&#1889;pw&#65533;S&#1520;'&#65533;&#65533;&#65533;&#65533;*&#65533;&#65533;!&#65533;&#65533;&#65533;&#65533;&#65533;&#65533;t&#65533;&#65533;O&#65533;&#65533;&#65533;[&#65533;w\#g &#65533;K&#65533;&#65533;&#196;&#65533;&#65533;8&#65533;W3Oq&#1331;&#65533;q&#65533;&#1209;`G&#65533;&#65533;&#65533;H&#65533;:&#65533;&#65533;&#65533;&#912;&#65533;&#65533;l&#65533;&#65533;&#65533;=j&#65533;V&#65533;%&#65533;Gj&#65533;&#65533;&#65533;&#65533; &#65533;&#65533;@uHr&#65533;\Hp &#65533;1&#65533;&#65533;\&#65533;j}&#1511;&#65533;_nb&#65533;f&#65533;9&#65533;O&#1761;{&u&#65533; T~dG?:&#65533;&#65533;a\&#65533;/r&#65533;u+&#65533;~&#65533;&#974;&#65533;&#65533;&#65533;&#65533;&#65533;*o&#65533;*&#65533;>&#65533;&#65533;&#65533;K&#65533;&#65533;&#65533;/3&#65533;&#65533;u &#65533;c>&#65533;&#65533;&#65533;&#65533;&#65533;8&#65533;wV}&#65533;&#65533;&#876;s&#65533;&#65533;v &#65533;w~&#65533;&#65533;&#65533;&#65533;O&#65533;Z[&#65533;RZ&#65533;&#65533;Mn&#65533;I&#65533;&#65533;8&#65533;*&#65533;&#65533;&#65533;&#65533;9s&#65533; O&#1436;&#65533;&#65533;A&#65533;&#65533;&#65533;V&#65533;&#65533;&#65533;M&#65533;&#65533;Q&#65533;&#65533;&#65533;a]4;&#65533;g&#65533;&#65533;1&#595634;&#65533;&#65533;&#65533;&#65533;!&#65533;K&#65533;#&#65533;&#65533;fx&#65533;&#65533;V:&#65533;&#65533;r&#65533;&#65533;&#65533;&#65533;&#65533;_&#65533;&#65533; &#65533;=&#65533;&#65533;&#65533;O&#65533;Q&#65533;Zc&#65533;&#65533;&#65533;)
&#65533;&#65533;{&#65533;Z&#65533;|;g&#65533;y2&#1209;&#65533;&#54268;I&#65533;&#65533; Z&#65533;&#65533;&#65533;x&#65533;P&#65533;u&#65533;(&#65533;TK&#65533;c&#65533;&#65533;&#65533;&#65533;&#65533;&#65533;&#65533;2&#65533;#8^&#65533;&#65533;&#65533;&#65533;&#1613;@`{U&#65533;&#65533; j&#65533;9&#65533;-&#65533;g&#65533;+&#65533;&#65533;r&#65533;N &#36940;&#65533;2&#65533;&#65533;&#65533;Z&#65533;X&#65533;&#65533;I&#65533;&#65533;&#65533;&#65533;qG0&#65533;	&#65533;&#65533;I$&#65533;&#65533;&#65533;R&#65533;&#65533;&#65533;&#65533;t&#65533;&#65533;&#65533;&#65533;&#65533;@&#65533;N	&#65533;&#14373;&#65533;&#65533;&#65533;&#65533;`%&#65533;8&#65533;_&#65533;&#65533;&#65533;n&#65533;&#65533;c;[O"&#65533;;&#65533; &#65533;&#65533;|v&#65533;&#65533;T&#65533;&#65533;-&#370;&#65533;&#65533;&#65533;&#65533;Z&#65533;&#1397;=&#65533;&#65533;&#65533;62&#65533;~`u&#65533;F&#65533;-&#65533;&#65533;&#65533;.&#65533;F{&#65533;&#65533;&#65533;W&#65533;N&#65533;N|&#696;a&#65533;G&#65533;&#65533;99&#65533;W&#65533;&#65533;&#65533;3X&#65533;=&#65533;h&#13400;`+8&#65533;j&#65533;&#65533;&#65533;H&#65533;&#65533;&#65533;?&#65533;n&#65533;&#65533;>u<&#65533;&#65533;&#65533;oC&#65533;&#65533;E&#65533;l&#65533;&#65533;&#65533;}&#65533;&#65533; &#65533;x&#65533;&#671;fS&#65533;,*&#845;&#65533;[&#65533;&#65533;#&#65533;&#65533;B&#370;p:d&#65533;?:m&#65533;j&#65533;V/&#65533;d'v>&#65533;&#65533;&#65533;Nz&#65533;x&#65533;&#65533;&#65533;&#65533;&#65533;i&#65533;I&#65533;pi&#65533;&#65533;&#65533;&#1937;&#65533;&#65533;&#65533;&#25288;&#65533;,g<3 =&#43281;&#65533;&#65533;&#65533;NkB\&#65533;&#65533;&#65533;c&#65533;f&#65533;&#547;&#65533;&#65533;&#65533;4L&#65533;x&#65533;&#65533;#&#65533;Tnb&#65533;`&#65533;T&#65533;p:Z&#1489;WvTy&#65533;s&#65533;q&#65533;~&#65533;&#1183;.&#65533;&#65533;fe0e&#65533;&#65533;&#65533;=iq&#65533;&#1534;Kp&#65533;H8&#65533;&#65533;j6&#65533;&#65533;&#65533;q&#65533;&#65533;s&#1289;&#65533;NWD&#65533;&#65533;$&#65533; &#65533;q&#65533;&#65533;&#65533;=&#65533;uY&#65533;&#65533;W8 q&#65533; &#65533;r&#65533;&#65533;&#65533;&#65533;&#65533;&#65533;&#65533;&#65533;&#427;0VRX&#65533;&#65533;&#65533;&#65533;&#65533;w&#65533;v&#65533;&#65533;&#609;vN$;N3&#65533;&#1502;&#65533;&#65533;U&#65533;fnrrG&#65533;&#65533;&#65533;&#65533;&#65533;p&#65533;$&#65533;&#65533;&#65533;&#65533;I&#65533;_$&#65533;&#65533;&#65533;&#65533;>&#65533;J&#866;&#65533;&#65533;&#65533;&#65533;&#65533;&#65533;&#787;&#65533;&#65533;&#65533;c=&#65533;&#65533; 8&#65533;&#65533;&#65533;yZ&#668;%!8&#65533;9?^&#65533;j&#65533;9#q<(n&#65533;&#65533;s^2&#65533;C&#65533;&#65533;&#65533;&#65533;&#65533;&#65533;~l&#65533;&#65533;&#58265;&#65533;&#65533;&#65533;T&#65533;&#65533;gp&#65533;&#65533;8&#65533;m&#567;31&#65533;</&#65533;&#65533;Ha&#65533;s&#65533;zU&#65533;&#65533;&#65533;$e&#65533;&#65533;	&#65533;k&#65533;<&#65533;&#65533;M&#65533;I&#65533;&#65533;&#65533;Z q&#65533;&#65533;+&#65533;No&#65533;&#65533;"&#65533;Q&#65533;	98&#65533;R&#65533;N&#65533;Tq&#65533;0xs&#65533;&#65533;&#65533;a&#65533;&#65533;&#65533;&#65533;&#65533;F&#65533;P&#65533;&#65533;&#65533;w&#65533;:Tmd&#65533;&#65533;&#65533; &#65533;&#65533;&#65533;D.X&#65533;&#65533;I&#65533;&#65533;G&#65533;M&#65533;v^&#65533;&#65533;&#65533;}j,&#65533;&#65533;&#65533;&#65533;&#65533;x
&#65533;&#65533;c&#65533;j&#65533;&#65533;&#65533;zT&#65533;xe&#65533;&#65533;c&#65533;&#65533;&#65533;]&#65533;&#65533;&#65533;RL&#65533;&#65533;&#65533;lu&#65533;&#65533;1&#65533;0&#1533;8&#65533;&#65533;&#65533;&#65533;FN>&#65533;&#65533;D&#65533;&#65533;&#65533;&#65533;&#65533;&#65533;)G s&#1254;E5}:v&#65533;&#65533; 1@&#65533;&#65533; w&#65533;&#65533;&#65533;&#65533;5&#65533;&#234; &#65533;&#65533;i&#65533;&#65533;&#65533;&#65533;k&#65533;&#65533;&#65533;&#685;&#65533;&#65533;&#65533;Z\&#65533;&#65533;1WC&#65533;&#65533;&#65533;&#65533;&#65533;&#65533;&#474;-&#65533;iH&#65533;5&#65533;\&#65533;&#65533; '=&#65533;&#65533;&#1194;&#65533;o7&#65533;&#65533;&#65533;&#65533;&#65533;&#65533;&#65533;&#65533;*+[&#65533;&#65533;[E0&#65533;&#65533;&#65533;&#65533;'&#65533;&#65533;&#65533;I&#65533;&#65533;4L&#65533;A&#65533;&#65533;dzF&#65533;#&#65533;&#65533;F&#65533;&#65533;RV&#65533;>&#65533;99&#65533;<&#65533;&#65533;{&#65533;&#65533;  &#65533;&#65533;$&#65533;I&#65533;&#65533;&#65533;w&#65533; &#65533;&#65533;03&#65533;}B&#65533;i&#65533;s&#65533;&#1193;#d&#65533;&#1426;A&#65533;&#65533;=&#65533;*&#65533;H$u&#65533;&#65533;&#1152;z&#65533;&#1182;&#1793;&#65533;;+t&#65533;&#65533;&#65533;&#65533;&#65533;&#65533;&#65533;&#1520;&#65533;W`&#65533;#&#65533;x&#65533;j&#65533; n&#65533;&#65533;&#65533;z&#65533;U&#65533;R09&#65533;y&#65533;i&#489;&#65533;Zh&#65533;&#65533; &#65533;&#696;&#65533;&#65533;&#65533;&#65533;[6q&#65533;&#65533;r&#65533;&#41284;FY3&#65533;&#65533;q&#65533;~&#65533;&#65533;
&#65533;@>oLz&#65533;&#65533;I2c&#65533;B[&#65533;8&#65533;j&#65533;L&#65533;&#65533;&#65533;&#65533;&#65533;&#65533;\&#65533;)t&#65533;A&#65533;d&#65533;&#65533;&#65533;&#65533;{b&#65533;B&#65533;&#1180;w&#65533;&#65533;&#65533;&#65533;&#65533;&#65533;&#65533;&#65533;Kk&#65533;&#65533;XdR&#65533;&#65533;&#65533; &#65533;&#65533;qR&#65533;y&#65533;&#65533;>&#548;&#865;&#981;&#65533;en}&#65533;&#65533;&#65533;R&#65533;&#65533;&#65533;=&#65533;q&#374;PNHo&#65533; V+&#1272;&#65533;&#65533;S&#442;SI&#65533;&#65533;!|&#65533; \&#65533;f&#65533;:W=h&#65533;&#65533;&#65533;&#65533;m+>&#65533;-oic-&#65533;&#65533;c&#65533;9&#1746;@$&#65533;RE&#65533;&#65533;&#65533;&#65533;&#65533;0!Nq&#65533;5&#65533;fH\\&#65533;H&#65533;&#65533;&#65533;&#65533;&#65533;3&#65533;&#1558;&#65533;I_&#65533;lg&#1217;X8&#2025;&#1979;&#65533;&#65533;]m-&#65533;&#65533;l &#65533;v&#65533; >&#65533;n+&#65533;&#65533;f&#1614;@&#65533;&#1456;b&#1132;&#65533;*X&#65533;&#65533;8&#65533;}jkX&#65533;6&#65533;?&#65533;&#65533;&#65533;CP{\&#65533;t&#65533;(&#1871;N&#65533;&#65533;&#65533;L&#65533;&#65533;q&#65533;&#65533;&#65533;&#65533;&#65533;U&#65533;/&#65533;I&#65533;x&#65533;&&#65533;
2&#65533;&#65533;o&#65533;&#1454;0&#65533;NB&#65533;h&#65533;OQ&#65533;&#65533;&#65533;T.&#65533;@8&#65533;&#65533;&#65533;&#65533;&#65533;54&#1238;Nz&#65533;&#65533;P[&#65533;d'&#65533;V&#65533;&#65533;&#65533;&#65533;&#638;m&#65533;UH&#65533;x&#65533;+3
HElc&#65533;&#65533;&#65533;l^ 'j&#65533;&#65533;&#65533;H&#65533;&#65533;zw&#65533;&#65533;&#65533;9&#65533;-I&#65533;pv&#65533;-&#65533;&#65533;&#65533;&#65533;&#65533;M/N&#65533;&#65533;|&#65533;Q&#65533;&#65533;&#65533;&#65533;&#65533;&#65533;&#38895;jM?J&#65533;&#65533;q$V&#65533;&#65533;*&#65533;&#1892;&#65533;9&#65533;&#65533;&#65533;W&#65533;&#65533;&#65533;&#65533;h&#65533;H&#65533;Hp&#65533;W&#65533;&#65533;u&#65533;&#65533;&#65533;&#65533;&#65533;&#65533;&#65533;&#65533;&#65533;&#414;!i-&#65533;UI&#65533;&#65533;&#65533;&#65533;&#65533;n&#65533;&#65533;s]J&#65533;^&#65533;&#65533;&#65533;&#65533;br&#65533;q&#65533;*o&#65533;&#65533;J&#65533;l&#65533;&#65533;.f'&#65533; &#65533;I&#65533;&#65533;&#65533;&#65533;&#65533;ip2x&#65533;sZ6&#65533;+&#65533;F&#65533;&#65533;&#1838;&#65533;1R3&#65533;W~&#65533;&#65533;&#65533;Y&#512;s&#65533;J&#65533;I8&#65533;q[&#65533;!2L&#65533;&#65533;&#65533;&#65533;3&#65533;&#65533;	&#65533;'8&#65533;&#65533;yr`~n&#65533;&#65533;v&#65533;&#65533;&#65533;&#65533;8?&#65533;rNJS&#65533;: &#65533;Z&#65533;&#65533;&#65533;&#65533;R&#65533;&#65533;&#65533;YVfe&#65533;&#1880;>&#65533;&#65533;&#65533;&#65533;Mg1&#65533;&#65533;&#420;&#65533;&#65533;&#65533;&#65533;`v&#65533; 
_&#65533;&#65533;&#65533;&#65533;A&#65533;C&#548;&#65533;H&#65533;&#65533;L&#65533;?Z&#65533;|&#65533;&#65533;T$MH<&#65533;?0\r?&#1203;&#65533;t&#65533;I&#65533;#&#65533;&#65533;&#65533;&#65533;w&#65533;6&#65533;&#65533;b&#65533;4&#65533;&#65533;&#65533;?1&#65533;&#65533;&#65533;x&#65533;&#65533;{(`&#65533;Au2&#65533;&#65533;&#65533;@&#65533;&#65533;}&#65533;&#65533;&#65533;&#65533;&#65533;xSj&#1489;4&#65533;)^TiV#@s&#65533;&#65533;&#65533;&#65533;-&#65533;&#65533;L&#65533;&#65533;1 &#65533;s&#65533;0:&#65533;P	&#575;&#65533;(UP&#65533;&#65533;&#65533;X&&#65533; &#65533;F&#65533; <&#65533;&#65533;&#65533;&#65533;&#1204;&#65533;&#65533;&#65533;&#65533;&#65533;P[&#65533;#a q&#65533;&#1034;&#65533;&#65533;[)&#65533;&#65533;)J&#65533;1&#65533;&#65533;&#65533;t9&&#65533;&#65533;`&#65533;$M&#65533;?&#65533;&#250;^&#65533;1&#65533;&#65533;&#65533;&#65533;&#65533;&#65533;w&#65533;&#65533;&#65533;&#1465;&#65533;y&#65533;&#65533;Z&#65533;&#65533;@&#65533; &#65533;=&#65533;&#65533;#?&#65533;&#65533;k&#65533;&#65533;&#65533;&#65533;&#65533;4&#65533;&#65533;&#1242;&#65533;&#65533;&#65533;&#65533;k&#65533;&#65533;&#65533;&#65533;x5&#65533;&#65533; &#65533;&#65533;1&#65533;>&#65533;I&#65533;&#65533;&#65533;:}&#65533;&#65533;&#65533; d&#65533;&#65533;?&#65533;&#65533;&#592;s&#65533;&#65533;H&#65533;&#65533;9&#65533;&#65533;6&#65533;&#65533;&#65533;Z=&#65533;&#65533;&#65533;&#65533;&#65533;<&#65533;r&#65533;&#65533;&#65533; &#65533;a@#&#65533;&#65533;nj&#65533;&#65533;&#65533;&#65533;&#65533;w)&#1017;&#65533;&#65533;&#65533;$	&#65533;S&#65533;&#65533;8&#65533;?&#65533;&#65533;A&#65533;&#65533; a&#65533;]&#65533;&#65533;&#65533;_Di^ k&#65533;h  d/&#65533;c&#65533;y&#65533;~&#65533;i&#65533;&#65533;A&#65533;^<&#65533;&#65533;z&#65533;p?Z&#1085;l&#65533;j&#65533;`wiQg&#65533;h&#65533;&#65533;&#65533;&#65533;-<&#65533;&#65533;s&#65533;m&#65533;3&#65533;&#65533;&#65533;&#65533;|E&#8002;d}&#65533;=&#65533;&#65533; &#65533;W&#65533;&&#65533;&#65533;&#65533;&#65533;&#65533;&#65533;y&#65533;&#65533;&#656;D&#65533;&#65533;  &#13388;&#65533;]k&#65533;&#65533;&#65533;8$Z&#65533;&#65533; g&#1464;&#65533;&#906;&#65533;[&#65533;&#65533;&#65533;&#65533;&#65533;'&#65533;&#855;y8&#65533;&#65533;V&#65533;	&#65533;&#65533;7&#65533;&#65533;f&#65533;&#65533; &#65533;xh&#65533;y[&#65533;&#65533;&#1899;&#65533;&#65533; ZM&#65533;&#65533;&#65533;&#65533;G&#65533;j%&#65533;&#65533;&#65533;K&#65533;9&#65533;&#65533;&#65533;[&#65533;&#65533;>&#65533;w&#65533;&#65533;&#65533;&#65533;I&#65533;&#65533;U&#65533;9$R#&#65533;~3&#65533;&#65533;>)&#65533;&#65533;N~&#65533;&#65533;c&#65533;&#65533;xVib&#65533;w*&#65533;&#65533;J0&#65533;>P&#65533;&#65533;J&#65533;|B&#65533;&#65533;&#65533;o&#65533;&#65533;&#65533;&#65533;W&#65533;&#65533;v&#65533;3&&#65533;&#65533;&#65533;&#65533;&#65533;&#65533;&#65533;&#65533;&#65533;A&#65533;n&#65533;M&#65533;:&O&#65533; n{g&#65533;"I&#65533;&#65533;=O5,&#65533;&#65533;#&#65533;&#65533;&#65533;s&#65533;+&#65533;&#65533;&#65533;&#65533;&#65533;&#1540;&#65533;q&#65533;d&#65533;&#1668;&#65533;e&#65533;%&#65533;&#65533;Do&#65533;^&#65533;&#65533;h&#65533;O&#65533;h&#65533;/&#65533;&#65533;&#65533;f&#65533;&#65533;&#65533;t&#65533;&#65533;&#65533;&#65533;&#65533;Z&#65533;&#65533;&#65533;}/&#65533;&#65533;d+&#65533;&#65533;&#65533;@&#65533;&#65533;&#65533;&#65533;6&#65533;&#65533;&#65533;>&#65533;&#65533;&#65533;:&#65533;&#65533;&#65533;MuX&#65533;&#2006;I&#65533;&#65533;&#65533;&#65533;&#65533;&#65533;8$&#65533;U&#65533;&#65533;&#65533;&#65533;&#65533;/r8&#65533;&#65533;Q&#65533;&#65533;Q&#65533;P&#65533;&#65533;&#65533;Y&#65533;(`w2&#65533;J&#65533;&#65533;}&#65533;s&#65533;&#65533;&#65533;R@ &#65533;&#65533;q&#65533;9&#65533;'&#65533;&#65533;&#808;&#65533;a&#65533;9&#65533;&#65533;bV$&#65533;2;&#65533;0&#65533; &#65533; &#65533;&#65533;,y&#65533;&#65533;5:&#65533;1&#65533;w&#65533;&#65533;H	W&#65533;Q&#65533;&#65533;&#65533;&#65533;H$&#65533;G 1&#1435;&#65533;!&#65533;&#65533;&#65533;&#65533;&#65533;&#65533;s@[x'&#65533;&#65533;O|&#65533; Z_&#65533;&#65533;F20H&#65533;3&#65533;&#65533;4&#65533;&#65533;&#65533;&#65533;&#65533;&#1152;P>=9&#65533;&#1209;&#65533;M&#65533;;&#65533;&#65533;&#65533;&#65533;U&#65533;g&#65533;?&#65533;&#65533;k&#65533;W^&#65533;8&#65533;&#65533;s&#1968;|An&#65533;&#725;yEb&#65533;&#65533;f&#65533;&#65533;&#65533;>&#65533;&#65533;&#65533;sz/&#1969;e&#65533;W&#65533;&#929;&#65533;U&#65533;=~&#65533;X&#65533;&#65533;[)&#65533;d=|&#65533;&#65533;&#65533;u&#65533;&#65533;k:Z&#65533;q&#65533;&#65533;l1-&#65533;{&#65533;I&#65533;\&#65533;\q&#65533;&#65533;&#485;)p &#65533;&#65533;;&#65533;{H&#65533;k4&#65533;&#65533;&#65533;&#15908;.G&#65533;&#65533;j^&#65533;&#65533;ri&#65533;&#65533;n&#65533;&#65533;&#65533;)l&#65533;&#65533;&#65533;F'#=&#65533;&#65533;1&#65533;y&#65533;&#65533;&#65533;&#65533;&#65533;&&#65533;&#65533;&#65533;TM&#65533;MY&#65533;7r0i&#65533;(7&#1453;&#65533;b^&#65533;!B&#65533;&#65533;&#65533;&#65533;&#1202;n&#65533;$R&#65533;N&#65533;&#65533;&#65533;S&#1722;i%&#65533;&#65533;d&#65533;6&#65533;&#65533;s&#1465;=RAq~&#65533;&J&#65533;&#65533;[&#65533;{&#65533;E]&#65533;&#1301;&#65533;&#65533;v&#65533;i&#65533;&#65533;6&#65533; d&#65533;z&#65533;&#65533;&#65533;&#65533;c&#65533;)6&#65533;&#65533;&#1752;&#65533;&#65533;:u_&#65533;&#65533;M*&#65533;Y&#1653;&#1855;,&#65533;&#65533;Jz&#65533;&#65533;&#65533; &#65533;c&#143;N{&#65533;t2&#65533;&#65533;; &#65533;&#65533;dF;&#65533;k&#65533;9&#65533;\&#65533;&#65533;&#65533;JrF&#65533;&#65533;1&#65533;R&#65533;&#65533;$ &#65533;b&#65533;&#65533;&#65533;*&#65533;&#561;,&#65533;Y&#65533;&#65533;&#65533;y1&#65533;R&#65533;Y&#65533;O&#65533;4&#65533;2%&#212;#&#65533;&#65533;&#27949;&#65533;	&#65533;&#65533;&#16462;&#65533;G&#65533;&#65533;&#65533;&#65533;,&#65533;k&#65533;!&#65533;&#65533;&#65533;&#65533;&#65533;&#65533;&#65533;8<c&#65533;M.8=&#65533;&#65533;&#65533;'&#65533;a&#65533;&#65533;Q=
L&#65533;)Y&#65533;W&#65533;&#65533;&#65533;&#65533;K&#65533;Q&#65533;&#65533;KC&#691;&#65533;&#65533;&#65533;&#65533;&#65533;&#65533;.l&#65533;[fD&#65533;F&#65533;&#65533;Go&#65533;&#65533;&#65533;=&#65533;f&#65533;&#65533;&#65533;i&#65533;+&#65533;&#65533;G&#65533; &#65533;&#65533;&#65533;&#65533;&#65533;s&#65533;[&#65533;&#65533;D&#65533;I&#65533;FX6FO~?&#65533;+&#65533;&#1516;&#65533;R&#65533;&#65533;>&#1557;&#65533;*&#65533;xFGc&#65533;>&#65533;&#65533;/fH3&#65533;&#65533;HB7&#65533;&#65533;+&#65533;&#65533;&#65533;K&#65533;&#65533;<&#65533;fs&#65533;&#65533;d&#65533;&#65533;&#1222;&#65533;B'&#65533;"&#65533;,).&#65533;s&#65533;P}:?&#65533;f,&#65533;+&#65533;&#65533;8iB2&#65533;v&#65533;r@&#551;&#65533;&#65533;lew1=&#65533;c&#65533;&#65533;&#65533;2&#65533;)&#65533;eS&#580302;0+g&#65533;-&#65533;&#65533;!&#65533;V&#65533;
&#65533;&#65533;&#65533;`r=&#65533;{@f&#65533;ZL&#65533;&#65533;&#654;ONk:&#65533;&#65533;4&#65533;&#65533;7&#65533;H&#65533;&#65533; &#65533;y&#65533;&#65533;&#65533;&#185;&#65533;g&#65533;%&#65533;*d&#65533;&#65533;&#65533;&#65533;&#65533;&#65533;c&#65533;laT&#65533;$`&#65533;&#65533;_&#953;&#1348;E,9&#1851;&#65533;O&#65533;3YSF&#1009;&#65533;&#65533;G	&#65533;*	8&#65533;rk&#65533;'n&#65533;zs&#65533;/%&#65533;&#65533;[&#65533;Y&#65533;H&#65533;&#65533;&#65533;&#65533;\&#65533; &#65533;&#65533;&#65533;P&#65533;O&#65533;K&#65533;=7VO&#65533;_yY?&#65533;&#65533; S&#65533;c&#65533;a&#65533;&#65533; e&#65533;&#1434;&#65533; sw ?&#65533;nL&#65533;u[1&#65533;&#65533;N&#65533;&#65533;&#65533;C(&#65533;&#1429;q&#65533;u!<&#65533;&#65533;x&#65533;&#65533;&#65533;&#65533; &#65533;K&#65533;/&#65533;<&#65533; "M&#65533;9&#65533;&#65533;&#65533;&#65533;&#1502;j.&#65533;&#65533;&#65533;@ &#65533;&#65533;&#65533;a&#65533;&#65533;&#65533;&#65533;?&#65533;&#65533;&#65533;~&#65533;9?&#65533;&#65533;y&#65533;&#65533;&#730;b&#65533;>afq&#65533;Ai&#65533;&#65533;~&#65533;&#65533;5]}Y$&#65533;rP&#65533;&#65533;&#65533;)&#65533;c&#65533; u&#65533;R&(&#65533;Bc&#65533;3&#65533;_%&#65533; &#65533;&#65533;~_&#65533;z&#65533;^&#65533;&#65533;[>%&#65533;e&#65533;H&#65533;?^&#443;M?&#65533;&#65533;&#65533;&#65533;W&#65533;^&#65533;&#65533;|?p&#65533;(&#65533;h+&#23618;&#65533; g&#65533;&#65533;&#65533;m&#65533;&#65533;<Q&#65533;q&#65533;&#65533;U&#65533;/&#65533;#&#65533;&#65533;)i.[&#65533;W)&#65533;`s&#65533; ]&#65533;P&#65533;&#65533;X0&#65533;t&#65533;&#65533;T+&#65533;&#65533;&#65533;&#65533;&#65533;&#65533;&#65533;&#65533;&#65533;&#65533;.&#65533;*&#65533;&#65533; &#65533;&#65533; JQ&#65533;&#65533;VS&#65533;~&#65533; &#552;&#65533;_q&#65533;&#65533;/&#65533;&#65533;~&#65533;D_&#65533;&#65533;|Y&#65533;|&#65533;#&#65533;&#65533;&#65533;&#65533;p=j&#65533; &#65533;&#65533;/&#65533;&#65533; &#65533;&#65533;&#65533; &#65533;Q&#65533;&#65533;&#65533;G0w(9&#65533;A&#65533;&#65533;=&#65533;&#65533;&[Lq&#65533;&&#65533;Tk(B&#65533;7&#65533;w:UD&#65533;	&#65533;`&#65533;I&#65533;k&#65533;K`1?:d*d&#65533;D&#65533; g&#65533;&#65533;~&#12929;&#65533;^v&#65533;&#1783;&#65533;:&#65533; &#65533;&#65533;&#65533;'&#65533;&#65533;{#&#789;&#1606;&#1364;&#65533;&#65533;LP^8&#65533;UE\&#65533;e&#65533;q&#65533;&#65533;X.I-&#65533;&#65533;&#65533;JC&#65533;&#65533;8&#65533;&#65533;&#65533;2&#65533;a"&#65533;&#65533;\&#65533;&#65533;&#65533;J-&#65533;=&#65533;&#65533;Y&#65533;L$&#65533;`&#65533;E<&#65533;&#65533;&#65533;&#65533; `s&#65533;&#65533;TA&#65533; &#65533;&#65533;&#65533;&#65533;B&#65533;rO'&#1707;&#65533;	I&#65533;V&#65533;X&#65533;h]&#65533;&#65533;&#65533;a&#1527;&#65533;8&#65533;O$@&#65533;#&#65533;&#65533;&#65533;2\&#65533;&#65533;&#65533;<&#65533;P&#65533;n&#1820;u&#65533;&#65533;H&#65533;&#420;&#65533;&#211;I&#65533;Rm&#65533;&#65533;&#65533;I&#65533;~R>nw&#65533;&#65533;&#65533;1&#65533;uu*[ &#65533;s9&#65533;(&#65533;#&#65533;&#65533;&#65533;&#65533;74&#65533;&#65533;&#65533;&#65533;&#65533;Q>&#65533;4!s&#65533;&#65533;&#65533;&#65533;&#65533;k&#65533;uC&#1185;&#65533;&#65533;-g&#65533;h&#65533;0&#65533;&#65533;&#65533;&#1237;&#65533;v'&#65533;&#65533;&#65533;&#65533;&#65533;$+91&#65533;&#65533;&#1811;&#65533;&#65533;&#65533;t&#65533;B&#65533;[&#65533;&#65533;\&#40670;&#65533;&#65533;^[h$^B&#65533;&#65533;w&#65533;&#65533;u&#65533;m]a&#65533;&#65533;b&#65533;y&#65533;&#65533;&#65533;A&#65533;}&#65533;&#65533;uQ&#65533;&#65533;&#65533;#+pT&#65533;>&#65533;Z&#65533;*Qq&#65533;Z&#65533;&#65533;&#65533;OZ&#65533;Y&#65533;g&#65533;?J&#65533;&#65533;&#65533;,&#65533;&#65533;&#65533;~q&#65533;&#65533;&#65533;&#1567;_C&#65533;&#65533;Wdles&#1277;ckh&#65533;7f$&#65533;H&#65533;+&#65533;&#65533;&#65533;"&#65533;|Eo&#65533;&#65533;&#1993;d&#65533;}&#65533;Q&#65533;&#144;rN3&#65533;&#65533;W&#65533;%&#65533;&#65533;&#65533;&#65533;&#1454;4&#805;&#65533;&#65533;8ykc&#65533;6&#65533;j1&#65533;&#65533;&#65533;&#65533;&#65533;&#65533;N&#65533;4&#65533;*q&#65533;vES$(&#65533;&#65533;E *&#65533;&#65533;&#65533;B&#65533;&#65533;&#65533;:&#65533;E&#65533;F&#65533;X&#65533;&#65533;&#65533;G&#65533;k&#65533;&#65533;&#65533;Z&#65533;&#65533;Q}&#65533;r&#65533;n f&#65533;1&#65533;~<TOcZ[&#65533;\ir@c*RO0r&#65533;&#65533;&#65533;&#65533;F
	*z85&#65533;t&&#65533;S&#65533;t&#65533;	&#65533;&#65533;.y&#65533;8&#65533;Nk>&#65533;&#65533;I&#65533;~&#65533;Nw&#65533;8s&#65533;&#65533;&#65533;h&#65533;&#65533;=&#65533;&#65533;&#65533;&#65533;jPtc&#65533;&#65533;&#65533;8&#65533;;^&#65533;c&#65533;$&#65533;&#65533;&#1681;&#65533;>Q&#65533;zW&#65533;IvM&#65533;>&#980;&#65533;&#65533;&#65533;&#65533;&#65533;J&#65533;&#65533;&#65533;hgV&#65533;&#65533;U&#65533;wK&#65533;&#65533;8&#65533;|*&#65533;E&#65533;t4&#65533;V=&#65533;`+&#65533;D&#65533;&#65533;&#65533;&#521;&#65533;&#65533;&#65533;<VT&#65533;Y&#65533;-&#65533;&#1172;&#65533;&]&#65533;&#65533;\&#65533;V&#65533;j&#65533;V&#65533;I&#65533;&#65533;eo5C&#65533;&#65533;&#65533;N>&#65533;tXj&#65533;B&#65533;	2J&#65533;&#65533;G^&#239;n}k7&#65533;Zv(&#65533;p&#65533;&#65533;&#65533;&#65533;,9&#65533;9&#65533;8"&#65533;6&#65533;&#65533;dUr&#65533;&#65533;V y&#65533;9&#65533;&#65533;&#65533;c&#65533;&#65533;r&&#65533;&#65533;<0&#65533;j&#65533;&#65533;'F.6'&#65533;&#65533;QV!&#65533;c\:)&#65533;e&#1740;u&#65533;?&#1428;&#65533;$3B&#652;A&#65533;&#65533;&#65533;&#65533;{&#65533;&#65533;Sf&#65533;&#65533;X&#65533;&#65533;p7A#&#65533;&#65533;3&#65533;Iq&#1313;c&#65533;&#65533;&#676;&#65533;&#576;2#&#65533; &#65533;Wa\&#65533;&#65533;&#65533;&#65533; Y!&#65533;&#65533;&#65533;H&#65533;&#65533;r&#65533;&#1023;&#65533;o&#65533;Y&#65533;TI&#65533;&#65533;&#65533;3&#65533;&#65533;&#1759;<&#65533;&#65533;&#65533;A&#65533;&#65533;&#65533;&#65533;#&#65533; &#65533;&#65533;&#65533;rh&#65533;o$&#65533;K e&#65533;&#65533;&#65533;?sMr&#65533;I&#597;&#65533;&#65533;&#65533;y&#65533;&#65533;>&#65533;&#65533;&#65533;y0#;&#65533;q\&#65533;&#65533;&#65533;&#65533;&#470;&#65533;1)&#65533;&#65533; &#65533;&#65533;y&#65533;>&#65533;[&#65533;e&#65533;&#65533;>oO&#65533;M&#65533;$&#65533;&#600;&#65533;f%V5 &#65533;&#65533;z&#65533;J&#1460;&#65533;&#65533;m&#65533;*&#65533;r2&#65533;&#65533;5r&#65533;&#65533;&#65533;K$A&#65533;fr&#65533;&#65533;h&#65533;Nq&#65533;&#65533;5r&#65533;&#182;&#65533;&#65533;&#65533;&#65533;X&#65533;&#65533;8&#65533;&#65533;_~&#65533;2qz4Z&#65533;&#65533;&#65533;&#65533;&#65533;L&#65533;#&#65533;7&#65533;&#65533;'0j&#65533;q&#65533;&#65533;&#1815;&#65533;+&#65533;m&#65533;$&#65533;&#65533;[f&#65533;t&#65533;&#65533;&#65533;&#65533;&#65533;&#65533;6/&#628;&#65533;&#65533;y&#65533;&#65533;z&#65533;&#65533;-&#65533;m:2*&#65533;&#65533;&#65533;&#65533;&#65533;&#65533;&#65533;&#65533;&#65533;&#65533;k&#65533;&#65533;&#65533;&#65533;~&#65533;&#65533;&#65533;&#65533;&#65533;V&#65533;S&#65533;&#65533;&#65533;&#65533;&#65533;W&#65533;&#65533;:n&#65533;&#65533;&#1592;&#65533;&#65533;&#65533;|:Rt[&#65533;&#1956;/=G&#65533;&#65533; &#1518;&#65533;&#65533;&#65533;=O&#65533;&#65533;$}&#13208;&#65533;&#65533;&#65533;&#65533;K&#65533;&#65533;a&#65533;&#65533;z&#65533;7&#65533;|&#65533;A@&#65533;\&#65533;&#65533;Er&#65533;&#65533;&#65533;^0&#65533;ac&#65533;&#65533;&#1300;&#65533;kH&#65533;&#65533;&#65533;g&#65533;+&#65533;&#65533;`<>&#65533;&#65533;&#65533;&#65533;&#65533; &#65533;&#65533;jog&#65533;&#65533;eC&#65533;_&#65533;c&#65533;&#65533;b?&#65533;$&#65533;&#65533;8&#65533;&#65533;q&#1088;&#65533;&#65533;^a*	I&#65533;Zr&#65533;_&#1079;&#65533;s&#65533;&#65533;S&#292;&#65533; &#65533;/9Q&#65533;Xs&#65533;&#65533;&#1493;D&#65533;]$<&#65533;vnG&#65533;?&#437;&#65533;&#65533;qT~b&#65533;E&#65533;eI;&#65533;H#&#65533;&#65533;&#65533;&#65533;&#47294;a&#65533;R&#65533;c.U&#65533;>&#65533;&#65533;F?N+&#65533;&#65533;y&#65533;#&#65533;&#129;&#65533;&#65533;&#1978;=e"hl&#65533;&#65533;q&#65533;;&#65533;&#65533;0L&#65533;/&#65533;uS&#65533;Q&#65533;W&#65533;f|&#65533;&#976;q&#65533;H &#65533;<r}~&#65533;&#65533;&#65533;&#65533;&#65533;/w&#65533;&#1613;&#65533;&#65533;V&#65533;&#708;&#65533;&#65533;&#65533;7(<&#65533;t&#65533; &#65533;&#65533;&#65533;&#65533;&#65533;&#65533;&#65533;&#65533;4l&#448;N23&#65533;<>&#65533;&#65533;O&#65533;&#65533;?y&#65533;&#439;&#65533;&#65533;&#65533;B&#65533;&#65533;n&#65533;&#65533;&#65533;&#65533;&#65533;&#65533;&#65533;&#65533;#&#65533;&#65533;t&#65533;&#65533;/U&#65533;&#65533;&#65533;&#65533;&#65533;?i&#65533;&#65533;&#65533;?&#65533;&#65533;cZ$&#65533;&#65533;F&#29012;NRO&#65533;z/V'&#65533;	m&#65533;&#65533;:P&#65533;&#65533;&#65533;&#65533;&#65533;Ms/&#65533;&#65533;&#65533;&#65533;H&#65533;&#65533;&#65533;&#65533;R&#65533;&#65533;&#65533;&#65533;&#65533;8Z&#65533;&#65533;&#65533;&#65533; &#65533;&#65533;&#65533;&#65533;&#65533;&#65533;&r=&#65533;g&#65533;&#65533;&#65533;/&#65533;&#65533;&#65533;Z&#65533;&#65533;&#65533;&#65533;&#65533;&#65533;T`&#512;&#65533; &#65533;?_&#65533;&#65533;pS&#65533;&#65533;&#65533;^&#65533;&#65533;&#65533;&#65533;&#65533;&#65533;&#1211;&#1992;$&#65533;&#65533;&#65533;$L{&#65533;&#188;&#65533;&#65533;R\n?/&#65533;($&#65533;j&#65533;&#65533;R&#65533;&#65533;JN;&#65533;&#65533;&#65533;,&#65533;)&#65533;$JX&#65533;&#65533;k&#65533;&#65533;o&#65533;&#1753;&#65533;&#65533;&#29673;&#65533;yd<&#65533;=&#65533;Q&#65533;&#65533;&#65533;&#65533;3$&#65533;&#65533;S&#65533;&#1699;&#65533;'&#65533;&#1194;&#65533;&#65533;!&#65533;&#65533;&#65533;&#65533;u&#65533;[p&#65533;&#65533;h?u&#65533;&#749;5&#65533;l&#65533;U&#65533;&#65533;V&#65533;&#65533;w&#65533;&#65533;&#65533;j&#65533;X&#1367;tK+NCVO&#65533;=8&#65533;j&#1852;&#65533;$&#65533;5&#65533;&#65533;&#65533;&#65533;v&#65533;/&#65533;3&#1456;&#65533;9'k)E&#65533;{-&#65533;&#65533;&#65533;&#65533;PpT[&#65533;&#65533;H&#65533;Y&#65533;&#65533;/bE&#65533;]&#65533;&#65533;ch&#65533;m&#65533;&#65533;;&#65533;>&#65533;&#65533;&#65533;kM3&#406;LDL&#65533;&#65533;o&#65533;&#65533;&#65533;&#65533;c&#1187;&#65533;&#65533;&#65533; &y!&#65533;c&#65533;&#65533;&#65533;&#65533;&#1859;&#65533;z~&#65533;\&#65533;&#65533;&#65533;&#65533;&#65533;s&#65533;77N&#65533;&#1019;&#65533;&#65533;xb&#65533;&#665;=&#65533;&#65533;&#65533;FP&#65533;&#65533;&#65533;&#65533;&#65533;&#65533;&#65533;&#65533;&#1721;&#65533;&#65533;&#65533;t&#65533;&#65533;)81&#65533;&#65533;&#65533;&#65533;&#65533;x#&#65533;&#65533;KkBU&#65533; )$p1&#65533;&#65533;@?Z&#65533;M&#65533;f5%&#65533;&#65533;xZ&#65533;)&#65533;&#65533;~o&#65533; &#65533;&#65533;&#65533;&#65533;&#65533;&#65533;&#1973;&#200;&#65533;&#65533;s&#65533;&#65533; &#65533;&#65533;&#65533;&#65533;&#65533;&#65533;[&#65533;&#65533;,8&#65533; `F:}&#65533;&#65533;&#65533;&#65533;&#65533;&#65533;&#65533;&#65533;&#65533;&#65533;X$&#65533;&#65533;C&#65533;:t&#65533;&#65533;[EX&#372;&#65533;&#65533;D9&#65533;q&#65533;&#65533;j&#65533;&#65533;-ow&#65533;#'&#65533;&#65533;9&&#65533;)>Xe&#65533;&#65533;&#65533;&#65533;}B%&#65533;&#65533;u&#65533;r&#65533;&#1505;r&#65533;&#935;wum$&#65533;(&#65533;&#65533;&#65533;&#65533;i&#65533;&#65533;&#65533;&#65533;{&#65533;&#688;&#65533;A&#65533;B&#65533;&#65533;&#65533;+&#65533;yM&#65533;Ws&#65533;&#65533;~&#65533;?\&#438;"&#1316;&#65533;&#65533;hg&#65533;
&#65533;*&#65533;&#65533;E&#65533;	 &#65533;T&#65533;&#65533;h_&#65533;&#65533;q&#65533;&#65533;k(&#65533;&#1834;Q&#65533;&#65533;E&#65533;#&#65533;&#65533;&#65533;&#65533;&#65533;H&#65533;$S&#65533;&#65533;W &#65533;J&#1847;&#65533;b&#65533;q&#65533;\&#407;d&#65533;j&#1749;RXO&#65533;&#65533;&#65533;w&#65533;w&#65533;k&#65533;&#65533;|&#65533;&#65533;&#65533;Y5&#65533;&#65533;&#65533;,&#65533;&#65533;&#65533;&#65533;"&#65533;~&#65533;&#1994;g|I&#65533;&#65533;&#65533;9&#65533;]&#65533;^&#65533;&#65533;yOb3&#1182;&#65533;&#65533;&#65533;Sk&#65533;6p	'&#65533;&#65533;&#65533;&#65533;C&#65533;&#65533;%&#65533;&#65533;CK&#65533;&#65533;&#65533;&#880;&#65533;&#65533;5&#65533;5&#65533;ow&#65533;S&#65533;g8&#65533;X&#65533;&#65533;&#65533;&#65533;&#65533;&#65533;&#65533;&#65533;&#65533;&#65533;&#65533;&#65533;v&#65533;&#65533;&#65533;)7&#65533;&#65533;}&#65533;&#65533;&#65533;&#65533;4&#65533;(#j&#65533;&#65533;&#65533;&#65533;)&#65533;y&#65533;w&#65533;&#65533;&#65533;x&#65533;2j&#65533;&#65533;%&#65533;&#1327;&#65533;&#65533;$p&#65533;N&#65533;>&#65533;&#65533;f!&#65533;&#65533;P&#65533;&#65533;&#65533;&#65533;&#28042;a6u:&#65533;&#65533;G\&#65533;&#65533;&#65533;`&#65533;&#65533;{zs&#1974;&#65533;[&#65533;&#65533;n&#65533;B@&#65533;&#65533;&#65533;&#65533;&#65533;&#65533;N+&#65533;x&#65533;o&#1915;saxb
&#65533;&#65533; &#65533;Gj&#65533;&#65533;&#1712;&#65533;tH&#65533;,&#65533;&#65533;f&#65533;v&#65533;&#65533;&#65533;y&#65533;&#65533;)&#65533;-&#65533;:&#65533;&#65533;&#65533;&#177;&#65533;&#65533;&#65533;&#65533;R~&#65533;9&#65533;&#65533;j&#65533;<&#65533;[#&#65533;#&#65533;u*3&#65533;&#65533;&#65533;!5mEn&#65533;&#65533;&#65533;[bz	"&#65533;&#65533;O\u&#65533;(&#65533;&#65533;mC&#65533;&#65533;K&#65533;pr&#65533;&#65533;&#65533;&#65533;&#65533;;&#65533;&#1426;mj&#65533;&#65533;s&#65533;&#65533;&#65533;&#65533;&#65533;[&#65533;^&#65533;y&#63957;#n&#65533;
==&#65533;&#65533;&#1462;&#65533;z&#65533;7RG&#65533;3&#65533;,&#65533;&#65533;&#65533;&#65533;&#65533;&#65533;fnl2@j@z&#65533;&#65533;`Cr:v&#65533;4&#65533;A&#65533;&#65533;&#65533;&#65533;&#65533;*K&#65533;&#65533;&#65533;j&#65533;&#65533;&#65533;&#65533;q&#65533;&#1420;&#65533;&#65533;&#65533;&#65533;*&#65533;&#65533;i3&#65533;&#65533;&#65533;&#65533;&#65533;2&#65533;2.# &#65533;&#65533;5M&#65533;&#65533;4&#65533;&#65533;<&#1460;&#1107;&#65533;&#65533;&#65533;Z&#65533;4`&#462;&#65533;&#65533;G&#65533;&#65533;&#65533;I&#65533;&#65533;#?&#65533;&#65533;&#65533;F&#65533;&#65533;[l*&#65533;0x&#997;E&#65533;a&#65533;	?*&#65533;&#65533;}&#65533;u&#65533;(&#65533;&#65533;&#65533;M&#65533;&#65533;=p}&#65533;!;H,&#65533;&#65533;&#65533;9g&#65533;&#65533;&#65533;m&#65533;
&#65533;:&#65533;&#65533;e&#65533;&#65533;?&#65533;&#65533;&#65533;&#65533;&#65533;&#65533;&#65533;6&#65533;&#65533;&#65533;@&#65533;&#65533;&#65533;&#65533;&#65533;&#65533;&#65533;~&#65533;4]&#65533;-&#65533;&#65533;V&#65533;c&#65533;q&#65533;&#65533;&#65533;Q&#65533;&#65533;k&#65533;&#65533;n&#65533;&#65533;Vc&#65533;&#30563;&#65533;@&#65533;&#65533; &#65533;&#1454;&#65533;~d&#65533;q&#65533;&#65533;&#65533;&#65533;{&#65533;&#65533;&#65533;&#65533;&#65533;h&#65533; g&#65533;]&#65533;)&#65533;&#65533;&#65533;:&#1040905;&#65533;A&#65533;&#65533;94&#65533;x<&#65533;w&#65533;O&#65533;&#65533;z&#65533;&#65533;@&#65533;&#304;&#65533;s&#65533;u&#65533;b&#65533;=#&#65533;X&#65533;/&#65533;&#65533;&#1509;)_&#65533;
q&#65533;i&#65533;G&#65533;7&#65533;&#547;`KQ&#65533;8#&#65533;&#65533;&#13293;+ &#65533;&#65533;q&#65533;&#65533;&#65533;F&#65533;&#65533;*lc&#65533;&#65533;P&#65533;6e$&#65533;&#65533;a&#65533;&#65533;>mMyF|m&#65533;&#65533;&#65533;&#65533;&#65533;O&#65533;&#65533;&#65533;&#65533;&#65533;k}&#65533;&#65533;S&#65533;&#65533;W+&#65533;&#65533;5h&#65533;&#65533;&#65533;&#65533;&#65533;4&#65533;27t&#65533;&#65533;&#65533;pF}0jha&#1981;'&#65533;E&#65533;&&#65533;&#65533;N&#65533;&#65533;4H&#65533;G&#65533;&#65533;*&#65533;*&#65533;&#65533;&#65533;&#65533;&#65533;&#65533;&#65533;&#65533;&#65533;&#65533;q&#65533;dF&#65533;&#65533;&#65533;Oe&#65533;FOzk#!Rx&#65533;<&#1317;&#65533;&#65533;&#65533;&#65533;&#65533;=&#38024;&#65533;&#65533;~&#65533;"&#65533;8&#65533;MG&#65533;&#65533;&#65533;FI g&#65533;&#65533;&#1415;y&#65533;&#65533;&#65533;pNY&#65533;v&#65533;S&#65533;W&#65533;&#65533;c[R&#65533;*&#65533;&#65533;&#65533;a&#65533;&#65533;&#65533;_&#65533;&#65533; &#65533;^eoy5&#65533;&#1677;&#65533;&#65533;9&#28301;[&#65533;S}&#65533;l&#65533;:&#65533;O\u&#65533;k&#65533;&#65533;&#65533;&#65533;z&#65533;kFZ&#969;&#65533;&#65533;&#65533; &#65533;C&#65533;&#65533;CPrF
&#65533;&#65533;&#65533;'+&#65533;&#65533;&#65533;Y&#65533;E&#65533;&#65533;)c&#731021;&#65533;&#65533; &#65533;H&#65533;'~9&#65533;8&#65533;&#65533; >&#65533;&#65533;GE&#65533;U&#65533;&#65533; Oob*u$&#65533;&#65533;&#65533;&#65533;&#65533;y&#65533;&#65533;&#65533;&#65533;&#65533;WnO&#65533;~&#65533;&#65533;2D&#716;wvb&#65533;&#65533;0&#65533;-&#65533;&#65533;-&#65533;&#65533;&#65533;Z&#65533;&#65533;&#65533;@;&#65533;&#65533;Iek&#65533;&#65533;S&#65533;i&#65533;A&#65533;&#65533;M&#65533;&#65533;&#65533;W\U&#65533;&#65533;{8q&#65533;G=&#65533;U&#65533;P&#449;&#65533;&#65533;#&#65533;E&#65533;&#65533;&#1765;K5&#381;&#65533;Vi&#65533;F#&#65533;<&#65533;U&#65533;&#65533;vN&#65533;&#65533;S&#65533;L&#65533;&#65533;Ym&#65533;&#1699;lO2R:&#49743;jT&#65533;_tr&#65533;c&#65533;&#65533;u&#65533;&#65533;f&#65533;F9&#65533;&#65533;Q&#65533;&#65533;U&#65533;&#65533;>&#65533;&#65533;-&#1952;&#65533;8&#65533;&#65533;gv?!v&#65533;&#65533;&#65533;&#399;&#65533;&#65533;1&#65533;8N&#65533;&#65533;&#65533;c&#65533;Q&#774;&#65533;l&#65533;&#65533;!C &#65533;&#65533;&#65533;&#65533;,&#65533;0&#65533;dS&#65533;5&#65533;&#65533;qxcs&#65533;1 :C&#65533;&#65533;+>&#65533;U&#65533;&#65533;O'&#65533;J&#1667;!&#65533;&#65533;8&#65533;.t&#65533;&#65533;&#65533;o-&#65533; i&#65533;&X&#65533;@1<
&#315;&#65533;&#65533;Gq3&#65533;&#65533;
&#65533;&#65533;9<&#65533;Z&#65533;jz&#361;&#65533;&#65533;&#65533;&#65533;jw(1b:g&#65533;&#65533;&#65533;&#65533;h&#65533;|Q!&#65533;&#65533;Y&#65533;&#65533;&#65533;&#65533;&#1457;&#65533;K;&#65533;&#65533;}+&#65533;&#65533;&#65533;eQm"&#65533;&#65533;y&#65533;{&#65533;j&#65533;]&#1185;&#65533;OwT&#65533;H>&#65533;&#65533;:&#65533;&#65533;&#65533;&#65533;&#65533;&#65533;&#65533;.3&#65533;&#65533;&#65533;&#65533;&#65533;&#1929;Y-e&#65533;8.&#65533;&#65533;P&#65533;Nx&#65533;Orh&#65533;&#65533;&&#65533;5[(&#65533;m&#65533;&#65533;&#65533;&#65533;-&#65533;}P&#65533;Q&#65533;{&#65533;&#65533;t&#65533;v&#65533;I!|&#65533;&#65533;&#65533; &#65533;&#65533;K&#65533;F&#65533;Q=&#65533;vJ&#65533;)&#1110;&#65533;R8&#65533;Z&#19438;o-&#65533;vMk2&#65533;	&#65533;	&#65533;&#65533;a+&#65533;&#65533;&#65533;&#65533;$&#1533;&#65533;<&#65533;k"9&#65533;&#65533;9&#65533;<&#65533;_4&#65533;@&#65533;_#$&#65533;&#65533;&#65533;x&#65533;&#65533;&#706;&#65533;&#65533;0#&#65533;&#65533;K_4&#65533;&#65533;vc&#1537;&#65533;)&#148;&#65533;&#65533;&#684;V&#65533;&#65533;&#65533;&#65533;%F&#65533;&#65533;U&#65533;&#65533;1#&#65533;pEQ-4&#65533;&&#65533;Q&#65533;G&#65533;&#65533;v&#65533;L&#65533;`r:&#65533;[&#65533;c&#65533;&#65533;f4i&#65533;&#65533;&#65533;&#65533;&#65533;h8&#65533;U&#65533;+"&#65533;%@'&#65533;&#65533;%&#379; &#973;&#65533;&#65533;8&#65533;kK[Ew<&#65533;&#65533;&#65533;&#65533;&#65533;Wt&#65533;cL&#65533;cH5{&#65533;%&#65533;
)&#65533;&#65533;&#65533;&#65533;S&#65533;$ &#65533;^&#382;<p1&#65533;&#65533;}3&#65533;zV&#65533;&&#65533;&#65533;g{&#65533;&#65533;&#65533;k&#65533;&#65533;&#65533;6&#1636;&#65533;&#65533; U&#65533;x&#65533;088&#65533;+&#65533;&#65533;&#65533;l&#65533;M&#65533;&#65533;$&#65533;9&#65533;xE&#65533;&#65533;Z&#65533;&#65533;&#65533;&#273;&#65533;&#65533;&#65533;!&#65533;&#65533;&#65533;^&#65533;&#65533;&#47722;&#65533;C=&#65533;&#65533;&#65533;&#65533;j&#65533;&#65533;&#65533;&#65533;&#65533;Y&#65533;N&#65533;&#65533;c&#676;t2&#65533;&#65533;&#65533;&#1284;&#65533;&#65533;&#65533;\&#65533;&#65533;&#65533;T&#65533;&#630; &#65533;&#65533;&#65533;|&#65533;&#65533;&#65533;&#65533;&#65533;n&#65533;s&#65533;;,&#65533;&#65533;
&#65533;w&#65533;:+&#65533;&#65533;&#65533;&#65533;&#65533;&#65533;U&#65533;:&#65533;&#65533;V~&#65533;]&#65533;&#65533;q6_]Cu&#65533;&#65533;1&#65533;&#65533;MV:&#65533;.&#65533;&#62531;&#65533;&#65533;&#65533;>&#65533;Uo&#65533;I&#65533;&#65533;&#65533;&#65533;I&#65533;&#65533;Yy&#65533;&#65533;&#65533;&#26830;x&#65533;c&#65533;A&#65533;&#928;c&#65533;t&#65533;*&#65533;&#65533;r%&#65533;&#65533;&&#65533;m*&#65533;Kc&#65533;&#65533;PI+&#65533;i&#65533;vCo&#65533;&#65533;d&#65533;q&#65533;&#65533;j&#65533;uyl&#65533;&#1069;&#65533;&\&#65533;-&#65533;d&#65533;&#65533;&#65533;*&#65533;&#65533;&#65533;p=B&#65533;&#65533;&#65533;&#65533;:&#65533;uF&#65533;&#65533;[Cm&#65533;&#65533;&#65533;D&#65533;I`8Q&#1567;N&#65533;&#65533;)u;h&#65533;,&#65533;&#65533;H0&#65533;( s&#65533;s&#1713;&#65533;&#65533;&#65533;&#65533;&#65533;&#65533;,&#65533;&#65533;&#65533;5&#65533;u-&#65533;&#65533;us&#65533;&#65533;&#65533;#p	&#65533;&#65533;&#65533; &#65533;Q}&#65533;&#65533;u&#1685;&#65533;&#65533;/'&#65533;&#65533;E&#65533;  `r1&#65533;&#173;J&#65533;&#65533;+&#65533;&#65533;&#65533;&#65533;#i#&#65533;&#65533;&#65533;&#65533;&#65533;s3&#65533;&#65533;&#65533;]&#65533;&#65533;&#65533;cG&#65533;iw&#65533;&#65533;&#65533;o&#65533;d&#65533;&#65533;%&#128;x&#65533; &#65533;3Jq&#65533;&#65533;F]_&#65533;O3&#65533;&#65533;&#65533;0&#65533;&#65533;&#65533;&#65533;&#65533;&#65533;&#65533;&#65533;&#65533;mX&#65533;) &#65533;G&#65533;&#65533;&#65533;&#65533;&#65533;&#65533;#&#65533;&#65533;&#65533;-&#65533;&#65533;&#65533;&#65533;&#65533;rA>&#65533;&#1261;t&#65533;&#65533;_&#65533;R3l&#65533;&#65533;t,&#65533;&#65533;&#193;J	n&#65533;&#65533;xM 	&#65533;&#65533; x&#65533;&#65533;&#65533;&#65533;xs_&#65533;&#65533;N8l&#65533;&#65533;&#65533;j&#966;&#65533;&#65533;&#65533;&#65533;&#65533;&#65533;Un&#65533;&#65533;&#65533; &#65533;&#65533;19&#65533;&#65533;&#65533;&#65533;&#65533;&#1038;&#65533;?&#1327;&#65533;&#251;&#65533;&#65533;9&#65533;&#65533;&#65533;&#65533;&#65533;Na#?&#65533;&#65533;O&#65533;zp&#65533;;&#65533;7&#65533;&#65533;#S&#65533;&#65533;&#65533;~&#65533;&#65533;C&#65533;&#65533;&#65533;&#65533;:]&#239;&#65533;&#65533;+&#65533;VDf&#65533;&#142;&#65533;&#65533;PGK0&#65533;mV'&#65533;U&#65533;#"0p&#65533;&#65533; ;&#65533;&#65533;&#65533;5&#65533;&#65533;<&#65533;&#65533;&#65533;&#65533;&#65533;+m&#65533;&#65533;&#1370;&#65533;&#65533;&#65533;j&#65533;&#65533;&#65533;&#65533;#l&#65533;&#65533;&#65533;&#65533;+'A&#65533;&#65533;&e<&#65533;&#65533;&#45986;&#65533;&#65533;=&#65533;&#65533;&#65533;F-&#65533;)8=&#65533;&#65533;&#566;&#65533;&#65533;&#65533;w&#65533;&#65533;&#65533;&#65533;H&#65533;g&#65533;&#65533;/&#65533;&#65533;
&#65533;>x@ =&#65533;&#65533;&#65533;&#65533;op8&#65533;0&#65533;&#65533; &#65533;&#1496;&#65533;7H&#65533;:t&#65533;'5&#65533;0&#65533;&#65533;&#65533; &#65533; &#65533;Q&#65533; &#65533;&#65533;&#65533;&#65533;t&#65533;&#65533;z&#65533;`[&#65533;&#716;&#65533;&#65533;G'&#65533;&#65533;tv&#65533;&#65533;&#65533;L&#65533;&#40925;r&#65533;-&#65533;&#65533;s&#65533;%&#1681;&#65533;`k&#65533;&#65533;&#65533;&#65533;&#65533;r&#65533;.9&#65533;&#65533;T&#65533;&#65533;&#65533;?&#65533;&#65533;z?&#65533;9&#65533;&#65533;#O&#65533;[&#65533;V&#65533;&#65533;&#65533;&#65533;&#65533;&#65533;y]&#65533;yX&#65533;=:&#65533;&#65533;=&#65533;o&#65533;-a&#65533;&#65533;&#65533;&#65533;VO&#65533;&#65533;&#635;gu&#65533;<&#65533;&#65533;X&#65533;&#65533;
&#65533;&#65533;&#65533;&#65533;8&#65533;W&#65533;%&#65533;#&#65533;!L&#65533;u&#615;&#65533;&#65533;&#65533;6@&#65533;&#65533;lYZ&#65533;&#65533;"|c&#65533;b=x&#65533;&#65533;&#65533;I$&#65533;&#1207;uf\&#65533;&#65533;&#65533;&#65533;=&#65533;&#65533;Yd(&#65533;'&#65533;&#65533; 7Pzg&#65533;[^$&#65533;"&#65533;&#65533;&#65533;B&#65533;+&#65533;x&#65533;A&#65533;Eg]&#65533;&#65533;1&#21263;Pj&#65533;&#65533;&#65533;&#65533;BM>O&#65533;RH&#65533;&#65533;&#65533;&#65533;&#65533;MM=&#65533;&#65533;[&#65533;&#65533;&#1453;&#65533;23s&#65533;&#65533;&#65533;&#65533; n[y&#65533;&#65533;&#65533;&#65533;&#65533;&#65533;q;*&#65533;&#65533;&#65533;y&#65533;7?4&#65533;B(t&#65533;&#65533;$f<&#65533;&#65533;&#65533;|&#65533;s&#65533;&#65533;&#65533;&#1388;&#1602;&#65533;&#65533;3&#65533;&#805;@&#65533;&#1005;Y&#65533;&#65533;&#65533;D&#65533;]&#65533;&#65533;&#65533;T&#65533;&#65533;?<V-&#65533;C5&#65533;N&#65533;&#65533;&#65533;&#65533; }&#65533;I-&#65533;Gq2D &#65533;&#1445;&#65533;)D&#65533;oB&#65533;0KI&#65533;&#65533;4c&#65533;&#65533;&#65533;&#1701;_&#65533;&#628;Y\+p9&#65533;3&#65533;&#65533;s&#65533;q&#65533;&#65533;&#65533;&#65533;&#65533;H
"&#65533;&#65533;`&#65533;&#65533;&#65533;\&#65533;Tu2x&#65533;U&#65533;&#65533;&#65533;&#65533;7J+&#65533;&#65533;&#65533;&#65533;5G&#65533;K&#65533;b&#65533;D&#65533;&#65533;&#65533;&#65533;&#65533;&#65533;{&#65533;=&#65533;&#65533;&#65533;!&#65533;0&#65533;	&#65533;,o^KC4&#65533;&#65533;&#65533;&#65533; &#65533;&#65533;~&#65533;&#65533;&#213;5&#65533;&#65533;#P&#379;pJ&#65533;d&#65533;8"&#65533;!&#1524;&#65533;&&#65533;Fxq&#65533;&#65533;&#65533;&#65533;`&#65533;&#65533;&#65533;q&#1553;Lf;7&#65533;e^&#65533;&#204;R&#65533;a&#654;&#65533;.`&#65533;0&#65533;&#818;)'&#65533;g&#65533;v&#65533;&#65533;&#65533;&#65533;&#65533;&#65533;=&#65533;&#997;&#65533;8PNfDRxub9?&#65533;?&#65533;F<M&#65533;wD[&#65533;f&#65533;&#65533;7&#65533;&#65533;5JW&#65533;&#65533;Dv\&#65533;c &#65533;&#65533;&#65533;Z&#65533;"&#65533;&#65533;HCeN9&#65533;&#65533;&#65533;&#65533;&#65533;N&#312;=&#65533;.&#65533;&#65533;&#65533;&#65533;k&#65533;&#65533;&#65533;&#65533;Q&#65533;R$$&#65533;&#65533;&#65533;&#65533;&#65533;Q&#65533;&#65533;w/&#65533;Hc)&#65533;&#65533;&#65533;M6&#1132;&#65533;B&#65533;x&#65533;&#65533;&#65533;&#65533;z&#65533;&#65533;&#1852;&#65533;&#65533;ja.$&#65533;a&#65533;GN&#65533;&#65533;+6'&#65533;&#65533;1&#65533;&#65533;'*3&#65533;&#65533;&#65533;&#65533;&#65533;&#65533;F&#65533;lW1&#65533;&#65533;
p&#65533;&#65533;T&#65533;)&#65533;r&#65533;k&#65533;T&#65533;'q&#1554;B&#65533;I&#65533;Z&#65533;&#65533;&#65533;&#747;+&#65533;XrqF&#65533;>A0&#65533;G&#65533;&#65533; &#65533;&#65533;&#65533;&#65533;A>&#65533;&#941;&#960;[&#2024;&#65533;&#65533;&#65533;&#65533;&#65533;&#65533;"&#65533;>n&#65533;&#65533;&#65533;&#65533;&#65533;;&#65533;T'&#65533;=&#65533;&#65533;&#65533;^&#65533;&#65533;&#65533;L&#65533;&#65533;&#65533;~a%&#65533;@&#65533;&#65533;X&#65533;vi-&#65533;&#65533;N&#65533;d&#65533;&#1291;?&#65533;&#65533;&#65533;&#65533;:&#65533;n;&#65533;&#65533;&#65533;&#65533;&#65533;&#420;G	yH&#65533;U&#65533;~&#65533;&#65533;&#65533;&#65533;T&#65533;%YP&#65533;o&#65533;p&#65533;'&#65533;}{&#65533;&#65533;&#65533;V&#65533;9&#65533;;&#65533;Q&#65533;/ dg&#65533;%s&#65533;8&#65533;&#65533;&#65533;&#65533;&#65533;Ga]&#65533; &#65533;&#65533;&#65533;t&#65533;:+gT&#65533;Y&#65533;&#65533;;&#65533;&#65533;-&#65533;z&#65533;Z&#65533;&#1739;&#65533;6&#65533;F&#65533;&#65533;&#1101;&#65533;&#65533;&#65533;&#65533;&#65533;#&#65533;'&#65533;c&#65533;&#65533;F&#65533;0J&#65533;&#65533;&#65533;&#65533;i&#65533;7&#65533;&#437;&#915;&#65533;&#65533;&#65533;w1&#65533;&#65533;&#65533;&#65533;QK&#65533;$s F&#65533;w5&#65533;&#65533;&#65533;&#65533;&#65533;l&#65533;&#65533;&#65533;  &#65533;&#65533;&#1498;&#65533;Mf&#65533;&&#65533;,&#65533;&#551;&#65533;&#65533;6&#65533;I&#65533;G wF&#65533;&#65533;&#65533;[i&#65533;	w&#65533;2p &#65533;=z&#1426;&#65533;*I&#65533; &#65533;&#65533;q&#65533;k&#950;i'&#65533;&#65533;&#65533;&#65533;&#65533;&#65533;&#65533; &#65533;A&#65533;&#65533;3&#65533;&#65533;&#65533;&#65533;&#65533;&#65533;N~&#65533;&#65533;&#65533;&#65533;&#65533;&#65533;y1&#65533;d&#65533;&#65533;P&#65533;&#65533;&#65533;&#65533;X&#65533;$D(&#65533;\)f8&#65533;	&#65533;?&#1191;&#65533;f&#65533;&#65533;I&#1863;&#65533;&#65533;&#65533;&#65533;&#65533;&#1253;PI<,&#1146;&#65533;{&#65533;]y'&#65533;.&#65533;6&#65533;=&#65533;&#65533;u&#65533;Pc\&#65533;&#65533;&#65533;y&#65533;L&#65533;&#946;d&#65533; t&#65533;&#65533;&#65533;&#65533;WP	&#65533;=G-&#65533;v&#65533;q&#65533;ss5/t&#65533;&#65533;5&#65533;&#65533;4{&#65533;&#65533;&#65533;*;POUH&#178;&#65533;H&#65533;|&#65533;&#65533;k&#65533;V&#65533;&#65533;&#65533;x5R&#65533;&#65533;&#65533;&#65533;3&#65533;8&#65533;5&#65533;j;&#65533;f&#39814;&#65533;&#65533;vd`Ha&#65533;&#65533;\&#65533;&#65533;q&#65533;&#65533;&#65533;E&#1649;&#65533;&#65533;vO&#65533;&#65533;Vm&#65533;&#65533; 
&#65533;&#65533;&#1730;y&#65533;up&#65533;&#65533;S&#65533;#&#65533;5NM&#65533;E!&#65533;&#65533;oH1gl&#65533;&#65533;&#65533;&#65533;&#1715;&#65533;B&#1120;l&#65533;QH&#65533;&#65533;j&#65533;323na&#65533;&#65533; rGA&#65533;&#65533;YWk&#65533;`UA&#65533;  &#553;&#65533;W4&#65533;&#65533;&#65533;Q&#65533;eH&#65533;
&#65533;&#65533;&#65533;&#65533;?&#65533;c&#65533;_0&#65533; &#65533;&#65533;q&#65533;&#65533;&#65533;5&#65533;i&#65533;&#65533;`&#65533;&#65533;Ms&#65533;&#65533;&#65533;#w&#65533;<&#65533;z&#65533; &#65533;\&#65533;&#65533;+&#65533;L~'&#65533;7&#65533;&#65533;B&#65533;&#65533;&#65533;&#65533;&#65533;+&#65533;&#65533;<&#65533;&#65533;&#65533;&#65533;&#65533;A&#65533;k~&#65533;&#65533; &#65533;&#65533;O&#65533;&#65533;&#65533;&#65533;&#65533;|&#65533;&#65533;&#65533;A$&#65533;&#65533;&#65533;9&#65533;mh&#65533;?&#65533;&#65533;&#65533;&#65533;_&#65533;&#65533; &#65533;&#65533;3&#65533;&#65533;&#65533;&#65533;z&#65533;&#65533;&#65533;R\;&#65533;&#65533;,&#65533;q&#1143;&#65533;&#65533;&#65533; &#65533;&#65533; &#65533;.&#65533;&#65533;&#1804;t&#28478;&#65533;0&#65533;p[&#65533;k*N&#65533;G&#65533;:&#65533;_&#65533;]&#65533;Kq&#65533;4Q&#65533;&#65533;G$&#1278;&#65533;=&#65533;y&#17805;&#65533;&#65533;&#65533;888&#65533;&#65533;&#65533;&#65533; &#65533;?*&#65533;W*&#65533;&#65533;6B&#684;&#65533;&#65533;7&#65533;`&#65533;&#65533;&#65533;&#65533;&#65533;UZ&#65533;&#65533;	&#65533;&#65533;q~ &#65533;<Mh&#65533;DI0H&#65533;&#65533;_&#1211;=&#65533;&#65533;[&#65533;&#65533;_&#65533;r?&#65533;#)l&#65533;
zA&#65533;&#65533;c'6&#65533;&#65533;{&#65533;J&#65533;9&#65533;&#65533;[&#65533;n&#65533;&#65533;&#65533;P&#36571;&#65533;w&#65533;I8&#65533;&#65533;&#65533;t&#65533;&#65533;&#65533; Z&#65533;)&#927;&#65533;&#65533;7dg&#65533;&#65533;&#65533;&#65533;&#65533;~/&#65533;&#65533;&#65533;[&#65533;L<>&#65533;&#65533;2x&#65533; j&#65533;>.I"&#65533;h&#1309;&#65533;	a&#65533;A&#65533;>&#65533;&#65533;Z>"&#65533;&#65533;&#65533; 1&#65533;&#65533;&#65533;&#65533;?K&#65533;m1&#1689;&Nr&#65533;&#65533;&#65533;>&#65533;&#65533;U&#65533;7^&#65533;&#65533;m&#65533;<&#65533;/&#65533;&#65533;y$2&#65533; >&#65533; &#65533;G&#65533;&#65533;wd&#65533;&#65533;0&#65533;&#65533;&#65533;&#65533;&#65533;k&#65533;C&#65533;&#65533;s&#65533;&#65533;\I"&#65533;&#65533;&#65533;&#65533;&#65533;b&#378;+&#65533;&#65533;&#881;KP0H&#65533; <T&#65533;Oa&#501;O&&#65533;r&#65533; &#65533;&#65533;&#65533;&#65533;8&#65533;U&#1906;>&#65533;&#1049;3&#65533;&#65533;Wd&#65533;&#65533;&#65533;=&#493;O&#65533;q(WEUB2&#65533;dS4&#65533;As1y&#65533;&#65533;&#65533; &#65533;{
&#65533;i\&#65533;9&#11356;&#65533;]&#65533;zl*&#65533;z&#65533;&#65533;&#65533;$&#65533;}&#65533;/&#65533;I&#65533;&#65533;vPZgk&#65533;1&#65533;&#65533;H&#65533;&#65533;k&#65533;?&#65533;/&#65533;z&#65533;X&#65533;S{&#65533;&#1191;&#65533;&#65533;x&#65533;K8S&#65533;&#65533;h&#65533;O@}&#65533;4{&#65533;&#65533;u"&#65533;&#65533;:y&#65533;&#65533;&#65533;&#65533;&#65533;&#65533;)&#65533; #&#65533;&#1941;dY&#65533; &#65533;dN3&#65533;S]&#65533;?&#65533;C&#65533;Jcg&#65533;35J&#65533;&#65533;&#65533;;X&#65533;&#65533;&#65533;&#65533;&#65533;&#65533;&#27949;&#65533;&#65533;M&#65533;&#65533;#&#65533;O&#65533;&#65533;&#65533;k1&#1245;&#65533;`&#65533;&#65533; &#65533;&#65533;j&#65533;s&#65533;z3lH&#65533; &#1007;&#65533;B&#65533;&#65533;&#65533;=&#65533; &#1013;g[&#1880;v&#65533;&#65533;&#65533;#&#65533;?&#181;&#65533;1N&#65533;&#65533;&#65533;&#65533;&#1804;&#65533;&#65533;S&#65533;N&#65533;5&#65533;&#65533;+&#65533;&#65533;&#65533;&#65533;&#65533;YF$lq&#65533;t~"&#65533;&#65533;q&#65533;n09&#65533;+
&#65533;:8~&#65533;&#65533;I&#65533;}x&#65533;&#65533;&#65533;&#65533;P&&#65533;94V<&#65533;&#65533;298&#65533;F&#65533;&#65533;&#65533;zR&#65533;&#65533;&#65533;J&#65533;c\&#65533;&#65533;&#65533;&#65533;&#65533;&#65533;&#65533;&#65533;&#65533;EN&#65533;{v&#65533;Z&#65533;-N&#65533;tZ&#65533;&#1590;&#65533;&#1434;J#&#65533;&#65533;o&#65533;&#503;&#65533;&#65533;&#65533;}&#65533;yvA&#65533;&#65533; {&#65533;&#65533; ]e&#696;5-+&#65533;&#65533;E&#65533;D&#65533;&#65533;&#65533;f&#65533;O&#65533;&#65533;&#1886;s&#65533;c&#65533;&#65533;&#65533;G\&#65533;&#776;&#65533;8<&#65533;'&#65533;z&#65533;O&#65533;&_8&#65533;;&#65533;0v&#65533;H&#65533;&#65533;&#65533;&#65533;&#65533;&#65533;&#65533;0&#65533;R&#26603;&#65533;&#65533;&#65533;c4&#65533;F&#65533;tJq&#65533;g&#65533;&#1466;&#65533;7&#65533;&#65533;}&#65533;&#65533;#h&#65533;J&#65533;i&#65533;{3&#65533;&#65533;&#501;pK!&#65533;`>&#1314;@&#65533; {$&#65533;9&#65533; 8&#65533;):i&#65533;&#65533;4{z&#65533;7&#827;&#65533;&#65533;1&#65533;s&#65533;&#65533;*&#65533;ZH&#65533;G&#65533;&#65533;bX&#65533;&#65533;&#65533;Vg&#65533;|Aiw&#65533;&#65533;	&#65533;&#65533;&#65533;&#50520;m&#207;&#65533;&#65533;z&#65533;&#65533;3&#65533;B&#65533;H&#65533;&#65533;*H<d&#65533;&#1457;]&#65533;&#65533;&#65533;&#65533;&#65533;.&#65533;&#65533;&#65533;&#65533;&#65533;^5&#65533;@&#65533;&#65533;Q&#65533;Y&#65533;&#65533;&#65533;&#65533;0:u&#65533;&#65533;-&#65533;2&#65533;*s&#65533;&#65533;&#65533;&#65533;&#65533;)l&#65533;F&#65533;&#65533;0 &#65533;&#65533;&#65533;&#65533;x-&#65533;&#65533;l&#65533;DH8hd`3&#65533;&#65533;&#65533;Q&#65533;+&#65533;i&#65533;&#65533;b+&#65533;<E&#65533;&#65533;&#65533;#&#65533;&#65533;~&#65533;&#65533; =j]9Wb&#65533;*&#65533;8&#65533;&#65533;p{rz&#65533;&#65533;&#1686;&#65533;[&#65533;&#65533;%&#65533;&#65533;&#65533;&#65533;&#65533;&#65533;&#65533;&#65533;&#65533;&#65533;&#65533;^]6 &#65533;&#65533;$&#65533;{&#65533;/%&#65533;.&#24297;dy<&#65533;&#165908;*&#65533;$&#65533;u&#65533;&#65533;E&#65533;&#65533;s&#65533;&#65533;8&#65533;=&#65533;&#65533;k:&#65533;TX&#65533;s&#65533;I&#65533;&#65533;&#65533;}ps&#65533; &#65533;&#65533;&#65533;D&#65533;&#65533;`X&#65533;&#65533;~&#65533;&#65533; P&#65533;&#65533;&#1049;5&#65533;&#65533;&#65533;m~&#65533;&#65533;&#65533;37.y]&#65533;&#65533;Nx&#1005;$&#65533;%&#1228;&#985;&#65533;&#65533;W&#65533;&#65533;&#65533;&#65533;&#65533;s&#65533;&#65533;u&#65533;&#65533;&#65533;V,07&#65533;&#65533;<&#65533;&#65533;&#672;&#65533;&#65533;I~l&#65533; &#31727;&#65533;&#65533;j&#65533;u&#65533;Of`&#65533;kurJn&#65533; &#65533;U^&#65533;)R&#65533;IGvu&#65533;&#65533;&#65533;&#65533; &#65533;V#4&#65533;w`&#65533;{&#65533;&#65533;s&#65533;T&#65533;&#65533;&#65533;V&#65533;&#65533;
&#65533;&#743; &#65533;&#65533;q&#65533;O&#65533;&.v&#65533;&#65533;&#65533;&#65533;$7&#65533;c&#65533;,&#65533;&#65533;'a5&#65533;&#65533;&#65533;]K,T&#65533;#&#65533;l&#65533;&#65533;&#65533;k&#65533;&#65533;*&#282;&#65533;)&#65533;7&#65533;&#65533;.&#65533;&#65533;q&#65533;&#65533;&#65533;&#65533;J&#1091;&#65533;&#65533;c@}&#65533;&#65533;&#65533;&#65533;&#65533;&#65533;&#65533;&#65533;&#65533;&#65533;&#65533;&#65533;&#65533;7&#65533;&#65533;#&#65533;&#65533;&#65533;&#65533;&#28251;&#65533;W&#65533;&#65533;h]&#65533;&#65533; &#65533;&#65533;A], 5&#65533;&#65533;&#65533;&#65533;&#65533;&#65533;&#65533;&#65533;-F5_
&#65533;&#65533;&&#65533;/&#65533;&#65533;E'&#65533;&#65533;&#65533;&#655;&#65533;&#65533;y&#65533;%&#65533;&#65533;31&#65533;c?R+&#65533;&#65533;&#65533;iv&#65533;&#65533;wa}&#65533;$&#65533;&#65533;&#65533;&#65533;&#65533;1.R&#65533;&#65533;&#65533;W&#65533;&#19726;&#65533; ;}21[u&#65533;&#65533;&#65533;&#65533;X&#65533; &#65533;&#65533;&#65533;&#65533;&#558;&#65533;S&#65533;E&#65533;&#65533;&#65533;&#65533;J&#65533;&#65533;u>h&#65533; &#65533;&#65533;7&#65533;]!&#65533;&#65533;krt&#65533;G&#65533;B&#65533;)o&#65533;pH&#65533;&#65533;&#65533;
9j&#65533;l&#65533;m&#65533;&#65533;H&#65533;y?&#65533;o&#65533;z /&#65533;&#65533;`nc&#65533;_&#1458;Y&#65533;}B&#65533;b3)*&#65533;&#65533;m
q&#65533;k[&#193;V&#65533;&#65533;m&#65533;v&#65533;&#65533;&#65533;&#65533;&#65533;&#65533;_&#65533;&#65533;{&#65533;v&#65533;&#65533;&#65533;m&#65533; &#65533; &#65533;&#65533;&#65533;:&#65533;&#65533;&#65533;&#65533;&#65533;!&#65533; &#65533;rUm[&#65533;}!r&#65533;-&#1309;&#65533;&#65533;&#1389;S&#65533;&#65533;?&#65533;&#65533;1&#65533;&#65533;2&#65533;&#65533;[/V&#65533;.`u&#65533;o&#65533;#&#65533;`kx&#65533; &#65533;&#65533;&#65533;}&#65533;&#65533;&#65533;&#65533;&#65533;&#65533;U&#65533;UF8,&#65533;A&#65533;&#65533;v&#65533;&#488;&#65533;wZu6&#65533;=Dqg>&#65533;&#11463;&#65533;&#65533;y&#65533;&#65533;&#65533;&#65533;&#65533;?&#65533;$&#65533;&#65533;&#65533;9&#65533;&#65533;I &#65533;&#65533;&#65533;~&#65533;&#65533;&#65533;Q&#65533;-;7&#65533;-&#65533;}=+o&#65533;&#65533;&#65533;&#65533;&#65533;&#65533;A&#65533;b&#65533;&#65533;Y&#65533;&#65533;&&#65533;F&#65533;
&#65533; ?w$&#65533;&#65533;&#65533;mA?Q;u9&#65533;&#65533;DA0&#65533;L}&#65533;*&#65533;ZYM<f9J&#65533;s&#65533;'&#65533; WM|&#65533;&#65533;&#1224;&#65533;djT&#65533;&#65533;c&#65533;&#65533;k
&#65533;&#65533;&#65533;R$&#65533;&#65533;9<l}+hI&#65533;BH&#65533;k{&#65533;&#626;8&#1244;&#65533;&#65533;&#65533;&#65533;&#65533;_&#65533;&#65533;&#65533;&#524;&#65533;&#1839;z&#65533;O8!P 	&#65533;N &#65533;*Z&#500;&#65533; &#65533;&#65533;&#65533;&#65533;&#65533;&#2005;&gv&#278;y&#65533;&#65533;cy&#65533;&#65533;K&#1194;&#65533;&#65533;&#65533;6&#65533;&#65533;i&#65533;&#65533;fuEG.&#65533;&#65533;&#1454;}&#65533;b,&#65533;T`g&#65533;&#65533;&#65533;(&#65533;H,&#1615;Ks&#65533;:&#65533;&#226;&#65533;&#65533;kgC&#65533;P&#65533;&#65533;&#51636;&#65533;	!"M&#65533;*( &#65533;&#65533;k#S&#65533;[&#65533;&#65533;&#65533;&#65533; 8&#65533; &#65533;&#65533;&#201;&#65533;u&#65533;]&#65533;&#65533;p3&#65533;&#65533;ir&#65533;&#65533;&#65533;z&#65533;&#65533;qk&#65533;&#65533;&#65533;&#65533;
&#65533;`=&#65533;&#65533;BX$&#65533;&#65533;&#65533;&#65533;	-&#65533;&#65533;&#1381;&#65533;O&#65533;&#65533;&#65533;&#65533;j&#65533;?&#65533;q&#65533;&#65533;{W3i&#65533;&#65533;&#65533;<}&#65533;#&#65533;&#1172;&#65533;&#65533;&#65533;&#65533;&#1942; &#1152;![&#65533;Jt&#65533;,g&#65533;D&#65533;SHE&#65533;&#65533;dnci&#65533;&#65533;z&#65533;n1&#65533;U_&#65533;[&#65533;V&#65533;&#65533;&#65533;!&#65533;gv&#65533;&#65533;&#65533;&#65533;&#511;8&#65533;&#65533;]&#65533;m&#65533;;&#65533;Br}&#65533;&#65533;&#65533;|&#65533;pN	&#65533;s&#65533;7&#65533;&#65533;&#65533;&#65533;r&#65533;&#65533;-I$h&#20098;&#65533;#&#65533;&#65533;&#65533;v&#65533;&#65533;&#65533;&#65533;G&#65533;R&&#65533;9<&#65533;&#65533;&#65533;T&#65533;&#65533;&#65533;[&#65533;&#65533;&#65533;&#65533;C#o+&#65533;k&#65533;&#65533;R9&#65533;AUo&#65533;q&#65533;2&#65533;YIX&#65533;1&#65533;6&#65533;&#65533;;p&#65533;&#65533;&#65533;#&#65533;&#65533;&#65533;8&#65533;&#65533;R0:g&#65533;M&#65533;U&#65533;&#65533;&#65533;&#65533;&#65533;&#65533;&#65533;<&#65533;#=s&#65533;3U&#65533;`q&#65533;=&#65533;Dp&#65533;'&#65533;&#65533;{&#65533;&#65533;&#65533;&#65533;&#65533;&#65533;R2&#65533;#&#65533;&#65533;y&#65533;*a&#65533;&#65533;U4&#65533;"&#65533;l`.F&#65533;V0I>&#65533;&#1556;R&#65533;&#65533;z&#65533;u&#65533;Y&#599;&#65533;w&#65533;3&#65533;&#65533;))k&#65533;R&#65533;&#65533;&#65533;;_jr&#65533;&#65533;p&#65533;
 &#65533;>&#65533;&#65533;&#65533;&#65533;y&#50881;$&#65533;&#65533;Nj?E&#65533;s E&#65533;&#65533;'&#1460;th&#65533;&#65533;s&#65533;&#65533;&#65533;&#65533;&#65533;WL]&#1117;GvY&#65533;V&#1155;,&#65533;&#65533;&#65533;p2k&#65533;&#1333;S=&#65533;[1*&#65533;&#65533;eN>`r8&#65533;&#1209;&#65533;A&#65533;&#65533;&#65533;\9&#65533;&#65533;&#65533;u &#65533;&#65533;&P&#65533;V-&#65533;&#65533;N&#65533;ST&#65533;&#65533;\&#480;n&#65533;&#1376;Y&#65533;&#65533;b?&#65533;&#65533;;&#65533;&#65533;1&#65533;&#65533;&#1535;J&#65533;f&#65533;z{m&#65533;c,B&#65533;&#65533;X&#65533;&#65533;9'&#65533;/&#65533;@&#65533;e&#65533;&#1297;&#65533;&#65533;&#65533;&#65533;6&#65533;&#65533;V&#65533;&#456;.&#65533;&#65533;5X&#65533;&#65533; &#65533;&#65533;&#65533;~*6&#65533;&#65533;&#65533;&#65533;&#65533;&#65533;&#65533;&#531;/&#65533;)&#65533;&#65533;&#239;|w&#65533;&#65533;&#65533;4&#65533;
`&#65533;`&#65533;&#65533;w&#65533;FA&#65533;&#65533;&#863;&#65533;E&#65533;&#65533;&#65533;c*T&#65533;&#147;&#65533;&#65533;&#65533;&#65533;&#65533;&#65533;f&#65533;~&#65533;+&#65533;x&#65533; &#65533;A(OE&#65533;&#65533;&#65533;M&#65533;&#65533;&#65533;&#65533;&#65533;$A&#65533;&#65533;W&#65533;&#65533;I&#65533;&#65533;/9&#65533;&#65533;Z&#65533;&#65533;&&#65533;&#65533;&#65533;&#65533;c0$+&#65533;$&#65533;&#65533;	&#65533;^j&#65533;&#65533;|%g&#65533;&&#65533;&#65533;Y&#65533;7&#65533;&#65533;&#65533;=kNOA<&#65533;x&#65533;,P&#65533;&#65533;&#65533;&#65533;9&#65533;Zr&#65533;M&#65533;;K&#65533;sPi&#65533;&#65533;&#65533;&#65533;&#65533;&#65533;2&#65533;q&#65533;&#65533;T&#1722;&#65533;&#65533;w&#65533;R9ES&#65533;&#65533;&#31342;~&#65533;!&#65533;$&#65533;&#1809;&#65533;&#65533;|&#65533;&#65533;&#65533;&#65533;3O&#65533;&#65533;&#65533;gR;&#65533;I&#65533;}+H&#65533;&#1558;&#1131;&#65533;&#65533;4,Vx&#65533;|&#65533;&#65533;&#65533;&#65533;=&#65533;&#65533;s&#65533;&#65533;&#65533;&#65533;%&#65533;&#65533;c&#65533;{w&#65533;&#65533;$^U&#65533;&'&#65533;&#65533;&#65533; :Tk&#65533;&#380;&#65533;&#65533;&#65533;&#65533;&#65533;=&#65533;&#65533;&#1707;&#65533;&#65533;&#65533;9&#65533;&#65533;Z&#65533;&#65533;&#65533;T&#65533;&#65533;&#65533;&#65533;&#65533;&#65533;{&#65533;x&#65533;&#65533;^&#65533;W&#65533;8Xd&#65533;&#65533;&#65533;P3))&#65533;OZY]&#65533; }&#65533;&#65533;&#65533;l&#65533;&#65533;&#65533;&#65533;&#65533; &#65533;&#65533;Z&#918;&&#65533;J&#65533;4~sg|&#65533;&#65533;;`&#65533;G&#1269;G*&#65533;B&#65533;&#65533;&#65533;,\k&#65533;###nL&#65533;&#65533;nz&#65533;&#1230;&#65533;d^x&#65533;6&#65533;&#65533;pN&#65533;3&#65533;&#65533;q&#65533;t&#65533;&#65533;7R&#65533;&#65533;&#65533;KlF&#65533;&#65533;&#65533;'&#65533;&#65533;&#65533;&#65533;m&#65533;&#65533;)&#65533;&#65533;&#65533;I"G&#65533;m&#65533;n9&#65533;&#65533;&#1945;&#65533;&#65533;&#65533;?&#683;6Cr&#65533;)K&#65533;&#65533;&#65533;+{96&#65533;3&#65533;&#1973;=&#65533;&#65533;&#65533;&#65533;&#65533;=y&#65533;&#65533;&#65533;&#65533;&#65533;&#65533;:5r&#65533;&#65533;S&#65533;P$&#65533;1&#65533;y
&#65533;u<&#1403;eg &#65533; yk1\&#65533;v&#65533;[Zz&#65533;q&#65533;o&#65533;&#65533;&#65533;|&#65533;&#65533;&#65533;&#65533;&#65533;&#65533;&#65533;8P&#65533;&#65533;#&#65533;&#65533;W&#65533;%&#65533;&#65533;PA&#65533;&#65533;&#65533;-&#65533;&#65533;&#65533;&#65533;&#65533;L&#65533;&#65533;@&#65533;&#65533;n#&#65533;&#65533;&#65533;~B&#65533;d&#65533;iw9&#65533;&#65533;:&#65533;&#65533;8&#65533;&#377;,&#65533;j&#65533;&#65533;j&#65533;&#65533;	 /&#65533;Z&#65533;!C&#65533;&#65533;&#65533; &#65533;3&#1718;&#65533;&#65533;1&#65533;.&#65533;6&#65533;L&#65533;	 &#65533;&#65533;Z&#65533;h&#65533;(#&#65533;c&#65533;&#65533;&#65533;cT&#65533;Y&#65533;&#65533;&#1230;&#65533;&#1950;&#65533;w&#65533;#&#65533;&#65533;M&#65533;&#65533;P&#65533;&#65533;!&#65533;z&#65533;m&#65533;]B&#65533;&#860;zw&#65533;r&#65533;&#65533;&#1874;}&#65533;&#65533;j'&#65533;d9'&#65533;i&#65533;&#65533;E&#65533;=;f&#65533;"&#65533; g&#65533;8&#65533;&#65533;9&#65533;&#65533;&#65533;&#65533;~&#65533;r:{U&#65533;&#65533;'&#65533;&#65533;:&#5489;&#65533;&#65533; $ 1HCA"&#65533;&#65533;&#65533;&#65533;=&#65533;{y&#65533;)&#65533;`&#65533;H&#65533;&#65533;W^&#1637;&#65533;&#65533;1&#65533;CW&#1064;&#65533;ju&#65533;&#65533;'M&#65533;&#65533;Wl&#65533;s&#65533;&#65533;&#65533;)&#65533;&#65533;*&#65533;/&#65533;Cnk&#65533;&#65533;&#65533;&#65533;&#1820;y&#485;l-&#65533;Wz&#65533;&#65533;&#65533;~kJ&#65533;&#1323;&#65533;]M&#65533;&#65533;&#65533;&#192;-G &#65533;sz{T&#65533;&#65533;V&#65533;&#65533;GV.&#65533;&#65533;&#65533;_Z&#326; &#65533;2&#65533;b{~=&#65533;b&#65533;&#65533;&#65533;1c&#65533;&#65533;&#65533; &#65533;y&#65533;sG,WB\&#65533;&#942;&#65533;&#65533;{&#65533;_&#65533;&#65533;&#65533;&#703;&#65533;V&#1351;&#65533;&#65533;&#192;&#65533;&#65533;&#65533;e2&#65533;@&#65533;F&#65533;{k&#65533;o.&#65533;&#65533;fh&#65533;+&#494;q&#65533;Eu&#65533;Qcn&#65533;\&#65533;&#65533;G&#65533;q&#65533;R&#65533;_
"&#65533;&#65533;h&#65533;&#65533;O&#65533;I5&#65533;B&#65533;M&#65533;&#65533;S&#65533;&#65533;$s&#1279;&#65533;xY&#65533;&#65533;Tx^W]&#65533;Q&#65533;V&#65533;&#65533;&#65533;5 &#65533;nDk&#65533;&#65533;#lJ&#65533;RR=N~a&#65533;&#65533;&#65533;M&#65533;&#65533;YVA
|&#65533;= *s&#65533;q\&#65533; QW$6&#1520;&#65533;&#65533;&#65533;&#65533;&#65533;&#65533;-&#65533;$c&#65533;|c&#65533;&#65533;1\@!&#65533;y&#65533;&#65533;&#65533;'&#65533;&#46159;&#65533;&#65533;5Q&#65533;&#65533;&#65533;&#65533;$&#65533;&#65533;N&#65533;YY&#65533;&#65533;&#65533;w&#65533;.&#509156;&#1512;c&#65533;&#331;}1&#1999;&#65533;Y&#65533;b&#65533;&#65533;&#65533;&#65533;&u29&#65533;<&#65533;&#65533;&#65533;q&#65533;&#1936;$&#65533;I^t&#65533;&#65533;&#65533;&#65533;&#65533;&#65533; ksU-&#65533;D&#65533;dK&#65533;&#883;2&#65533;&#65533;&#65533;mbr&#65533;:
&#65533;/&#65533;&#65533;E+&#65533;'#,x&#65533;z&#65533;&#65533;F&#65533;&#65533;&#65533;&&#65533;{&#65533;&#65533;RN>&#65533;&#65533;R&#7134;&#65533;&#65533;&#65533;j&#65533;&#65533;&#65533;h&#65533;&#65533;&#14465;&#65533;&#65533;&#65533;&#65533;f&#65533;yoY&#65533;&#65533;&#65533;f{&#65533;&#65533;&#65533;&#65533;&#65533;V&#65533;]&#65533;&#1676;&#65533;{-&#65533;&#65533;&#65533;m&#65533;&#1620;&#65533;&#65533;{&#65533;&#65533;w&#45723;&#65533;&#65533;&#65533;&#65533;R&#65533;&#630;&#65533;&#65533;&#65533;L@&#65533;&#65533;&#65533;`Ve&#970;&#65533;d&#65533;U#&#65533;&#65533;>w&#65533;3&#65533;&#65533;S&#65533;&#65533;7&#65533;&#65533;5&#65533;&#65533;'&#65533;&#65533;&#65533;&#65533;&#535;i&#281;U&#65533;/P>&#65533;&#65533;&#65533;&#65533;&#65533;/k&#600;&#65533;YV&#65533;&#65533;7Ej&#65533;b&#65533;&#65533;M&#65533;D^>(&#65533;&#65533;&#65533;&#65533;&#65533;&#65533;&#23184;&#65533;&#65533;9&#65533;~}&#65533;&&#65533;7qL&#65533;2D&#65533;&#65533;&#65533;&#65533; &#65533;s&#65533;&#65533;&#65533;&#65533;Km&#65533;^&#65533;&#65533;&#65533;&#65533;U&#65533;#&#65533;9&#65533;&#65533;mH&#65533;&#65533;&#65533;&#65533;B&#16786;eQ&#65533;`*9&#65533;&#65533;&#65533;Q&#65533;j&#65533;&#65533;~&#65533;&#65533;P7n&#65533;&#65533;&#65533;&#65533;z&#65533; &#65533;g&#65533;>/&#65533;&#65533;&#65533;X&#65533;X&#65533;&&#1827;n&#524;8&#65533;Z&#828;&#1396;xC%&#65533;&#65533;&#65533;l}&#65533;&#65533;&#65533;}&#65533;5&#65533;&#65533;&#65533;&#65533;&#65533;]&#65533;J&#65533;&#65533;p9&#65533;&#65533;`&#65533;&#65533;&#65533;OS_N&#65533;}^9&#65533;&#65533;F&#65533;m&#1852;&#65533;&#65533;z
&#65533;&#65533;&#65533;P&#65533;G&#65533;X&#65533;&#65533;C&#65533;&#65533;fG$&#65533;&#65533;&#65533;&#65533;&#65533;&#65533;&#65533;&#65533;3L&#65533;&#65533;y&#65533;&#65533;&#684;&#1685;&#65533;&#65533;EX&#65533;&#65533;&#65533;&#65533;	<&#65533;8<&#26928;&#65533;&#65533;&#65533;
3&#65533;&#65533;&#65533;&#65533;Q\;\^&#65533;&#65533;&#65533;</Z&#65533;&#65533;-&#65533;&#511;o8&#65533;j\&#65533;&#65533;.&#65533;#X&#65533;$&#65533;&#65533;H&#65533;&#65533;w&#65533;&#65533;&#65533;&#65533;9$&#65533;&#65533;5&#65533;w"&#441;&#65533;I&#65533;v&#65533;&#65533;&#65533;	&#65533;&#65533;&#65533;&#65533;&#65533;&#65533;E#&#65533;&#65533;&#65533;N&#65533;&#65533;&#65533;%&#65533;&#65533;&#65533;T&#65533;&#65533;i03&#65533;l&#30375;&#65533;&#65533;"&#65533;CI&#65533;&#65533;&#65533;z&#65533;Z&#65533;KK&#65533;d&#65533;i|&#1027;&#65533;l&#1579;z&#65533;{&#65533;&#1883;&#65533;7a&#65533;H&#2004;q&#65533;=}&#65533;>&#65533;&#65533;#&#65533;&#65533;&#65533;N&#65533;g?J&#65533;&#619;3&#65533;&#65533;&#65533;=2&#65533;&#465;]&#65533;&#65533;,&#65533;Cl&#65533;h&#65533;K&#65533;&#65533;&#65533;{VU&#65533;&#65533;mIIK{{r&#65533;&#1937;I$&#65533;&#65533;
&#65533;&#65533;m\&#65533;&#65533;&#931;&#65533;9<&#65533;&#65533;8x&\&#65533;&#65533;tsx&#65533;&#65533;&#65533;&#65533;pc&#65533;i&#65533;&#65533;V&#65533;&#65533;&#65533;&#65533;+ox&#65533;&#65533;&#65533;&#65533;V&#65533;&#1009;&#65533;&#65533;&#65533;
&#65533;N=<&#65533;&#65533;&#65533;&#65533;R&#65533;&#65533;{f&#65533;&#1155;&#65533;B&#65533;&#65533;&#65533;GT&#65533;H&#65533;&#65533;)a&#65533;&#65533;G&#65533;<&#65533;&#65533;:&#65533;&#65533;&#65533;C&#65533;1&#65533;B&#65533;#vrx&#65533;qZ6&#65533;>&#65533;V'f{n7.+&#65533;&#65533;&#65533;&#65533;&#65533;&#65533;&#65533;5&#65533;&#65533;J&#65533;&#65533;&#65533;^s&#65533;&#65533;&#65533;&#65533;:n&&#65533;j[_&#65533;&#65533;b#&#65533;@&#65533;&#50283;dzc&#65533;s&#65533;&#1764;&#65533;&#65533;I9$c$~@&#65533;&#65533;&#65533;F&#65533;&#65533;)&#65533;&#65533;&#65533;&#65533;&#65533;&#65533;pv&#65533;&#65533;&#1450;&#65533;WBj\v&#65533;w]&#65533;&#65533;&#65533;C&#65533;co&#65533;8&#65533;Ik)&#65533;&#65533;|&#65533;&#65533;*ppI&#65533;&#65533;&#65533;uGUv3&#65533;&#65533;9&#65533; &#65533;&#65533;&#65533;&#65533; Z&#65533;&#65533;7UhU&#65533;&#65533;tZ&#65533;F7&#1328;o$B&#65533;2s&#65533;&#65533;&#65533;R&#65533;&#65533; &#374;&#65533;&#65533;I&#65533;{&#65533;8&#65533;y&#651;&#65533;s&#65533;&#65533;&#65533;&#65533;&#1194;&#65533;&#65533;	&#324;dg&#65533;&#65533;L&#65533;H"&#65533;j&#28101;&#65533;&#65533;&#65533;&#65533; =&#65533;P&#65533;&#65533;U&#65533;&#27685;z&#65533;&#65533;rrTl&#65533;&#65533;W&#65533;/&#899;&#65533;q&#65533;3&#65533;&#65533;d&#65533;&#65533;n&#65533;&#65533;&#65533;,y&#65533;%&#65533;q&#65533;&#65533;?Z&#495;&#65533;&#65533;&#65533;n&#65533; &#65533;&#65533;&#65533;&#65533;_ &#65533;&#65533;&#65533;&#65533; |&#65533;lM&#65533;&#65533;&#65533;&#65533;&#1027;&#65533;&#65533;?&#663;&#65533;&#65533;&#65533;&#65533;O&#1929;&#65533;&#486;&#65533;)&#65533;&#65533;?&#65533;&#65533;&#65533; &#65533;y:t&#65533;kG&#65533;}&#65533;&#65533;&#65533;G&#65533;|&#65533;2&#65533;i&#65533;V&#65533;9<t&#65533;B&#65533;&#&#65533;&#65533;Y&#65533;.&#65533;&#65533;&#65533;3&#65533;&#65533;~*&#732;*6z&#65533;]	]X&#65533;i&#65533;7&#65533;,&#65533;mtA&#65533;`g"&#65533;t5W&#65533;&#65533; &#65533;&#65533;|&#65533;;&#950;go&#65533;&#65533;	&#65533;gBS&#65533;8&#65533;X&#65533;&#65533;&#65533;&#65533;&#65533;&#65533;&#65533;&#65533;Q&#65533;&#65533;&#65533;&#65533;ZL&#927;&#65533;i&#464;De&#65533;&#65533;%&#65533;^&#1919;&#65533;&#1213;B2W&#65533;&#375;&#65533;&#65533;&#65533; &#65533;&#65533;&#65533;-&#65533;8&#65533;&#65533;O<&#65533;&#65533;^&#65533;7&#65533;J`&#65533;Q&#65533;&#65533; &#65533;=&#65533;&#65533;Wh&#65533;&#65533;&#65533;ek&#65533;&#65533;&#65533;n&#65533;&#65533;&#65533; dWYa&#861;&#65533;z&#65533;&#65533;u&#65533;xUY&#65533;<<Nv&#65533;&#65533;0&#65533;@&#65533;u&#65533;X1}&#65533;$&#65533;?&#65533;&#65533;S/&#65533;&#65533;&#807;&#65533;]&#65533;&#65533;|S&#65533;&#65533;&#65533;&#65533;x&#65533;&#65533;VG&#65533;H&#65533;&#65533;lLi8E&#65533;&#65533;&#65533;#SZ&#65533; pe&#65533;&#65533;<&#65533;&#65533;&#65533;X&#65533;:M&#1459;&#65533;&#65533;/&#65533;&#65533;*OT&#65533;&#1228;V&#65533;&#65533;&#65533;Q&#65533;}&#65533;A+&#65533;&#65533;&#65533;9u	&#65533;&#65533; 6&#65533;
n'&#65533;&#65533;X&#65533;&#65533;y&L1&#65533;L&#65533;&#65533;E&#65533;S&#65533;.&#888;&#65533;Cq&#65533;&#439;&#65533;WS&u6&#65533;&H&#65533;&#2037;X&#65533;q&#65533;&#65533;H&#65533;&#65533;&#1544;&#65533;}&#65533;+&#65533;&#65533; &#65533;N&#65533;(&#1296;&#65533;r~&#65533;&#65533;+H&#65533;2&#65533;&#65533;&#65533;m&#65533;8T~&#65533;f&#65533;&#65533;[&#65533;9&#1810;{u&#65533;L&#65533;&#65533;z&#65533;&#1859;&#65533;&#65533;&#65533;&#65533;&#65533;D9`&#65533;8&#1023;QJbd&#65533;&#65533;3p&#65533;&#65533;Py_P*&#65533;2&#65533;&#65533;&#65533;2s&#65533;kTf&#65533;&#65533;T&#65533;Cg&#65533;,Q&#65533;&#65533;	8&#65533;=z&#65533;@&&#65533;&#65533;n&#1710;&#65533;&#65533;&#65533;!&#65533;!&#65533;%&#144;
&#65533;(&#65533;&#65533;&#65533;V,&#65533;.&#65533;&#65533;&#65533;&#65533;&#65533;&#65533;Vl&#65533;Y&#65533;&#1592;&#65533;&#430;&#65533;}&#65533;&#65533;&#65533;Ao&#65533;&#1763;c=)&#65533;&#65533;6&#65533;A&#65533;&#65533;;&#65533;&#65533;x&#65533;0j`&#65533;&#65533;B&#65533;Z&#65533;&#65533;&#65533;
&#65533;g_&#65533;&#65533;&#65533;&#65533;c&#428;&#65533;&#65533;FU&#1345;&#65533;qQ&#65533;\&#347;&#65533;&#65533;KhpZU,8P&#65533;&#65533;&#65533;&#715;&#402;(`D&#65533;t'&#65533;&#65533;&#65533;S&#65533;&#65533;j&#65533;|&#65533;Cz&#65533;&#65533;&#65533;r}&#65533;&#1345;&#65533;*f+RA9&#65533;4&#58840;]&#65533;&#65533;]_O&#65533;E&#65533;F&#65533;/?&#65533;8&#65533;&#65533;&#65533;&#65533;&#65533; &#65533;x&#65533;$`X4&#65533;&#65533;N9&#65533;&#65533;x&#65533;&#65533;mA&#65533;&#65533;J&#65533; c&#65533;&#65533;&#65533;&#65533;{&#65533;&#65533;&#65533;k:4*wgXs&#65533;&#65533;&#65533;&#65533;8&#65533;&#65533;,d&#65533;6&#65533;Y[&#65533;&#65533;D&#65533;&#65533;<{&#65533;^*&#65533;&#65533;ym&#65533; &#65533;$:&#65533;b&#65533;&#65533;
;&#65533;&#65533;!&#65533;~&#65533;Y&#65533;&#65533;TS\&#65533;&#1220;S&#1346;I&#65533;&#1179;&#65533;&#65533;&#65533;IQ&#65533;]&#65533;&#65533;ECes &#65533;&#65533;&#65533;\w&#65533;&#65533;$w&#65533;*&#1953;eir&#65533;&#65533;&#65533;*&#65533;&#65533;&#65533;&#65533; 
&#65533;&#65533;i&#65533;&#65533;&#65533;	&#592;&#65533;ddd&#65533;&#65533;Bi&#65533;&#1787;o*&#65533;/&#65533;&#65533;F&#2043;&#65533;&#65533;d{&#65533;&#65533;&#65533;&#866;&#65533;I#4%&#65533;V&#555;V&#65533;e&#65533;&#65533;f&#65533;&#65533; 21&#65533;&#65533;DT&#65533;e&#65533;n&#65533;&#65533;D&#65533;&#65533;:&#65533;&#65533;[&#65533;&#65533;&#1427;kDGf&#65533;6&#65533;R@	9&#65533;&#65533;1&#65533;&#65533;&#65533;&#65533;4&#65533;&#65533;&#65533;99&#65533;&#65533;E&#1443;J+&#65533;jF&#65533;&#65533;&#65533;&#65533;&#65533;&#65533;&#65533;q&#65533;US&#65533;23P&#65533;&#65533;&#65533;s0&#1955;o B&#65533;&#65533;<(&#65533;&#65533;rI$&#65533;&#65533;H u$&#65533;&#65533;&#65533;&#65533;M&#65533;8 &#65533;&#65533;K8&#65533;>&#65533;&#65533;&#65533;~&#65533;&#65533;%g&#65533;l&#65533;&#65533;&#65533;&#65533;z&#65533;&#65533;1 XaL&#65533;&#1986;}MI&#65533;&#65533;i&#65533;Lhv&#65533;&#1908;p&#65533;&#65533;&#65533;O@=&#65533;&#1463;&#65533;&#65533;u3+4&#65533;L&#65533;&#65533;&#65533;&#65533;&#65533;=k&#65533;&#65533;	&#65533;3&#65533;~R&#65533;&#65533;&#65533;&#65533;&#65533;>&#65533;W'&#65533;8&#1450;Py1&#65533;&#65533;&#65533;s&#65533;&#65533; &#65533;&#65533;2&#65533;&#65533;9&#65533;&#65533;&#65533;&#65533;&#65533;-&#65533;H&#65533;gX&#1094;T&#65533;2&#65533; J&#65533;&#65533;Yy# &#65533;U$dg"&#65533;z&#65533;d&#65533;&#65533;:I&#65533;um&#65533;&#65533;m&#65533;&#65533;S&#65533;~BK&#65533;&#65533;&#65533;&#65533;&#65533;6&#65533;&#65533;s&#65533;&#65533;&#65533;zM:{I&#65533;&#65533;+&#65533;&#65533;{&#65533;kE&#65533;&#65533;v&#65533;C&#65533;&#65533;5&#65533;7+&#65533;ne-&#772;g&#65533;9#'&#65533;&#65533;&#65533;C&#65533;vA&#65533;\&#65533;H&#65533;L&#65533;&#65533;,p{Np+&#65533;&#65533;&#65533;&#65533;&#65533;&#65533;j&#65533;&#65533;'hP&#65533;^+&#65533;e&#372;J*&#65533;&#65533;c&#65533;&#65533;?&#1261;[&#65533;&#65533;&#278;&#65533;&#65533;&#65533;&#229;&#65533;&#65533; Hff &#65533; &#65533;&#1997;fxm$&#65533;&#65533;&#65533;&#274;	\&#65533;!&#65533;A&#65533;&#65533;&#65533;
}&#65533;&#65533;c&#65533;dv&#65533;&#65533;*{-&#65533;q&#65533;M&#65533;&#65533;&#65533;{{&#65533;&#65533;&#65533;F&#65533;&#65533;qmg&#65533;&#65533;&#65533; ~?&#690;&#65533;M&#65533;UC&#65533;&#163;&#65533;5&#65533;tQ&#65533;&#65533;	%&#65533;v{&#65533;&#65533;S&#65533;&#65533;wp&#65533;(&#65533;&#65533;&#65533;&#65533;&#65533;&#65533;<&#65533;F&#65533;&#65533;-&#1733;I6&#65533;&#65533; &#65533;&#65533;V&#65533;&#65533;&#761;T&#65533;{t&#65533;&#65533;k&#65533;&#65533;z&#65533;yp&#65533;&#65533;&#65533;I&#65533;&#65533;U5&#731;y6&#65533;x&#65533;4lpx&#65533; B&#65533;&#65533;Q&#65533;3A=&#1036;&#65533;&#65533;
&#65533;&#65533;Z&#1150;&#65533;m'&#65533;&#65533;+.2	&#65533;&#1247;&#65533;&#65533;s&#65533;u&#380;w0&#65533;&#65533;W&#205;&#65533;;Ns&#65533;&#65533;&#65533;=v&#65533;$&#65533;&#65533;v&#65533;&#65533;&#65533;&#65533;y&#65533;&#65533;~&#65533;&#65533;&#65533;&#65533;&#65533;h?T&#65533;&#65533;5&#65533;$dls&#65533;@&#65533;&#65533;g3NQ&#65533;&#65533;2Ov&#65533;&#65533;^;&#65533;&#65533;&#65533;&#65533;&#65533;&#65533;&#65533;=&#65533;>&#65533;sN&#65533;.&#65533;&#290;x&#65533;s&#65533;&#1820;&#65533;t&#65533;&#65533;MEE	I&#65533;}bFX&#65533;9&#65533;b&#65533;&#65533;1>&#65533;9r&#65533; &#65533;U&#65533;&#65533; +&#65533;&#65533;8&#65533;&#65533;s&#65533;$&#65533;n&#65533;>&#65533;'&#65533;&#65533;&#65533;&#65533;&#65533; &#65533;.?&#65533;F&#65533;&#65533;:&#65533;&#65533;&#65533;"&#65533;&#65533;
&#65533;&#65533;[&#65533;&#65533;A-&#65533;&#65533;&#65533;&#65533;&#65533;&#65533;&#65533;z&#65533;&#65533;&#65533;6&#65533;w&#65533;k&#65533;gu&#65533;&#65533;&#65533;d\&#65533;&#65533;9&#65533;QZ&#65533;%&#65533;&#65533;@&#65533;&#65533;&#65533;&#65533;&#65533;&#65533;c&#65533;v&#65533;H'&#65533;&#65533;&#65533;W&#65533;&#65533;f2Af&#65533;.	&#65533;&#65533;K&#65533;&#65533;
9&#65533;&#65533;&#65533;y&#65533;&#65533;&#65533;lf7&#65533;2:'&#65533;&#1173;/&#65533;&#65533; ]Y&#65533;&#65533;&#65533;J&#65533;6]&#65533;&#65533;$&#65533;'&#65533;S&#65533;'&#65533;&#65533;_&#65533;&#39510;Wn&#65533;&#675;&#65533;s&#65533;sS}&#65533;OC&#65533;WG3Z&#65533;&#65533;&#65533;&#65533;&#65533;&#65533;&#65533;&#65533;0&#65533;.3&#65533;&#65533;&#65533;<rk&#65533;&#65533;A(&#65533;1&#65533;'&#65533;&#65533;&#65533;&#65533;c1&#65533; &#65533;&#1944;&#65533;&#65533;D%&#65533;M&#65533;&#65533;&#65533;'&#65533;W4&#65533;&#65533;Q&#65533;&#65533;~&#65533;-&#65533;&#65533;k&#65533;)&#65533;<&#65533;&#65533;&#65533; &#65533;x&#65533;rSM&#65533;&#65533;^u&#65533;T:#&#65533;N&#65533;&#65533;&#65533; Fs&#65533;&#65533;jjY?&#65533;&#65533;&#65533;o&#65533;&#65533;&#65533;Vr&#65533;~&#65533; &#552;&#65533;_q&#65533;&#65533;#&#442;	&#65533;+8&#65533;&#65533;&#65533;&#65533;%&#65533;/_&#1922;=&#65533;V<H[&#65533;mu&#65533; U&#65533;&#65533;U&#65533;+&#883;M&#65533;-&#65533;,&#65533;O8~&#65533;K&#9195;%&#65533;&#65533;<&#65533;-&#65533;&#65533;N!s&#65533;s&#65533;&#1441;&#65533;c&#65533;|&#65533; >&#65533;&#65533;T&#65533;-&#65533;&#65533;&#65533;o&#65533;6&#65533;'
&#65533;{&#65533;f&#65533;Ll&#65533;&#276;  &#65533;$&#65533;&#65533;A&#65533;&#817;G&#65533;1&#65533;&#65533;&#65533;*@z&#65533;&#65533;'&#65533;m&#65533;&#65533;c&#65533;%&#65533;I&#65533;&#65533;&#65533;&#65533;jg5o&#65533;&#65533;&#684;&#65533;&#65533;$Xc&#65533;&#65533;&#700;&#65533;}i&#65533;v&#65533;3=i&#65533;&#65533;C&#65533;,&#65533;&#65533;&#65533;&#65533; &#65533;&#65533;)3&#65533;(&#65533;%@1&#65533;z&#65533;9D&#65533;s&#65533;Swb&#65533;&#65533;&#65533;&#65533;oU&#65533;&#65533;&#65533;9&#65533;&#65533;<Up66*T&#65533;x&#65533;$D&#65533;#&#65533;z&#65533;$&#65533;g&#65533;EZnj'&#65533;>b(&#65533;&#65533;&#65533;&#65533;&#65533; &#65533;Ne8&#65533;&#65533;0T&#65533;	&#65533;&#1188;W+&#65533;&#65533;&#681;&#65533;&#65533;&#65533;O&#65533;&#65533;yV&#65533;pi#!&#65533;&#65533;&#65533;&#65533;&#65533;&#65533;&#65533;&#65533;&#65533;&#65533;<&#65533;&#65533;r=(&#65533;.&#65533;&#65533;d&#65533;&#65533;&#65533;&#65533;D&#65533;!&#29859;&#65533;g<&#65533;"&#65533;=k&#65533;&#65533;PMl&#65533;&#65533;&#65533;&#65533;z&#65533;&#65533;&#65533;$&#65533;&#65533;8+a&#65533;-b&#812;&#65533;*[h&#65533;g&#65533;s&#65533;T&#65533;l&#65533;&#65533;&#65533;=Y&#65533;($c*&#65533;S&#65533;C&#65533;&#65533;&#65533;&#65533;[>&#65533;&#65533;
&#65533;9&#65533;L>&#65533;&#65533;l&#65533;p&#65533;&#65533;F8 zv&#65533;#&#65533;n&#65533;i&#65533;&#65533;c&#65533;&#65533;&#277;&#65533;&#65533;PG&#65533;&#65533;&#65533;&#65533;U&#65533;&#65533;U&#65533;p&#65533;i&#65533;&#65533;&#65533;&#65533;&#65533;}&#65533;)0p	&#65533;&#65533;4"&#65533;&#65533;s&#65533;&#65533;&#65533;$,q&#65533;\&#65533;&#65533;NHY&#65533;&#65533;b&#480;&#65533;&#65533;K&#65533;c&#65533;&#65533;&W7J&#65533;6&#19605;&#65533;A&#65533;2\&#165;&#65533;!(&#65533;&#65533;+%&#65533;E&#65533;&#65533;;&#65533;&#65533;&#65533;&#65533;&#65533;&#65533;G&#65533;&#65533;&#65533;&#65533;E&#65533;&#65533;&#65533;w_&#65533;&#65533;=+;M&#65533;@*&#834;&#65533;A&#65533;&#65533;nE&#65533;&#65533;u&#65533;q&#65533;&#65533;&#65533;Z&#65533;&#65533;&#58296;&&#65533;&#65533;&#65533;kV&#65533;A
;&#65533;2&#65533;T&#65533;&#65533;&#65533;&#65533;&#65533;'&#65533;&#65533;nlc;&#65533;&#65533;FW&#65533;^&#1700;{$o5&#65533;Y&#65533;'&#65533;z&#65533;&#65533;&#65533;&#1975;&#65533;?4&#65533;iv&#65533;4&#65533;&#65533;*2@&#65533;&#65533;&#65533;&#65533;&#65533;m&#530;&#65533;&#65533;&#65533;&#65533;&#65533;&#65533;w}&#65533;&#65533;&#65533;F&#65533;T&#65533;&#65533;&#65533;?&#1194;Y&#46514;)&#65533;&#65533;3&#65533;&#65533;&#65533;]F&#65533;g&#65533;j&#65533;&#65533;&#572;&#65533;&#65533;S&#65533;\&#65533;&#65533;&#65533;&#65533;X;&#65533;d&#65533;p&#65533;&#65533; &#65533;&#65533;&#65533;&#65533;&#65533;p&#65533;&#65533;&#65533;&#65533;&#65533;=N=&#65533;%I&#1088;g&#65533;NF1&#1456;&#65533;UO&#65533;Keq&#65533;OBy&#65533;&#65533;4&#1768;n&#65533;&#65533;l&#65533;&#65533;&#65533;&#65533;&#65533;	&#65533;&#65533;&#1693;clg&#65533;G&#65533;70  zMh&#65533;&#65533;&#65533;&#65533;vE+y&#65533;6&#65533;G;
&#65533;q`p5&#65533;&#65533;&#65533;&#65533;J&#65533;B&#65533;P&#65533;&#65533;F8&#65533; &#65533;U&#65533;&#65533;&#65533;w&#65533;&#65533;&#65533;&#1175;2A&#65533;&#65533;&#65533;&#65533;&#65533;
5evvU&#65533;R}H&#65533;&#65533;&#65533;&#65533;XA&#65533;I&#65533;&#65533;N&#65533;z)=&#65533;j&#65533;&#65533;kyYX)<A&#65533;zU&#65533;-|&#65533;UfS&#65533;&#65533;&#65533;['&#65533;=1&#65533;&#1202;{&#65533;&#65533;7&#65533;&#65533;&#65533;/&#65533;f&#65533;.&#65533;&#597;&#65533;&#65533;&#65533;s&#22522;:]&#65533;&#65533;&#65533;H&#65533;|&#65533;!C&#65533;z&#65533;`x4&#65533;&#65533;&#65533;rch&#65533;L&#65533;g&#65533;&#65533;[&#65533;l>f&#65533;&#65533;&#248;&#65533;&#65533;#V#&#65533;b&#65533;rK&#65533;~&#65533;&#65533;Z&#65533;&#65533;&#65533;&#65533;&#65533;w&#65533;&#65533;p28&#65533;&#65533;&#65533;&#65533;&#65533;&#65533;Dan&#65533;&#65533;&#65533;&#65533;&#29756;~&#65533;&#65533;3&#65533;\c&#65533;H&#65533;&#65533;&#65533;k&#65533;&#65533;&#1768; &#65533;(T&#65533;&#65533;&#65533;&#65533; &#65533;P&#65533;&#65533;&#65533;&#1832;&#65533;&#65533;y&#65533;(?&#65533;B|&#65533;&#65533;=&#65533;^k&#871;&#65533;dC&#65533;&#65533;&#65533;&#65533;p&#65533;&#300;&#65533;&#65533;1&#65533;&#65533;b&#65533;&#65533;y+&#65533;y&#65533;&#65533;VF`I&#65533;vs&#65533;m&#1338;?1u&#65533;q&#65533;&#65533;&#65533;&#65533;&#65533;&#65533;&#65533;&#916;&#65533;&#65533;&#65533;&#65533;y&#65533;&#65533;&#65533;w&#65533;&#65533;&#65533;&#65533;&#65533;c.&#65533;!NR&#65533;&#65533;T&#65533;&#65533;&#65533;&#65533;?S]&#65533;&#65533;N:&#65533;&#65533;ft#&#65533;&#65533;&#65533;_&#65533;c&#65533;&#1509;o&#65533;]
&#65533;p&#65533;&#65533;&#65533;&#65533;&#65533;&#65533;\&#65533;&#65533;k&#65533;V8&#65533; &#65533;<&#65533;&#65533;&#65533;|k.&#65533;&#65533;?63&#65533;^&#65533; &#65533;D&#65533;&#65533;s&#65533;&#65533;&#65533;&#65533;&#65533;&#65533;&#65533;&#65533;&#172;&#65533;9&#65533;j&#65533;&#65533;&#65533;&#65533;9&#65533;D&#51422;&#65533;'&#65533;&#65533;&#65533;p&#65533;?&#65533;6rrK^H&#65533;&#65533;&#65533;&#65533;&#65533;v&#65533;&#65533;,:-&#296;&#65533;I1&#65533;v&#65533;k&#65533;&#65533;&#65533;&#65533;&#65533;&#65533;/&#65533;I&#65533;&#65533;}&#65533;9Q&#65533;
&#65533;u&#65533;&#65533;Z/^#&#65533;&#65533;&#65533;;&#65533;&#65533;&#65533;RTk}&#65533;*&#65533;&#65533;s&#65533;&#65533;&#65533;&#65533;&#65533;>oh&#65533;&#65533;&#65533;}k8&#65533;/&#65533;&#807;&#65533;&#65533;&#65533;>"&#65533;&#65533; &#65533;&#65533;&#65533;b&#65533;1&#65533;&#65533;&#65533;&#65533;q&#65533;&#65533;n&#65533;+N&#65533;0&#65533;'&#65533;&#65533;u&#65533;I&#65533; &#65533;pax&#65533;R&#65533;&#65533;&#65533;&#65533;&#65533;\U&#65533;&#65533;&#65533;&#65533;|`)&#65533;z&#65533;&#65533;Fr&#1097;&#65533;0&#65533;L&#21582;N&#65533;&#65533;&#65533;&#65533;w&#65533;&#65533;gc&#65533;&#65533;&#65533;g&#65533;&#65533;:'/2&#65533;aJ&#65533;;~y&#65533;KG2:&#65533;N
&#65533;&#65533;`&#65533;&#65533;B&#65533;fm&#65533;-&#65533;A,>VA&#65533;&#65533;&#65533;&#65533;&#65533;&#65533;p&#65533;&#65533;4l&#65533;&#65533;8#=&#65533;&#65533;]&#65533;&#65533;&#65533;&#65533;&#65533;&#65533;&#65533;~J&#1177;&#65533;H&#65533;\&#683;&#65533;#=&#65533;XJ&#65533;&#65533;&#65533;&#65533;&#65533;&#1090;b[u&yFy.q&#65533;Uiu&#65533;&#65533;a&#65533;x&#65533;&#65533;&#65533;{&#65533;?&#65533;&#65533;&#65533;}vo.&#22352;&#852;^&#65533;GaP&#65533;;&#65533;&#65533;&#65533;1&#65533;t*w&#65533;FNV&#1595;5&#279;&#65533;&#65533;&#65533;&#65533;&#65533;&#65533;goA&#65533;Z>&#65533;m&#65533;M&#65533;&#65533;&#65533;&#65533;&#65533;'&#65533;&#804;&#65533;X&#65533;&&#65533;8T\&#65533;&#65533;&#65533;&#65533;X&#65533;]q&#65533;s[8&#65533;[&#65533;&#65533;=&#65533;	{et&#65533;&#65533;
&#65533;*&#65533;2E&#65533;dvj~&#65533;r&#65533;&#65533;E$dtW\t&#65533;*&#65533;;&#65533;&#65533;&#65533;&#65533;+&#978;Mhj&#65533;&#65533;&#65533;&#65533;&#65533; S%&#65533;&#65533;Csh_x&#65533;&#65533;1Q&#65533;G-&#65533;&#65533;&#65533;@)&#65533;&#65533;&#65533;&#65533;]&#65533;Z&#65533;&#65533;N&#65533;&#65533;&#65533;&#65533;&#65533;&#65533;&#65533;&#65533;&#65533;&#65533;of&#65533;&#900;&#65533;~j&#65533;&#65533;@&#1197;&#65533;.q"&#65533;&#65533;&#65533;&#65533;`&#65533;E_&#65533;P&#65533;&#65533;&#65533;EX&#65533;@'&#65533;y&#65533;6&#65533;v&#65533;&#65533;
2OZKV&#65533;&#65533;G,&#65533;&#65533;M&#65533;R&#65533;0&#65533;&#65533;&#65533;Q&#65533;&#65533;+&#65533;&#65533; &#65533;&{n4&#65533;V&#1639;&#65533;i+`&#65533; &#65533;&#65533;#&#65533;&#65533;&#1742;1&#65533;&#65533;y&#65533;&#65533;ER&#65533;Y&#65533;&#65533;Y;&#65533;&#65533;k*p&#594;&#65533;N{f&#65533;&#65533;9^&#65533;'&#65533;1&#65533;Ve&#65533;&#65533;>&#65533;&#65533;&#65533;h&#65533;G&#65533;&#65533;IOcO:&#65533;&#65533;A,GlzVF&#65533;YNU&#65533;9&#65533;\&#65533;&#931;$&#65533;&#65533;X&#65533;&#65533;V&#65533;&#65533;0&#1777;&#65533;'&#65533;cB&#65533;"&#65533;g$U[&#65533;YAK&#65533;&#65533;z&#188;&#65533;&#65533;V&#65533;&#65533;B&#65533;F&#65533;3&#65533;E8&#554;&#65533;&#1033;&#65533;4&#65533;&#65533;&#1717;Xu&#65533;2&#65533;&#65533;&#65533;&#65533;&#65533;&#65533;T&#65533;T&#65533;&#65533;!?3&#65533;:~&#65533;[&#65533;!&#65533;&#65533;3&#65533;oe&#65533;&#65533;0MsZ&#65533;&#65533;&#688;&#65533;&#65533;&#1978;&#65533; (&#65533;&#65533;o
&#65533;&#65533;&#65533;rh&#65533;h&#65533;&#65533;&#65533;!&#1334;%&#1259;&#289;&#65533;Q)&#65533;&#65533;9&#65533;'&#65533;&#65533;&#65533;PQ /&#65533;&#65533;&#65533;\&#65533;&#65533;t&#65533;$&#65533;&#65533;6&#1257;I
&#65533;&#65533; e&#65533;&#65533;~&#65533;&#65533;&#65533;"	&#65533;^&#65533;&#65533;\&#65533;>`&#65533;&#65533;)c&#65533;&#65533;&#65533;&#65533;KX&#65533;&#65533;&#65533; [&#65533;&#65533;&#65533;&#65533;YS&#65533;&#65533;&#65533;D
&#65533;&#65533;&#65533;&#65533;&#431;Q&#65533;&#65533;-!&#524;&#65533;&#65533;&#65533;U&#65533;&#65533;&#58426;"`&#65533;&#65533;,?&#65533;&#65533;k&#65533;:hf&#65533;&#65533;&#65533;TG&#65533;,&#65533;-;&#65533;[&#65533;&#65533;\d&#65533;>\y&#65533;]*{&#65533;y-"I&#65533;p&#65533;\&#65533;&#65533;&#65533;&#65533;X&#65533;&#65533;&#65533;&#65533;&#65533;w&#65533;&&#65533;&#65533;Fv&#65533;&#807;&#65533;&#65533;&#65533;&#65533;V&#909;-&#65533;&#65533;&#65533;s1&#65533;q`&#65533;&#65533;m&#65533;&#65533;&#65533;&#65533;&#65533;&#65533;&#65533;&#65533;i&#865;[h&#65533;d&#65533;$&#65533;&#65533;',&#65533;&#65533;&#65533;=&#65533;+&#65533;KX&#65533;&#65533;_%X&#65533;&#65533;&#65533;I&#65533;g#N&#65533;&#65533;&#65533;&#65533;j&#65533;&#65533;A&#65533;<&#65533;G|&#65533;%&#844;2@&#65533;DA&#65533;Tg&#65533;'5&#1573;n&#65533;Ei&#65533;&#1745;
&#65533;#\&#65533;}1Cg$&#65533;&#65533;P6A&#65533;*&#1846;&#1760;uV9B`go&#65533;&#65533;b&#65533;W7&#65533;$&#65533;&#65533;&#65533;&#65533;b2&#65533;&#65533;&#1263;&#65533;&#65533;&#65533;in&#65533;z&#65533;/HDl &#65533;d&#65533;&#65533;&#65533; &#65533;S&#65533;uc&#65533;R&#65533;G&#65533;&#65533; &#65533;z&#1366;&#65533;&#65533;&#65533;&#65533;9&#65533;&#65533;&#65533;&#65533;&#65533;n&#65533;&#65533;M&#65533;A\HDh,Kw&#65533;&#1460;Sl&#65533;[&#65533;m3&#65533;&#65533;o0&#65533;&#65533;&#65533;&#65533;&#65533;&#65533;&#65533;\V&#65533;&#65533;&#65533;8&#65533;1&#65533;&#65533;&#1179;&#65533;&#65533;&#65533;K&#65533;3&#65533;1&#65533;&#65533;~&#65533;&#65533;&#65533;&#65533;<&#65533;&#65533;;&#65533;&#65533;&#65533;&#65533;kx&#65533;Ccer&#65533;ybf4&#65533;@l>
U&#65533;&#65533;&#65533;FKq&#65533;I6@&#65533;&#65533;"&#65533; r&#65533;|&#65533;&#65533;h&#65533;X c&#65533;G&#65533;&#65533;1R&#65533;&#65533;Y&#65533;#&#65533;!.&#65533; &#65533;(0g&#65533;z&#65533;&#65533;hDk&#65533;r}&#65533;&#65533;&#65533;iTq&#65533;&#65533;@&#65533;&#65533;&#45747;cu%&#65533;&#65533;&#65533;&#65533;&#65533;OF&#65533;&#65533;!s&#65533;'&#65533;=G&#1427;&#65533;&#65533;]'m&#65533;&#65533;&#65533;P&#65533;&#65533;`&#65533;-&#65533;F &#65533;&#65533;&#65533;&#65533; Zk&#65533;&#65533;&#65533;&#65533;&#65533;&#65533;Wk<&#65533;&#65533;&#65533;&#65533;&#65533;$&#65533;&#65533;@&#65533;&#65533;E&#65533;]&#65533;&#65533;&#65533;&#65533;&#65533;C&#65533;&#65533;q&#65533;&#65533;t&#65533;&#65533;J&#65533;'V&#65533;e:&#65533;&#65533;&#65533;-}&#65533;&#65533;&#65533;Fpx&#65533;g$M&#65533;&#65533;&#65533;&#65533;&#65533;&#65533;c&#65533;[`&#1109;u# &#65533;&#65533;&#65533;km0&#65533;&#65533;wQ&#65533;&#65533;&#65533;5
}&#65533;&#65533;5&#65533;2&#65533;p1&#65533;&#65533;&#65533;&#65533;&#65533;;&#65533;&#65533;N+&#65533;&#65533;&#65533;&#65533;&#65533;&#268;N=3&#65533;UuSa&#65533;&#65533;wF|dF&#65533;,&#65533;&#65533;&#65533;{&#65533;&#65533;&#65533;Kh&#65533;&#65533;&#65533;&#65533;%&#65533;&#65533;&#65533;&#65533;=j&#65533;&#65533;&#65533;&#65533;^&#65533;NG&#65533; _&#65533;K&#65533;j&#65533;j-&#65533;&#65533;&#65533;&#65533;&#65533;&#65533;&#65533;&#65533;&#65533;Tg&#65533;&#65533;]1N&#65533;g$&#28040;&#65533;&#65533;rOZr&#65533;&#65533;r&#65533;&#65533;SLc&#65533;c4)&#65533;&#65533;~&#65533;f@s&#65533;&#1437;&#65533;&#65533;)&#65533;&#65533;&#65533;c4&#65533;&#65533;&#65533;&#65533; 78&#65533;q&#65533;^&#65533;$&#65533;&#65533;Rd&#65533;*2;&#65533;&#65533; 
y&#65533;O&#65533;Y&#65533;&#65533;&#65533;&#880;>t&#65533;(&#458;&#65533;&#65533;&#65533;R&#65533;&#1427;W&#65533;u&#65533;&#65533;s&#65533;[&#65533;u&#65533;I&#65533;&#65533;&#65533;g&#65533;;&#65533;&#1323;1&#65533;&#65533;p&#65533;{V&&#65533;y-&#65533;&#65533;&#65533;2H&#65533;&#65533;&#65533;YY[j?a&#65533;-%ql&#65533;&#65533;&#65533;&#1827;(&#65533;&#164;&#65533;&#3660;&#65533;&#65533;X&#65533;&#65533;{f%&&#65533;&#65533;2&#65533;q&#65533;&#65533;G&#65533;woy&#65533;&#65533;&#65533;#&#65533;9 &#65533;&#383;> &#65533;&#65533;Y2&#65533;Z&#65533;&#65533;&#65533;&#65533;&#65533;h&#65533;&#65533;$9@&#65533;&#65533;L&#14005;&#65533;&#65533;,[	&#65533;r&#65533;&#65533;&#65533;&#65533;&#65533;=9&#65533; &#65533;t&#65533;IT&#65533;K&#65533;&#1234;&#65533;k&#65533;N&#65533;P&#65533;&#65533;&#65533;&#65533;&#65533;&#65533;&#65533;&#65533;x&#1887;&#65533;&#65533;J&#65533;L&#65533;&#65533;-g&#65533;&#65533;&#65533;3&#65533;&#594;Y&#65533;&#65533;&#65533;&#65533;&#65533;&#65533;&#65533;MH&#65533;&&#65533;K[&#65533;q&#65533;&#65533;H&#65533;!&#65533;9#&#65533;O&#65533;_j&#65533;L&#65533;>k&#65533;&#65533;F&#65533;&#65533;'&#65533;p;*.&#65533;H,X&#65533;&#65533;&#1382;&#65533;H&#65533;*&#65533;&#1037;&#65533;#&#65533;>&#65533;&#65533;*&#65533;xu&#65533;&#65533;gv%y&#65533;p_o&#65533;Y&#65533;&#1380;&#65533;&#65533;&#65533;&#65533;1&#720;&#65533;;&#65533;<7&#65533;&#245;jkw&#65533;Ce&#65533;&#65533;&#65533;;&#65533;P&#65533;&#65533;&#65533;qvHM'&#65533;&#65533;8&#65533;&#1426;&#65533;&#65533;&#65533; x&#65533;&#65533;&#65533;W&#65533;=:&#65533;&#65533;&#65533;&#65533;XkaqH&#65533;?&#65533;	q&#65533;&#1949;&#65533;KB&#65533;K&#65533;&&#65533;&#65533;]&#65533;n&#65533;p#&#65533;&#65533;&#65533;:&#65533;j&#65533;&#65533;&#65533; &#65533;g <&#65533;fO&#65533;&#65533;&#65533;&#903;9FV&#65533;&#65533;S3&#65533;&#65533;&#65533;{AjD2[&#65533;&#65533;4&#65533;&#65533;&#65533;q&#65533;&#615;\Y&#48619;"MmM&#65533;cVl&#65533;&#65533;&#65533;&#65533;n&#65533;-AY&#65533;yQv&#65533;&#65533;&#65533;=&#65533;&#65533;&#65533;-q3&#65533;&#65533;9>Z&#65533;&#65533;&#65533;Sv&#65533;&#65533;F&#65533;>eV&#65533;&#65533;&#65533;&#65533;&#65533;&#65533;&#65533;L!"&#496;&#65533;}j&#65533;&#65533;&#65533;&#1416;&#65533;&#65533;&#65533;&#65533; &#65533;K&#65533;p&#65533;&#65533;U&#65533;&#65533;&#65533;mA&#65533;O
d&#65533;3c?&#65533;&#65533;&#1456;&#65533;&#65533;&#65533;b&#65533;;;z&#65533;&#65533;&#65533;&#65533;&#65533;&#65533;&#65533;%&#65533;&#65533;&#1051;R&#65533;&#65533;&#65533;s&#65533;&#65533;~\&#65533;&#65533;U$&#65533;&#65533;&#65533;$&#65533;B&#65533;&#65533;&#65533;!G&#65533;&#65533;"&#65533;&#65533;&#65533;&#65533; &#1330;?&#65533;&#65533;9=knT&#65533;w&#65533;&#65533;,&#65533;&#65533;1&#65533;6&#65533;&#65533;&#65533;ri&#65533;lVt?&#65533;&#65533;&#65533;&#65533;&#65533;&#65533;' t&#65533;SL&#65533;&#183;<&#65533;&#65533;+&#1885;V&#65533;*[Z@&#65533;&#65533;&#65533;&#65533;&#65533;I8h&#65533;&#65533;$&#65533;&#65533;&#65533;&#65533;&#65533;e&#65533;g&#65533;&#65533;ys&#65533;{WN"h&#65533;&#65533; `s&#65533;p&#65533;Vg\6#&#65533;&#65533;&#65533;HnG&#65533;&#65533;&#1204;Rf&#65533;=&#65533;g&#65533;\U;62&#65533;&#65533;&#65533;&#65533;*&#65533;&#65533;&#65533;%_C&#65533;f&#65533;wb&#65533;&#65533;r&#65533;&#65533;&#65533;&#65533;y&#65533;)&#65533;d&#65533;g9<&#65533;4&#65533;8w&#65533;&#65533;&#65533;&#65533;{U&#65533;-&#65533;|&#65533;*&#65533;q&#65533;&#65533;&#65533;&#65533;OD3&#65533;&#65533;GW&#65533;k&#65533;&#65533;nE&#65533;&#65533;2&#65533;A&#65533;G&#65533;:&#65533;&#65533;5&#65533;&#65533;N,,'&#65533;m&#65533;u'&#65533;&#65533;3\]&#65533;B&#65533;&#65533;<`WUu9&#65533;,&#65533;U&#65533;c&#65533;OaN&#65533;]&#208;M5&#65533;n1&#65533;&#65533;&#1189;&#65533;m]&#65533;&#65533;&#65533;&#65533;&#65533;&#65533;9&#65533;D&#65533;Cdp:Rg-&#65533;&#65533;&#1937;&#65533;.I$&#65533;&#65533;&#65533;&#65533;  &#65533;&#65533;E &#65533;&#65533;&#65533;&#65533;&#65533;&#65533;&#65533;&#65533;8&#65533;&#65533;L&#65533;&#65533;f&#63248;>&#65533;&#65533;&x&#26201;f&#65533;	&#65533;&#65533;&#65533;&#65533;&#65533;ki&#65533;h_c&#65533;&#65533;
&#65533;&#65533;;&#65533;&#65533;4&#65533;&#65533;Oj,&#65533;6&#65533;&#1117;&#65533;&#65533;&#65533;&#63570;&#65533;&#65533;*&#65533;  &#65533;&#65533;0&#65533;a_H&#65533;&#65533;`&#65533;&#65533;&#1730;[&#65533;Y&#65533;r+&#65533;&#65533;&#65533;&#65533;Ia&#65533;H	G`&#65533;3&#65533;5&#65533;(&#65533;Z&#65533;h&#65533;QY&#65533;W&#65533;&#65533;/&#65533;&#65533;#E&#65533;'&#716;&#65533;&#65533;&#65533;4&#65533;a&#65533;&#65533;L&#65533;&#65533;G$w&#65533;&#65533;&#65533;LpA9&#65533;<&#65533;&#65533;Q	&#65533;#&#65533;rN:V~&#65533;V/&#65533;Gs:="&#604;o&#65533;&#65533;&#65533;&#65533;"R&#65533;&#65533;&#173;&#65533;&#65533;&#1648;?&#65533;$E&#1546;&#65533;&#1123;&#65533;&#65533;?6G\Oj&#65533;u	@&#65533;y&#65533;&#65533;&#65533;|&#65533;&#65533;<&#65533;BqI&#65533;>&#65533;K&#65533;&#65533;a<&#65533;d&#65533;U&#65533;&#65533;|5&#65533;&#65533;&#65533;&#185;&#65533;&#65533;c?&#65533;k&#65533;e&#65533;&#65533;&&#65533;&#65533;&#65533;,f&#65533;&#65533;h&#65533;&#65533;7)U&#65533;&#65533;&#65533;
&#65533;w&#65533;t&#65533;&#65533;&#65533;&#65533;> x?&#65533;&#65533;&#65533;G&#65533;&#65533;6 ?&#65533;&#65533;9&#65533;&#1943;&#65533;&#65533;&#65533;&#65533;&#65533;&#65533;&#65533;Q&#65533;&#65533;&#65533;h&#65533;"&#1606;;&#65533;&#65533;&#65533;&#65533;u'&#65533;&#65533;s#y&#65533;H&#65533;&#65533; &#65533;N{.*&#65533;&#65533;m%&#65533;f&#65533;&#65533;&#65533;&#65533;&#65533;&#65533;&#65533;&#65533; &#65533;2&#65533;7=}&#65533;'&#65533;0#t=s&#65533;&#65533;]&#1577;&#65533;&#65533;!M&#65533;&#65533;^6&#65533;+&#65533;&#65533;&#65533;&#65533;?Z&#65533;&#1143;&#65533;&#65533;&#65533;&#65533;H&#65533;[r&#65533;&#65533;&#65533;&#65533;vl&#65533;J	&#65533;&#65533;&#65533;X&#65533;	'&#65533;<&#65533;&#65533;&#65533;&#65533;&#65533;J&#65533;{O&#65533;4&#65533;B&#65533;,&#65533;=&#65533;z&#65533;G&#65533;-&#65533;8&#65533;&#65533;&#65533;&#65533; dW&#65533;&#65533;&#65533;-&#65533;&#65533;h&#65533;d&#65533;J&#65533;A> &#65533;)&#65533;&#65533;&#65533; tf&#65533;&#65533;&#65533;gEn&#65533;&#65533;o&#65533;&#65533;&#65533;(&#65533;&#65533;&#65533;V&#65533;+W&#65533;&#65533;<`&#1918;1&#65533;&#65533;?&#65533;s>vY4&#65533;&#65533;&#1324;?5&#65533;&#1553;&#65533;&#65533;1&#65533;"&#65533;&#65533;]&#65533;2&#65533;~&#65533;)&#65533;&#65533;wg5&#65533;?&#65533;&#65533;[&#65533;?&#65533;&#65533;?M&#65533;M&#65533;V8&#65533;|&#65533;q&#65533;@Q&#65533;&#65533;&#65533;&#65533;&#65533;&#65533;L&#65533;;&#65533;&#65533;&#65533;_qX&#65533;0&#65533;nd@&#65533;"&#65533;K&#65533;:&#65533;&#65533;v&#65533;+E&#65533;&#65533;&#65533;&#65533;3* &#65533;&#65533;9&#65533;&#65533;a&#65533;&#65533;B&#65533;g&#65533;_&#65533;;&#65533;p&#65533;&#65533;&#65533;)&#65533; &#65533;&#65533;A&#65533;H&#65533;&#65533;&#65533;&#65533;z&#65533;Q&#65533;2i	`
&#65533;&#65533;f&#65533;E
B&#65533;io&#65533;&#65533;&#65533;n&#30348;&#65533;s!b&#65533;&#65533;&#65533;`c&#65533;Zy	&#65533;n&#65533;&#65533;v=&#65533;&#65533;(Dn&#65533;)&#65533;?{qsRL&#65533;&#783;&#65533;&#65533;&#65533;O=&#65533;&#65533;a&#65533;&#65533;&#65533;u&#65533;&#65533;&#65533;&#65533;$&#65533;&#65533;d&#65533;&#65533;h&#65533;&#65533;r}&#65533;&#65533;&#65533;7&#65533;tl0&#65533;&#1269;Is9&#65533;&#65533;&#65533;&#1194;+&#65533;c&#65533;N{v&#65533;Q&#65533;&#65533;&#65533;&#65533;&#65533;&#65533;V]&#65533;Sq&#65533;*q&#65533;&#65533;&#65533;&#65533;Y&#65533;&#65533;W&#65533;x'&#65533;&#65533;uN61b&#65533;&#65533;&#65533;&#65533;enA&#1987;E&#65533;&#65533;&#65533;`&#65533;&#65533;&#65533;H`?Z&#65533;E&#65533;&#65533;&#65533;-&#65533;&#65533; &#65533;&#65533;&#65533;N{&#65533;&#65533;&#65533;2&#65533;g&#65533;&#65533;&#10509;&#65533;\&#65533;&#65533;&#65533;&#65533;&#65533;&#65533;&#65533;n&#65533;5+;&#65533;[&#65533;&#65533;9&#65533;N&#65533;&#65533;&#65533;&#65533;zpW(&#65533;<g&#65533;&#65533;&#1465;xoqv&#65533;&#65533;@&#65533;b&#65533;&#65533;]Z\&#65533;&#939;2YX|&#65533;`?&#65533;&#65533;%h&#65533;H&#65533;&#65533;6y&#65533;T&#65533;&#1441;i&#65533;bR&#65533;&#65533;&#49948;&#65533;-Z&#65533;&#65533;R%&#65533;&#65533;N&#65533;&#65533;&#65533;R&#65533;&#65533;a&#65533;D,X(&#65533;&#65533;&#65533;&#65533;Swk&#65533;uq&#65533;n&#65533;+$[&#65533;&#65533;3&#65533;&#65533;&#65533;H&#65533;a &#65533;&#65533;X:&#65533;?&#1195;&#65533;H&#65533;e&#65533;&#489;&#65533;x&#65533;7&#65533;&#65533;&#65533;Bwc&#65533;&#653;Gtk&#65533;&#65533;3&#65533;&#65533;URT
&#65533;&#65533;&#249;&#65533;&#65533;&#65533;	q&#65533;&#65533;h&#65533;&#65533;&#65533;&#65533;;_&#65533;&#1871;&#65533;qY&#65533;|e&#65533;&#65533;:}&#65533;j[&#48653;&#65533;&#65533;&#65533;&g&#65533;&#65533;&#65533;&#65533; &#65533;i&#65533;a]-G&#65533;&#65533;&#65533;0ud}&#1797;'&#65533;&#65533;V[EU&#65533;&#65533;&#65533;ol4&#65533;b&#65533;S&#65533;&#65533;&#65533;&#65533;X&#65533;&#65533;	0 &#65533;&#457;&#65533;'&#65533;O_n&#65533;&#65533;d&#65533;&#65533;&#65533;F&#65533;&#378;#&#65533;=&#65533;^&#65533;&#65533;o&#65533;&#65533;#&#65533;6&#65533;PX&#65533;?*&#963;&#65533;o&#65533;&#65533;nYX&#65533;_&#65533;8&#35040;&#65533;&#65533;&#65533;&#65533;4l&#65533;1&#65533;&#65533;&#65533;'&#65533;<&#1384;&#65533;&#65533;&#65533;&#65533;&#275;&#65533;&#65533; ^&#65533;7m&#65533;V/0&#65533;
1&#65533;I&#65533;&#65533;8&#326;x&#65533;&#65533;&#65533;|
v&#65533;&#65533;S!rF&#65533;9>&#10262;]&#65533;&#65533;	a&#65533;s&#65533;&#65533;&#65533;&#65533;
&#65533;"&#65533;V&#65533;0&#65533;&#65533;&#65533;#{z&#65533;&#65533;s&#65533;
&#65533;&#65533;Yo&#65533;&#65533;&#65533;&#1204;!0:&#65533;9&#65533;Ya,&#65533;y&#65533;&#65533;_&#65533;&#65533;"&#65533;&#28301;&#65533;ZL&#65533;F[&#65533;&#65533;U&#65533;&#65533;uk&#65533;&#65533;4&#65533;4M&#65533;&#65533; &#65533;&#65533;C\&#65533;&#889;&#65533;&#65533;&#65533;\&#65533;&#1719;&#65533;&#65533;&#65533;&#65533;'tFW&#65533;&#65533;k&#65533;&#65533;&#65533;a{u*&#65533;&#65533;&#65533;&#65533;&#65533;5&#65533;1LV(&#1639;()s&#65533;&#65533;&#65533; &#65533;&#65533;Gf3&#65533;
F	&#65533;X&#65533; J&#65533;uHmK&#65533;v&#65533;&#65533;$&#65533;&#65533;&#65533;&#65533;*I&#65533;&#65533;-&#65533;&#65533;&#65533;&#65533;&#65533;&#65533;Hf&#65533;&#65533;X&#65533;C&#65533;&#65533;&#14377;&#65533;k&#65533;s&#65533;gU&#65533;Y"&#65533;&#65533;&#65533;U&#2007;!&#65533;=&#65533;lT&#65533;mS&#65533;&#65533;&#65533;9,0O<&#65533;Y&#65533;&#65533;$H&#676;&#65533;N8&&#65533;&#65533;&#37586;&#65533;I&#65533;&#65533;&#65533;&#65533;>&#992;&#65533;&#65533;e&#65533;&#280;M&#65533;&#65533;&#1016;&#65533;&#65533;qV&#65533;&#65533;.Q&#65533;.cll}:sU7&#65533;&#65533;w'&#65533;&#65533;&#65533;eE&#65533; VJ&#470;&#65533;&#65533;e&#65533;&#65533;&#65533;?Z&#65533;&#65533;br&&#65533;N&#65533;&#65533;I*&#65533;&#495;&#1180;bh-&#65533;	J&#65533;'&#65533;X&#65533;&#65533; &#65533;Ry&#65533;e&#65533;&#65533;&#65533;&#65533;&#65533;&#65533;Li&#65533;Ps&#1256;&#65533;f&#65533;pHv&#65533;@&#65533;&#65533;F&#65533;9s&#65533;&#65533;&#65533;&#65533;&#65533;7:&#65533;&#65533;&#49014;&#65533;&#65533;}&#65533;OA&#65533;J&#65533;D&#65533;&#65533;7&#65533;&#65533;}&#1118;1&#65533;5&#65533;&#65533;&#65533;v9&#65533;G_&#65533;&#1958;WZ&#65533;&#65533;&#65533;q,4&#65533;4$\Ng&#65533;&#65533;&#65533;&}3&#1311;aS&#65533;&#657;&#65533;&#65533;4ELM&#65533;`=&#65533;0&#65533;$&#65533;&#65533;9&#65533;&#65533;*&#65533;&#65533;&#632;&#65533;&#1338;&#65533;t&#65533;&#65533; &#65533;&#65533;&#65533;Oz&#65533;Ys&&#1636;Z&#65533;&#65533;&#65533;zA&#65533;yU&#65533;&#65533;&#65533;&#65533;&#65533; n&#65533;&#511;&#65533;[&#65533;>&#844;&#65533;&#65533;}rk&#65533;`&#65533;1{&#65533;w.q&#65533;&#65533;s?&#65533;/&#65533;&#65533;&#65533;?&#65533;&#65533;8&#1900;&#65533;&#65533;	O&#65533;&#65533;X&#65533;&#65533;^rI&#65533;C&#65533;&#1722;M&#65533;&#65533;&#65533;.&#764;B&#65533;&#185;&#65533;di&#65533;&#65533;&#65533;&#65533;&#65533;9&#65533;Z'&#65533;^D&#65533;&#65533;&#65533; ]I&#65533;&O&#65533;!&#65533;&#65533;ppq&#65533;&#65533;5&#25747;&#65533;&#65533;&#65533;e!&#65533;z&#65533;&#65533;+&#65533;|"Xx6&#1551;&#65533;&#65533;_&#65533;&#65533;^i|&#65533;f(&#65533;&#478;A&#65533;&#65533;&#65533;&#65533; )|o&#65533;&#65533;&#855;_R&#65533;&#65533;FG&#65533;O&#65533;G&#65533;&#65533;U$q&#65533;&#65533;&#2005;/&#65533;'&#65533;MuhJr&#65533;&#65533;x&#65533;&#65533;TJ2r&#231;|&#65533;&#65533;Ea&#65533; 	.&#65533;&#65533; &F}&#65533;&#65533;&#65533;! &#65533;&#65533;E&[&#65533;r?&#187;-&#65533;&#65533;}\d&#65533;&#65533;?&#65533;q&#65533;&#65533;&#65533;&#65533;~&#65533;o&#65533;&#65533;&#65533; 	&#65533;&#65533;&#65533;&#65533;&#65533;O&#1948;U&#65533;&#65533;&#65533;u-&#65533;&#65533;x0&#65533;
&#65533;&#65533;&#65533;&#65533;&#65533;y&#65533;&#65533;&#65533;&#846;O&#65533;&#65533;5n&#1891;&#65533;-&#65533;lo&#65533;&#65533;&#65533;&#65533;&#65533;&#65533;&#65533;_&#65533;dx&#65533;0&#65533;&#392;GBb&#65533;*&#65533;&#376;&#65533;{;)&#65533;&#65533;)IR&#65533;{&#65533;&#65533;&#684;&#65533;&#65533;w&#65533;t\&#65533;&#65533;CG&#332;&#65533;&#65533;&#65533;.N&#65533;i&#65533; 
&#65533;|K&#65533;D&#65533;C&#65533;&#65533;&#65533;F&#65533;&#65533; f&#65533;&#65533;&#65533;L3Ds&#65533;&#65533;&#65533;UQ&#65533;&#942;&#65533;&#65533;&#65533;i X&#65533;2 H'=&#65533;&#65533;&#281;Z&#65533;&#65533;1&#65533;&#65533;&#65533;`A&#65533;=&#65533;X&#65533;r&#65533;&#65533;oM&#65533;7&#65533;&#65533;"&#982;&#65533;&#65533;X&#65533;&#65533;&#65533;V&#65533;&#1564;&#65533;q&#65533;&#65533;'&#65533;4Lb&#65533;&#65533;&#65533;&#65533;&#65533;j&#65533;/e&#65533;&#65533;=Nhg&#65533;&#1667;&#65533;?&#65533;F&#65533; 9=(J&#65533;&#65533;&#65533;;&#65533;7&#65533;&&#65533;&#65533;|&#65533;&#65533;<&#65533;&#65533;&#65533;&&#65533;c
&#65533;&#65533;v&#65533;D~s&#65533;j&#65533;&#65533;&#65533;F&#65533;&#65533;(&#65533;&#1050;&#65533;&#65533;&#65533;2y&#65533;<&#65533;==&#65533;&#65533;i&#65533;9<R&#65533;ZZ&#65533;&#65533;&#65533;J&#65533;+&#65533;@z&#430;&#65533;&#65533;&#65533;&#65533;6&#65533;&#65533;Qf*&#65533;&#65533;H`&#65533;&#65533;jb&#65533;&#65533;A&#65533;&#65533;&#65533;
&#65533;Q&#65533;&#65533;&#65533;lm&#65533;&#65533;&#65533;-ls7x&#65533;"Rx&#65533;8&#65533;~"&#65533;&#65533;&#65533;?w&#65533;&#65533;B*O&#65533;&#65533;nsJj3&#65533;&#65533;;8Q&#65533;	L&#65533;C&#65533;	&#65533;&#65533;4&#65533;(RN&#65533;I&#65533;&#65533;&#65533;&#65533;&#65533;j3&#65533;&#65533;&#65533;z&#65533;&#65533;9&#65533;i&#65533;5&#65533;&#65533;&#65533;&#65533;=$\&#65533;&#65533;[!&#65533;J&#65533;&#65533;q&#65533;&#65533;=&#65533;&#65533;&#65533;}=*&#ozt&#65533;&#65533;&#65533;v&#65533;&#65533;&#65533;d`&#65533;&#1417;&#65533;&#65533;F1&#65533;&#65533;&#65533;d&#65533;zkz&#1379;&#65533;H&#65533;&#65533;&#65533;$D&#65533;&#65533;&#65533;&#65533;i&#65533;u4{&#65533;&#464;y&#65533;v	&#65533;osQZ3o(&#65533;&#204;&#65533;3I"&#65533;T+1&#1566;&#65533;&#65533;V[&#65533;&#1851;&#65533;j&#999;&#65533;&#65533;&#65533;&#65533;&#65533;>d&#65533;&#65533;&#442;/&#65533;&#65533;{n>&#65533;%&#65533;&#65533;&#65533;&#642;&#65533;&#1064;&#65533;CaG&#65533;T&#1076;&#65533;&#65533;	 &#65533;&#65533;u&#65533;&#65533;5&#65533;;&#65533;.V;-7E&#65533;^C1&#65533;&#65533;&#65533;&#65533;8r&#65533;&#65533;z&#65533;~_&#65533;t&#65533;&#65533;5&$H&#65533;pz~&#65533;mp&#65533;/#&#65533;	N1(\.G&#65533;&#65533;m&#65533;&#65533;&#65533;l&#65533;9&#65533;\E&#65533;&#65533;&#65533;&#65533;&#65533;oR)Fvv&#65533;&#65533;{&#65533;&#65533;&#65533;&#65533;C&#65533;&#65533;i<&#65533;&#65533;w|a&#65533;1oH&#65533;)g\&#65533;J&#65533;&#65533; Js\(Ua&#65533;&#65533;&#65533;k&#65533;&#65533;_&#65533;&#65533;j&#65533;&#65533;Va &#65533;&#65533;&#65533;=&#65533;&#65533;&#1021;Gir~O1a&#65533;&#65533;2&#65533;&#65533;&#65533;&#40317;j/&#65533;&#65533;&#65533;3&#65533;&#65533;8&#65533;O&#65533;&#65533;&#65533;(&#65533;&#65533;G &#65533;&#65533;Sd&#65533;%&#65533;&#65533;&#950;&#65533;}&#65533;\&#65533;q"<&#65533;&#65533;q&#65533;&#65533;+&#65533;'&#65533;>&#65533;4&#65533;y<&#65533;f,g
&#65533;&#65533;3&#65533;&#558;r&#65533;&#65533;h&#65533;&#65533;I&#65533;&#65533;&#65533;A&#65533;&#65533;4&#65533;1#y&#65533;>v%&#65533;&#65533;&#65533;|&#65533;&#65533;&#65533;R&#65533;&#65533;4&#65533;&#1357;(&#65533;&#65533;&#65533;'K&#65533;cR&#65533;&#65533;&#65533;Q&#65533;&#65533;=&#65533;&#65533;&#65533;&#65533;eX&#65533;F&#65533;~&#65533;&#65533;&#65533;&#65533;&#65533;&#65533;U	.&#65533;@1t&#65533;&#65533;d*y&#65533;W&#65533;<&#65533;7`u&#9859;&#65533;&#65533;&#65533;&#65533;VG&#65533;x&#65533;&#65533;/QrF<&#65533;m&#65533;&#65533;Rc &#65533;&#65533; <WI&#65533;&#65533;>&#65533;&#287;&#65533;&#65533;&#65533;x&#65533;&#65533;E&#65533;L&#65533;&#65533;&#65533;&#65533;&#1079;&#65533;&#65533;&#65533;&#1210;=7FV&#65533;&#65533;&#65533;&#65533;&#65533;&#65533;&#65533;&#65533;o&#65533;~&#65533;&#65533;WO&#65533;*&#2039;&#1005;&#65533;&#65533;;&#65533;&#65533;:r&#65533;&#65533;$e|#i&#65533;&#65533;.OO&#65533;&#65533;&#65533;_+&#65533;1l*&#65533;j&#65533;&#65533;&#65533;&#65533;"V&#65533;=&#65533;C&#65533;&#65533;p&#65533;T&#65533;_"&#65533;&#65533;&#65533;&#65533;^&#65533;3&#65533;:7&#861;&#65533;&#65533; \0&#65533;4&#65533;&#65533;&#65533;&#65533;&#65533;=x&#65533;5&#65533;&#65533; &#65533;&#65533;s&#65533;&#65533;3&#65533;&#65533;B+&#65533;%R\&#65533;&#65533;]p;d&#65533;GR&#65533;&#65533;&#781;X&#65533;&#65533;!9&#65533;w&#65533;&#65533;6&#65533;&#695;fR&#65533;m,&#65533;?/&#65533;&#65533;8&#65533;`&#65533;&#65533;&#65533;&#65533;&#65533;&#65533;i&#65533;&#65533;"&#65533;&#65533;&#65533;B&#65533;&#65533;$o=&#65533;&#65533;>6e&#65533;&#65533;G'&#65533;u>u&#65533;&#65533;@&#65533;)&#65533;&#65533; Z&#65533;&#65533;%$e&#65533;&#65533;?#]?&#65533;&#65533;&#65533;UU&#1321;&#65533;q&#65533;&#65533;SY&#65533;^&#65533;T&#946;&#65533;[&#65533;&#65533;y&#65533; Jn;&#1802;&#65533;t1&#65533;On&#65533;&#65533;&#65533;&#65533;v&#65533;&#65533;`|A&#65533;&#65533;&#65533;&#65533;&#65533;&#65533;!&#65533;V.&#65533;>#i&#65533;&#65533;&#65533;&#65533;&#15687;E&#65533;)&#65533;&#65533;-&#65533;al&#65533;&#65533;&#65533;&#65533;?&#65533;~&#65533;&#65533;\&#60627;&#65533;&#65533;&#65533;&#981;&#65533;&#65533;WA&#65533;i&#65533;&#65533;u&#65533;&#503;N+&#65533;&#1291;7&#65533;t&#65533;&#65533;&#65533;B9?&#65533;&#501;e_&#65533;&#65533;[&#65533;&#65533; ]&#65533;&#65533;&#65533;&#65533;&#65533;8k&#65533;&#65533;#&#65533;^mq<&#65533;&#1841;&#65533;&#65533;&#65533;&#65533;z/&#65533;4&#65533; &#65533;gq&#65533;&#65533;A=&#65533;=?:&#65533; &#65533;&#65533;&#65533;&#65533;&#65533;29@sU&#65533;&#65533;&#65533;;&#65533;9&#375;&#65533;&#65533;ga;&#65533;&#65533;/z&#65533;&#65533;&#65533;&#65533;UR&#65533; *&#65533;&#65533;&#65533;k^]:6>THGLA&#65533;2j&#1657;&#65533;&#65533;&#65533;&#65533;&#65533;8&#65533;&#65533;[&#65533;&#65533;A&#65533;&#65533;&#65533;&#65533;u;bH&#65533;::1c&#65533;b&#65533;5&#65533;^y&#65533;6O&#65533;&#65533;~]B&#65533;&#65533;&#65533;V&#65533;&#65533;&#65533;igl&#65533;&#65533;36&#65533;Q&#65533;X&#65533;&#218;&#65533;&#65533;7&#65533;R\&#65533;&#65533;&#65533;&#65533;&#65533;q&#65533;&#65533;*&#65533;&#65533;&#65533;&#65533;Gek&#65533;&#390;B8&#65533;&#65533;\S&#65533;*&#65533;&#65533;&#65533;&#65533;&#65533;)&#550;&#65533;&#65533;&#65533;c&#65533;4&#65533;O-&#65533;{&#65533;b0&#65533;&#65533;&#65533;d&#65533;-&#65533;*1&#65533;&#65533;&#65533;?&#65533;<R&#65533;!z&#65533;&#65533;&#65533;&#65533;?&#65533;hPD&#854;&#65533;&&#65533;a&#65533;&#65533;"&#65533;&#65533;&#65533;&#65533;	 u&#65533;q^S&#65533;&#65533;P&#65533;&#65533;[&#65533;&#65533;N&#65533;<&#65533;&#65533;&#65533;&#65533; [?&#65533;z&#178;&#65533;&#65533;`&#65533;&#65533;yd&#879;r&#65533;&#65533;^+&#65533;ka&#65533;&#65533;&#65533;u&#65533;&#65533;&#65533;&#65533;&#65533;&#65533;&#65533;R2&#65533;&#65533;&#65533;&#592;&#65533;6&#65533;&#65533;5&#65533;&#65533;h&#65533;drL&#65533;9F&#65533;r* &#65533;KF&#65533;&#65533;Nv&#65533;{&#65533;&#65533;&#65533;MH&#65533;3&#65533;}*&#371; &#65533;!&#65533;&#65533;r&#65533;&#65533;&#65533;!&#65533;&#65533;&#1010;&#65533;&#65533;o!l"&#65533;&#65533;#&#65533;U0`&#1452;y&#65533;&#65533;&#65533;<&#65533;iE&#65533;[>&#65533;V&#65533;&#65533;w&#65533;?&#65533;S&#65533;&#65533;&#65533;&#65533;&#65533;l&#65533;2&#65533;>&#828;&#65533;&#65533;&#65533;&#65533;r&#7776;&#65533;>lc&#65533;&#65533;&#1195;&#65533;&#65533;&#65533;3&#65533;&#65533;`&#65533;&#65533;&#65533;&#65533; J&#892;&#65533;&#65533; hv&#65533;&#65533;5H&#65533;&#1377;F'&#65533;&#65533;&#65533;&#65533;&#65533;&#65533;&#65533;&#65533;s&#65533;&#65533;&#1562;&#65533;.&#65533;&#65533;&#65533;'r&#65533;&#65533;;RW&#65533;=&#65533;R&#65533;&#65533;{t&#65533;&#65533;&#65533;&#65533;&#1306;&#65533;&#641;&#65533;&#65533;<U&#65533;/&#65533;&#65533;G&#65533;3&#1513;&#65533;"&#65533;&#65533;&#65533;]&#65533;&#65533;&#65533;&#65533;e*&#65533;&#65533;&#65533;=&#65533;&#65533;n&#600;Ejvz&#65533;EVq&#65533;&#65533;&#65533;&#65533;&#65533;&#65533;w&#656;7&#65533;&#65533;&#65533;&#65533; &#65533;T#X&#65533;&#65533;l&#65533;&#65533;&#1384;&#65533;i&#65533;&#65533;Y&#65533;
&#65533;&#65533;&#1273;&#65533;*&#65533;&#65533;]&#65533;&#65533;	&#65533;U&#65533;&#65533;'9&#65533;&#65533;y&#65533;&#65533;YaG&#65533;&#65533;7py>&#65533;&#65533;&#65533;&#65533;&#65533;Ao&#65533;&#65533;&#65533;&#65533;&#65533;US&#65533;r&#65533;p7R&#65533;]&#65533; `zV&#65533;Fm&#65533;&#65533;&#65533;w&#65533;U&#65533;&#65533;w_&#65533;&#65533;&#65533;P&#65533;&#65533;&#65533;&#65533;&#65533;@UT&#65533;&#65533;jP&#65533;&#65533;w&#65533;&#65533;:c&#1502;&#65533;&#65533; %cEWr3&#65533;GQ&#65533;S&#1261;k&#65533;&#65533;OR&#65533;&#65533;l `(&#65533;U&#65533;P[&#1401;&#65533;3G&#65533;8<&#65533;g&#65533;&#65533;&#65533;&#65533;"&#65533;B&#65533;&#65533;&#65533;`&#65533;>&#65533;J&#65533;&#1442;&#65533;	2H9a&#65533;&#65533;I&#65533;k&#65533;&#65533;&#65533;&#65533;w-&#419;,&#65533;t&#65533;9	&#65533;&#220;&#65533;&#65533;&#65533; V&#65533;&#65533;M#&#65533;
&#65533;&#65533;98 W9&#65533;&#65533;&#65533;&#65533;|&#65533;&#65533;329&#65533;	&#1533;t&#1187;2&#65533;&#65533;{lb&#65533;&#65533;&#65533;&#65533;&#65533;3&#65533;x&#65533;x&#888;&#1217;&#1337;2E&#65533;&#65533;&#65533;s&#65533;&#65533;E&#65533;&#65533;&#65533;6&#65533;d_wC&#65533;&#65533;&#65533;wZ&#65533;7&#65533;&#65533;&#1630;YC&#65533;~&#65533;t&#65533;Y/u0|&#65533;T&#65533;$&#65533;&#65533;&#65533;&#65533;N-&#65533;&#65533;}&#564;&#65533;Z&#65533;&#65533;%&#65533;MJH&#65533;)9&#1728;@&#65533;wu&#65533;\&#65533;&#65533;&#65533;&#65533;; &#65533;&#65533;&#65533;&#65533;aC1&#65533;&#65533;&#65533;&#65533;&#65533;^&#65533;[&#65533;eu4j&#65533;D&#65533;4H *;&#65533;z&#65533;\&#65533;&#65533;&#65533; &#65533;&#65533;&#65533;8ub&#65533;&#65533; S&#65533;rI&#65533;&#65533;4g&#65533;C&#65533;&&#65533;&#65533;&#65533; ]Jc#&#65533;Z&#1556;4&#65533;&#65533;`&#65533;&#65533;&#65533;_Jk 1&#65533;&#65533;&#65533; rprs&#65533;Me&#65533;|&#65533;w@&#65533;#*I=X&#65533;G&#65533;}i&#65533;x&#65533;&#65533;&#65533;FHn(&#65533;#&#65533;&#65533;O&#65533;&#65533;0&#65533;&#65533;&#65533;&#65533;&#1520;8r&#65533;&#65533;E5&#65533;9&#65533;A_a&#65533;ut4 &#65533; `&#65533;>&#65533;&#65533;&#65533;&#65533;&#65533;&#65533;&#65533;8'"&#65533;&#511;&#1153;&#65533;&#65533;^&#65533;y&#65533;&#65533;&#65533;&#65533;)g/|&#1143;&#65533;]>5&#65533;*&&#65533;&#65533;t&#65533;&#65533;D#g&#65533;\Y`H$q&#65533;&#1158;b&#476;&#65533;c5&#65533;&#65533;F[&#65533;&#428;&#65533;uZ&#65533;&#65533;d&#65533;=&#65533;}&#65533;@H&#65533;&#65533; &#65533;C&#65533;}&#46674;G&#65533;G&#65533;Wi%c&#65533;f&#65533;'&#65533;&#65533;@&#65533;F&#65533;&#65533;&#65533;)&#65533;&#65533;&#65533;&#65533;n[&#65533;H&#1857;&#65533;&#65533;R0&#65533;&#65533;&#65533;&#65533;&#65533;#&#65533;&#65533;z&#65533;y&#65533;V@&#65533;&#65533;t&#65533;s&#65533;&#65533;OO&#65533;.x&#65533;z(1&#65533;s&#65533;!&#65533;&#65533;&#1934;&#65533;&#65533;&#65533;#&#65533;&#65533;&#65533;P:p&#65533; &#65533;1&#1921;&#65533;4c&#65533;&#65533;&#65533; &#65533;ds@&#65533;5&#65533;&#65533;&#65533;HZ_&#65533;&#65533;&#65533;wo&#65533;p&#65533;&#1649;&#65533;&#1714;I&#65533;&#65533;&#65533;&#65533;&#65533;&#65533;&#65533;&#65533;&#65533;Qn.&#65533;&#65533;&#65533;-Mo"x&#65533;BN&#65533;&#65533;@;&#65533; &#65533;A&#65533;7&#65533;;3L&#65533;d&#65533; 	&#65533;	&#65533;&#65533;&#65533;&#65533;&#176;&#65533;&#65533;L&#65533;&#1779;2?&#65533;&#65533;&#1645;&#65533;2&#1849;*&#65533;&#65533;&#65533;~&#65533;&#547;&#65533;&#65533;=&#65533;.I(&#65533;&#65533;cK#&#65533;\* &#65533;]@&#65533;:&#65533;&#65533;&#65533;c&#1444;&#65533;&#65533;&#65533;&#65533;c&#65533;C &#65533;&#65533;RC3&#65533;&#65533;&#65533;z&#65533;&#65533;&#65533;d&#65533;6{b&#65533;@&#65533;RI w&#65533;&#65533;P&#65533;&#65533;#&#65533;&#65533;&#65533;U*}Y.l&#65533;{&#65533;n&#65533;&#63958;X&#65533;&#65533;T&#65533;&#65533;&#65533;9'&#65533;&#65533;&#65533;Q{+[X&#65533;'&#65533;&#272;&#65533;N~&#65533;&#65533;S&#65533;[;&#65533;JF&#65533;&#65533;j*&#65533;L&#261;&#65533;&#65533;5&#65533;&#65533;:*&#65533;,&#65533;8&#65533;wL&#65533;&#65533;&#65533;^z&#65533;&#65533;%%:&#65533;M&#65533;xwK&#65533;O&#65533;	&#65533;&#29785;e&#1746;&#65533;&#65533;&#65533;V.KF&#1193;W&#65533;&#65533;&#65533;&#65533;&#65533;z}&#65533;&#65533;#&#1942;&#65533;&#15734;v&#724;r&#65533;&#65533;$&#65533;&#1640;&#65533;&#65533;&#65533;W&#65533;*&#65533;I&#65533;&#65533;s&#65533;&#65533;_A\&#65533;&#65533;Vj&#65533;#&#65533;.&#65533;{&#65533;FU&#65533;&#65533;[F=:q&#65533;5&#65533;x&#65533;][&#1630;&#65533;&#65533;rZ&#1507;L}H&#65533;&#65533;&#65533;X&#65533;&#65533;&#65533;&#1457;&#65533;\LT~K&#65533;s&#65533;&#65533;W%&#65533;$&#65533;5&#65533;J&#65533;&#65533;b&#65533;&#65533;&#65533;&#65533;$&#65533;&#65533;&#65533;Dq&#65533;=8&#65533;&#65533;&#65533;fH&#65533;=y&#65533;&#65533;$&#65533;i$u5&#65533;s8&#65533;&#65533;&#65533;J&#65533;1&#65533;<z&#65533;&#65533;H&#65533;&#65533; &#65533;&#65533;&#65533;&#1253;;&#65533;<&#65533;=&#65533;Ac&#65533;&#65533;&#65533;&#1334;E/y&#1542;&#65533;&#65533;n&#65533;C&#65533;&#65533;K9&#65533;&#65533;wg&#65533;&#65533;&#65533;&#65533;&#65533;!=&#65533;-2&#65533;&#65533;&#65533;a&#65533;!m&#65533;!\&#65533;&#65533;Wmqkc&#65533;&#65533;Ar
x&#65533;&#65533;pVJ&#65533;zq&#65533;`g&#65533;&#65533;&#65533;&#65533;`&#65533;Y&#65533;[&#65533;&#65533; &#65533;aR&#65533;35&#65533;N]&#955;O&#65533;Xc&#65533;&#65533;&#65533;&#799820;&#65533;&#65533;zv&#65533;&#65533;&#65533;=&#65533;&#65533;&#65533;&#65533;n&#65533;&#65533;c&#65533;X&#65533;&#65533;pXbVrNC&#65533;&#65533;&#65533;&#65533;&#65533;&#65533;W&#65533;&#65533;&#65533;&#65533;q&#65533;&#65533;&#65533; Z&#65533;&#65533;m=&#65533;ek&#65533;DsXZ&#65533;&#65533;&#65533;Rz&#65533;&#65533;$&#65533;U&#65533;}&#65533;&#65533;&#65533;&#1638;q&#65533;b:&#65533;&#65533;&#65533;e&#65533;99&#65533;
+9&#1567;&#65533;oj&#65533;Eu3&#65533;f&#1412;:&#65533;&#1815;~T&#65533;&#65533;@&#65533;&#65533;s&#65533;&#65533;&#65533;&#65533;`v&#65533;'=&#65533;&#54938;&#65533;a#&#65533;&#65533;&#860;&#65533;?&#65533;;T&#65533;I#&#65533;uEYI&#65533;T]&#65533;(=N*&#65533;&#65533;&#65533;t&#65533;EGo&#65533;&#65533;t4&#65533;&#65533;P&#65533;&#65533;Q\&#65533;&#65533;&#65533;c&#65533;&#65533;F)&#65533;x&#65533;&#65533;&#65533;'&#65533;d&#65533;&#65533; ;qN&#65533;7aY&#65533;&#65533;&#65533;&#65533;L&#1759;&#65533;&#65533;&#65533;&#65533;&#65533;U&#65533;CTE&#65533;5&#65533;g&#65533;i&#65533;&#65533;&#65533;v&#65533;"&#65533; &#65533;&#65533;?&#65533;b&#65533;&#65533;&#694;&#65533;&#65533;D&#65533;b&#65533;&#222;&#65533;&#65533;z&#65533;T&#65533;&#65533;&#65533;1&#65533;&#65533;&#65533;l&#65533;&#1868;&#65533;52\&#65533;&#65533;	r&#65533;&#65533;[&#65533; &#65533;<&#65533;&#65533;&#65533;*&#65533;wK&#65533;
W&#65533;	&#65533;&#65533;'&#65533;l&#65533;+2&#65533;?1NDr&#65533; &#65533;&#65533;&#65533; &#65533;&#697;&#65533;SGW34&#65533;u&#65533;Bw&#65533;&#65533;g8&#65533;&#65533;&#65533;&#65533;qyl&#65533;&#65533;;&#65533;&#65533;&#65533;&#577;F8&#65533;l+&#65533;I"&#65533;E&#1789;H&#65533; c&#65533;&#65533;&#65533;>o&#65533;&#65533; &#65533;&#65533;u &#65533;&#65533;&#65533;q&#65533;&#65533;&#65533;&#1135;&#65533;Q&#65533;L&#65533;&#65533;&#65533;&#65533;&#65533;\&#349;X&#30034;M&#65533;&#65533;&#65533;&?&#65533;&#65533;a&#65533;J&#65533; &#65533;g&#65533;&#65533;]&#65533;t&#65533;ts&#65533;&#65533;&#65533; &#65533;f&#65533;&#65533; ]	&#65533;&#65533;&#65533;w3&#65533;
s&#65533;S&#65533;&#526;N&#65533;&#65533;&#65533;&#65533;8&#65533;r&#65533;$&#65533;&#65533;&#65533;>q&#65533;&#65533;&#65533;&#65533;l&#65533;&#65533;&#65533;&#65533;&#65533;&#65533;&#65533;JF1&#65533;&#1965;&#65533;_&#47679;&#65533;k*.&#65533;b@a&#65533;&#65533;B&#65533;4rU&#65533;F&#65533;J&#1210;&#65533;&#65533;# B&#65533; 9&#1870;&#65533;q&#65533;Uu&#65533;y&#65533;&#65533;&#65533;O&#65533;]+a&#65533;/&#65533;&#65533;?;h&#65533;d&#65533;&#65533;V^&#65533;&#182;&#65533;&#65533;&#65533;&#65533;?&#65533;&#65533;&#65533;e&#65533;1&#65533;&#65533;&#65533;&#65533;&#65533;&#65533;=y&#65533;VN&#65533;&#65533;&#65533;)w@2s&#65533;^&#1380;&#65533;"&#65533;&#65533;l+&#65533;a&#65533;&#65533;&#65533;&#65533;C&#65533;&#65533;&#65533;&#65533;&#65533;7&#65533;&#65533;''&#65533;&#65533;&#65533;my&#65533;&#65533;&#2037;pT&#65533;&#65533;&#65533;0^&#65533;c&#65533;&#65533;&#65533;[&#65533;NH&#65533;&#65533;k&#65533;[&#65533; ]&#65533;&#65533;&#65533;/S+&#164;&#65533;g9i.G^&#65533;WMe&#65533;&#65533;&#65533;&#65533;6&#65533;&#65533;&#65533;&#65533;&#65533;&#65533;\&#1476;W{h&#65533;&#65533;&#65533;k&#65533;=&#650;&#65533;0&#65533;d&#65533;&#65533;n8&#65533;&#65533;&#65533;O&#65533;&#65533;3&#65533;&#65533;wg5&#65533;E&#65533;Cv&#65533;&#65533;+&#65533;k&#65533;&#65533;mcx&#65533;3ap`&#65533;&#65533; &#65533;Mn&#65533;R&#65533;&#1644;FNw&#1271;&#65533;&#65533;&#65533;e}&#65533;H>&#65533;&#65533;&#65533;&#65533;&#65533;~U&#65533;&#65533;&#65533;?8&#65533;-2Iaf&#65533;&#65533;b1&#256;&#65533;T&#65533;002@&#679;&#65533;&#65533;2&#65533;&#65533;&#65533;&&#65533;0|&#65533;&#675;"&#65533;&#65533;Ua&#65533;@un&#65533;&#65533;&#65533;&#65533;G$*&#65533;a6&#65533;&#65533;cM&#65533;B&#65533;&#65533;&#65533; &#65533;u*&#65533;,&#65533;m&#65533;=~&#65533;}Es&#65533;&#65533;7&#65533;&#65533;=&#65533;A&#65533;kXTR2&#65533;J&#65533;B&#65533;&#65533;&#65533;&#65533;9&#65533;&#65533;07t&#65533;z&#65533;e&#65533;&#65533;&#65533;&#1721;&#65533;&#65533;&&#65533;&#65533;"&#65533;&#65533;&#65533;&#65533;>&#65533;&#65533;s&#1188;H&#65533;&#65533;s&#65533;&#65533;8&#65533;&#65533;R&#65533;T&#65533;w&#65533;&#65533;n&#65533;&#65533;&#65533;&#65533;&#65533;` %&#65533;&#65533;&#65533;&#65533;sCvE#aq&#65533;B&#65533;&#65533;:&#65533;	^Fb&#65533;&#65533;&#65533;&#65533;&#65533;a&#65533;&#65533;i&#65533;Bg2&#65533;KR&#65533;&#65533;y&#65533;1N&#65533;B&#65533;36
&#65533;&#1329;&#65533;!&#65533;:8a&#65533;&#65533;&I\c&#65533;&#65533;m^&#65533;&#65533;&#65533;&#65533;&#65533;&x&#65533;&#65533;&#65533;=&#65533;\&#65533;@~&#65533;Q&#65533;|&#65533;&#65533;&#65533;U}&#65533;&#65533;&#65533;:&#65533;t&#1494;$D&#65533;v3q&#65533; &#1453;o&#65533;&#65533;c&#65533; &#65533;&#65533;/&#65533;"&#1720;&#65533;&#65533;UL&#65533;&#65533;F&#65533;l1&#65533;&#65533;Lr&#65533;&#65533;U2&#65533;1&#65533;&#65533;&#65533;z&#65533;&#65533;&#474;c&#65533;G&#65533;&#65533;&#65533;&#1758;&#65533;&#65533;&#65533;<~&#65533;&#65533;&#65533;-s&#65533;&#65533;&#65533;&#65533;3&#65533;&#65533;&#65533;&#65533;&#21516;&#65533;'&#65533;&#65533;&#65533;f&#65533;	(&#65533;i&#65533;"&#65533;&#65533;;{KW&#65533;&#65533;p&#65533;&#65533;&#1822;&#149;&#65533;vC&#65533;&#65533;&#65533;=&#585;bwy(&#65533;&#1345;&#65533;&#1956;&#65533;&#65533;&#1918;D&#65533;&#65533;1&#65533;&#65533;oLUI&#65533;{&#65533;&#775;&#65533;&#65533; &#65533;\&#65533;&#65533;
\&#65533;&#65533;&#65533;S&#65533;&#65533;&#65533;&#65533;&#65533;4&#1099;b&#65533;&#65533;U]&#65533;3&#65533;&#65533;&#65533;]^&#65533;&#65533;M k&#548;&#65533; 2>&#65533;&#65533;&#65533;0 &#65533;&#65533;5&#65533;&#65533;( &#65533;&#65533;&#65533;zv&#65533;&#65533;Gc&#65533;&#65533;&#65533;bO&#65533;&#65533;&#65533;i&#65533;&#65533;&#65533;0&#65533;&#486;V&#65533;&#65533;&#1064;&#65533;&#65533;&#16430;7,T~Y&#65533; =*p&#65533;&#65533;&#65533;&#65533;)&#65533;&#65533;-&#65533;Vd&#65533;sD&#65533;&#65533;-&#65533;O&#65533;rs&#65533;&#65533;5%&#65533;&#65533;;&#65533;&#604;&#65533;&#65533;&#65533;k&#65533;|&#65533;&#65533;\I&A&#65533;S&#1359;&#65533;?A&#65533;&#65533;y&#65533;&#65533;&#65533;8&#65533;&#65533;&#1415;&#65533;/g&#65533; &#65533;MbI&#65533;S&#65533;&#65533;&#65533;T&#65533;&#65533;&#65533;A&#46159;&#429;&#1835;&#65533;N*&#65533;>&#65533;&#65533;1&#65533;V&#65533;I!pI&#65533; &#65533;&#65533;/m&#65533;&#65533;&#65533;ErZ&#1949;&#65533;P8&#65533;&#65533;&#65533;&#65533;
&#65533;l&#65533;2>b2&#65533;W7&#65533;&#65533;@&#65533;&#65533;&#65533;&#65533;&#65533;9&#65533;&#65533;]AZZ'&#65533;&#65533;s)\63&#65533;&#65533;X&#65533;&#65533;&#65533;^Y&#65533;"+&#65533;br&#65533;&#65533;&#65533;V=&#1238;M&#65533;V%O^3&#65533; &#65533;&#65533;;&#65533;&#65533;E<dsRC&#65533;&#65533;'0q&#65533;H&#65533;&#65533;&#65533;&#65533;&#1204;0k&#65533;*>&#65533;U&#65533;z&#65533;&#65533;&#65533;&#65533;	&#65533;X/P&#65533;&#65533;$&#65533;&#65533;rJ&#65533;E&#65533;'&#65533;A&#65533;O&#65533;u&#65533;&#801;&#65533; eH&#65533;&#65533;&#65533;&#65533;&&#65533;&#65533;>&#65533;&#65533;&#65533;oQ&#65533;&#65533;N&#65533;&#65533;&#985;b&#65533;&#65533;&#65533;&#65533;z<&#65533;Dn&#65533;&#65533;&#65533;&#65533;B6&#65533;&#65533;&#65533;&#653;&#65533;A&#65533;&#45748;&#65533;,w&#65533;l`&#65533;q&#65533;&#65533;O&#65533;P&#65533;XCi._&#65533;&#65533;S&#65533;[&#65533;}8&#65533;RC#&#268;+&#65533;I&#65533;x&#65533;&#65533;e&#65533;&#65533;u&#65533;:c&#65533;Mcwl&#65533;&#65533;~&#65533;
&#65533;R&#65533;&#1317;&#65533;&#65533;n&#65533;,&#65533;!$&#65533;&#65533;*&#65533;&#65533;&#65533;+&#65533; &#65533;&#65533;&#1697;&#65533;&#65533; ?&#65533;&#65533; &#65533;U&#65533;+nY&#65533;&#65533;W&#65533;&#65533;SD&#65533;te&#65533;&#65533;|&#65533;g&#65533;#&#65533;&#65533;&#65533;*Ob&#65533;&#65533;hLY\&#65533;&#65533;G&#2046;=+&#65533;&#65533;
&#1920;?j&#65533;&#65533; C&#65533;&#65533;&#65533;&#65533;bT&#65533;[&#65533;1&#65533;&#65533;k&#65533;|&#65533;WPQ&#65533;.e&#65533;&#65533;&#65533;&#65533;%&#65533;6K&#65533;~&#65533;&#65533;}&#65533;&#65533;&#65533;y&#65533;O&#65533;ms&#65533;&#65533;t&#65533;u&#65533;&#65533;&#65533;^?
&#65533;$.u-=&#65533;9&#65533;L&#65533;&#65533;&#65533;ax&#65533;&#65533;X^&#65533;&#65533;2&#65533;&#65533;&#65533;&#65533;&#65533;&#65533;&#533;&#65533;?&#65533;&#65533;'&#65533;&#65533; &#65533;	&#65533;P&#65533;&#65533;&#65533;&#65533;5&#65533;wDy&#932;d&#65533;&#65533;&#65533;W&#65533;&#65533;Q&#65533;&#65533;L&#65533;o&#65533; &#65533;&#65533;&#65533;o&#65533;A*&|&#65533;&#65533;&#63223;&#65533;N&#65533;&#65533;&#65533; &#65533;&#65533;&#65533;u&#65533;*@&#65533;&#65533;[&#65533;&#65533;&#65533;O&#65533;}_&#65533;&#65533;&#65533;S&#65533;]&#65533;LqJV5'h t&#65533;&#65533;Z&#65533; &#65533;{&#65533;WU&#65533;&#65533;&#65533;KC&#65533;&#65533;t&#65533;&#65533;R&#65533;&#65533;&#65533;&#65533;?&#187;=s&#65533;a&#65533;9Eq&#65533;&#65533;o&#65533;HX~&#65533;&#65533;&#65533;&#65533;&#65533;F&#65533;&#65533;s&#65533;&#65533;&#65533;9|hOg&#65533;g&#65533;p&#65533;&#65533;H&#65533;&#65533;&#65533;&#65533;?&#65533;&#65533;&#1403;&#65533;h&#65533;&#65533;&#65533;&#65533; &#65533;&#65533;&#1015;&#65533;U|:X&#65533;&#65533;S&#65533;&#65533;6&#65533;&#65533;?&#65533;&#1386;&#337;&#65533;&#65533;&#65533;G&#65533;i&#65533;&#504;&#65533;g&#65533;&#65533;&#65533; &#65533;k&#65533;##\a&#65533; Gl~&#65533;&#65533;&#65533;G&#322;[I&#65533;\}&#65533;S&#65533;Ml&#65533;&#65533;&#65533;	*&#65533;&#65533;$v&#65533;&#65533;&#65533;&#65533;&#65533; b&#65533;}&#65533;&#65533; e5&#65533;&#65533;&#65533;&#65533;"G%cyo&#65533;go&#65533;&#65533;&#65533;&#65533;&#65533;9&#65533;?&#65533;U&#65533; &#65533;8B&#65533;&#65533;&#65533;&#65533;&#65533;g?&#65533;Mg l&#65533;E&#65533;Q*&#65533;O&#65533;s&#65533;U$v&#65533;p3A&#65533;N;&#65533;&#65533;&#65533;U&#65533;&#922;Q&#65533;D&#65533;&#65533;&#65533;{&#65533;A&#65533;&#65533;Y&#65533;&#1509;gc&#65533;o@&#65533;&#65533;.pG=s&#1690;&#65533;&#65533;&#65533;&#65533;&#65533;&#65533;&#65533;&#65533;&#65533;&#65533;&#65533;57@}j&#1926;K&#65533;w&#1155;IJ&#65533;&#65533;&#1700;&#65533;p)&#65533;&#1440;&#65533;G3.:c$&#65533;&#65533;&#65533;&#65533;g&#1450;&#65533;FjjO&#65533;x&#65533;&#1180;?:j&#65533;&#65533;S&#65533;&#65533;&#1185;&#65533; =&#65533;1&#65533;&#65533;&#1181;&#65533;&#1178;&#1822;&#65533;&#1061;&#65533;H&#65533;&#499;&#65533; :&#65533;U&#65533;J&#65533;&#65533;|&#65533;&#65533;%NE>'9&#65533;Z&#65533;L&#65533;ZI&#65533;&#65533;&#65533;HO&#65533;&#65533;W&#65533;R&#65533;&#65533; Z&#65533;H|&#65533;&#65533;&#65533;a&#65533;V	&#65533;&#65533;&#65533;&#65533;k&#65533;0z8&#65533;&#65533;h&#65533;%{&#65533;&#65533;&#65533;&#65533;&#65533;&#65533;|&#65533;)&#65533;x4&#65533;4&#65533;Jz44&#65533;~}&#65533;%o.2&#220;sN"&#65533;&#65533;a&#65533;&#65533;&#65533;&#65533;+;; &#65533;4&#65533;&#1437;&#65533;^&#65533;Sq&#65533;&#65533;Ra&#65533;&#1280;dT@y&#65533;&#65533;&#65533;&#65533;&#65533;:*&#65533;&#65533;W&#65533;&#65533;}&#65533;&#65533;&#65533;B&#593;N2"&#65533;+&#65533;&#65533;S[&#65533;2&#65533;&#65533;j3&#65533;l&#65533;	+h&#65533;&#65533;U&#65533;z&#65533;&#65533;&#65533;*j&#65533;&#65533;6M&#65533;4&#65533;&#65533;&#65533;Jr"&#65533;&#65533;&#1413;&#65533;&#65533;&#65533;nrG&#65533;&#933;$&#441;ePWP&#65533;f5`&#65533;r<m4rH l&#65533;E&#65533;&#65533;&#65533;&#65533;=&#65533;&#65533;V`Ir&#65533;$&#65533;Z&#65533;d&#65533;&#65533;&#65533;D&#65533;&#65533;&#65533; 9&#65533;&#65533;?
Sr&#65533;J6&#65533;&#65533;&#65533;&#65533;}jF&#65533;.E&#65533;&#65533;&#65533;o &#65533;&#65533;EB&#65533;&#65533;&#65533;&#65533;&#65533;zUhM&#65533;&#65533;&#65533;j&#65533;&#65533;g&#65533;D&#65533;>N7&#65533;\&#65533;[&#65533;|&#65533;%&#65533;&#65533;Dq&#65533;&#65533;&#65533;\&#65533;z&#65533;&#65533;&#65533;[t&#65533;&#65533;dC&#65533;|&#65533;&#65533;&#65533;&#65533;s&#65533;T&#65533;x&#65533;&#65533;[&#65533;&#65533;;&#65533;&#65533;&#65533;&#65533;d&#65533;&#65533;m&#65533;-&#65533;&#65533;I4r!F&#65533;$q&#65533;}+&#65533;&#65533;,~&#65533;4&#65533;"6J&#65533;&#65533;$Z&#65533;k&#65533;	&#65533;2&#65533;,:&#65533;rr
&#65533;*&#65533;.T&#65533;J+m&#65533;F&#65533;&#65533;&#65533;p*&#65533;l&#65533;dS&#65533;&#65533;&#65533;)=&#65533;&#65533;&#65533;M&#65533;&#65533;&#65533;V&#65533;&#935;aw&#65533;p&#65533;}&#65533;&#65533;%&#65533;8b:&#65533;h.t&#65533;&#65533;&#65533;&#65533;&#1862;&#65533;&#65533;&#65533;q&#65533;&#65533;&#65533;S&#65533;]	&#65533;&#65533;P&#1652;&#65533;$v5f&#65533;%&#65533;&#65533;F<3&#65533;&#65533;&#65533;&#65533;As&#65533;\6nm&#65533;+&#65533;n&#1853;&#65533;OB8&#65533;&#65533;&#65533;&#274; X&#65533;#O&#65533;&#65533;=&#65533;&#65533;&#65533;&#65533;v&#65533;&#65533;&#65533;&#65533;&#65533;&#65533;&#65533;/V1&#65533;&#65533;n&#65533;)&#65533;M&#65533;&#65533;g&#65533;&#481;"#1&#65533;?A&#65533;&#65533;k&#65533;&#65533;&#65533;&#65533;&#65533;c&#65533;&#65533;&#65533;9&#65533;&#65533;tZL&#65533;&#65533;-'$(hT*&#65533;&#65533;&#65533;&#65533;&#65533;5&#32717;&#65533;&#65533; &#65533;&#65533;&#65533;&#65533;&#65533;3&#65533;&#65533;&#65533;&#65533;&#65533;$NzUgP&#65533;&#65533;b&#65533;&#65533;&#65533;&#65533;w8P&#65533;Z&#65533;&#65533;&#65533;&#65533;&#65533;&#65533;q&#65533;&#65533;&#65533;m&#65533;j&#65533;R&#65533;Lpd!&#65533;s&#65533;v&#65533;&#65533;&#65533;&#65533;)o&#65533;y&#65533;(8&#65533;c&#65533;&#65533;&#65533;{&#65533;Z&#65533;&#65533;W&#65533;,&#65533;#s&#65533;&#65533;&#65533;o&#245;z&#65533;&#65533;N&#65533;&#65533;8&#65533;T?&#65533;&#65533;&#65533;y^&#65533;&#65533;!E&#65533;}&#1088;&#65533;&#65533;&#65533;&#65533;&#65533;&#65533;="&#2025;&#65533;&#65533;&#65533;i&#65533;&#65533;B&#65533;=&#65533;[W,&#65533;PI&#65533;&#65533;K"&#65533;&#65533; &#65533;&#65533;&#65533;&#65533;rF+&#65533;}&#65533;&#65533;<&#1248;&#65533;Oq&#65533;&#65533;&#65533;FP&&#65533;*&#65533;&#65533;;&#65533;&#65533;&#65533;&#65533;&#65533;lr&#65533;&#65533;&#65533;&#65533;bf&#65533;&#65533;&#65533;&#65533; w&#65533;&#65533;&#65533;&#65533;&#65533;&#65533;T&#65533;W&#65533;&#65533;x&#65533;&#65533;&#65533;W=j&#65533;&#65533;7]&#321;&#65533;&#65533;&#65533;8&#65533;&#65533;&#133;[U`&#65533;&#65533;&#1743;&#65533;&#65533;&#65533;&#65533;&#65533;]"&#679;&#65533;&#65533;&#65533;&#65533; &#65533;C&#65533;PH&#65533;&#65533;}&#65533;]?J&#65533;t?&#65533;&#65533;i&#65533;pm&#65533;&#65533;&#65533;^&#65533;|E&#65533;lr&#65533;}&#65533;'&#65533;&#991;&#428;\&#65533;E&#65533;&#65533;zZ&#65533;A\&#65533; &#65533;&#65533;)&#65533;&#65533;-]~&#65533;O&#1415; &#65533;&#65533;&#65533; &#65533;k&#65533;&#65533;&#65533;h&#65533;&#1800;&#65533;&#65533;|&#65533;&#65533;z&#65533;&#65533;]&#65533;&#65533;&#65533;&#65533; &#65533;r@&#65533;\&#11853;_&#65533;^9&#65533;~`&#65533;O&#65533;&#65533;&#65533;eO&#65533;&#65533;&#65533;&#65533;&#65533; &#65533;&#65533;&#968;&#65533;&#65533;&#65533;' &#920;$&#65533;MpBx&#65533;u&#65533;&#65533;p0&#187;&#65533;&#65533;&#65533;&#65533;S&#65533;&#65533;u>&#65533; &#65533; S\&#65533;&#65533;&#65533;y@&#65533;`&#65533;&#1911;&#65533;&#65533;&#1428;PH&#65533;w&#65533;&#65533;i&#65533;&#65533;&#65533;&#65533;&#65533;&#65533;=&#65533;&#65533;A&#65533;&#65533;&#65533;&#65533;&#65533; !P}&#65533;&#781;&#65533;&#65533;?J&#798;Q!P&#65533;Mt(&f&#65533;$-&#65533;&#65533;]J&#65533;9U&#65533;&#65533;E1A &#65533;I&#65533;H2W&#65533;&#65533;&#65533;&#65533;&#65533;n&#65533;&#65533;&#65533;&#65533;&#65533;I$&#65533;&#65533;x&#65533;&#65533;&#65533;}:&#65533;&#65533;Da&#65533;>&#26148;&#65533;&#65533;LD&#65533;p&#65533;&#65533;&#65533;
&#65533;&#65533;&#486;*1&#65533;&#65533;&#65533;3R&#65533;{rX`&#65533;P4>&#65533;&#65533;M;P&#65533;&#65533;&#65533;fHHL&#65533;&#65533;&#65533;&#65533;o&#65533;u.4&#65533;&#65533;\y&#526;&#477;&#65533;&#1468;)&#65533;9&#65533;>&#1899;&#65533;&#65533;q&#65533;&#65533;&#65533;L&#65533;kyA&#65533;&#65533;2&#65533;&#65533;&#65533;#&#65533;\&#65533;&#65533;&#65533;&#1124;;&#65533;&#65533;p&#65533;&#373;&#65533;&#1021;f&#65533;&#65533;k&#65533;&#50302;[&#65533;&#65533;&#65533; ^&#65533;*T&#65533;fV&#65533;&#65533;&#65533;rA&#65533;&#65533;&#65533;&#65533;&#65533;&#65533;&#65533;
&#65533;E&#65533;#s&#1784;&#65533;}&#65533;&#65533;~Y&#65533;r&#65533;&#65533;&#65533;d&#65533;=)&#65533;&#65533;&#661;&#65533;&#65533;K#&#65533;&#65533;SG&#65533;&#544;&#65533;BJ&#65533;&#65533;?&#65533;&#65533;&#1503;&#65533;Z&#65533;r&#1604;&#65533; &#65533;&#65533;&#65533; N&#65533;&#65533;&#1133;&#65533;&#63961;#:a&#65533;&#65533;&#65533;&#1050;&#65533;&#65533;C,Y&#65533;})&#65533;7&#65533;&#65533;&#65533;n&#65533;>n&#65533; QNKB&#65533;&#65533;&#65533;p&#65533;Q'$v&#65533;k"y&#65533;&#65533;&#65533; &#65533;&#65533;&#65533;&#65533;&#65533;`&#65533;F&#65533;nRP&#65533;&#65533;&#65533;&#65533;Ua&#65533;&#65533;\&#65533;&#65533;&#65533;&#65533;23X-&#65533;&#781;B:&#65533;l&#65533;&#65533;9|*&#65533;&#65533;Xy&#65533;&#65533;0&#65533;w^&#65533;&#65533;y&#65533;&#65533;X a&#65533;n#&#65533;94&#65533;>;&#65533;6Kv&#65533;&#65533;&#65533;&#65533;&#448;*&#65533;&#65533;"H&#65533;&#65533;&#65533;&#505;5&#65533;|;}&#65533;7&#1131;&#65533;g&#65533;X`s&#65533;s&#65533;&#953;&#65533;&#65533;$&#65533;&#65533;&#65533;&#65533;]&#65533;&#65533;V&#962;&#65533;>&#1007;[m&#65533;6bf=&#65533;&#65533;&#65533;5x&#65533;&#65533;&#65533;E&#65533;A&#65533;p>&#65533;&#65533;i[E&#65533;&#65533;x5B&#65533;K&#65533;&#65533;&#65533;&#65533;&#65533;jY&#65533;<Q&#65533;pO&#65533;s"&#65533;&#65533;&#65533;X&&#65533;&#65533;o&#65533;&#65533;&#65533;F&#65533;&#65533;u&#65533;&#65533;&#65533;>&#65533;&#65533;2&#65533;&#65533; )&#65533;&#65533;W&#65533;&#65533;24&#65533;&#65533;!}08&#65533;G&#65533;&#65533;O&#65533;[&#65533;&#65533;!&#65533;&#65533;&#65533;p&#65533;&#65533; Zw&#65533;&#1563;.&#65533;T~&#65533;p~&#65533;A&#65533;)&#65533;(&#65533;&#65533;&#65533;&#65533;&#65533;&#65533;n9&#65533;P}P&#433;&#65533;\2&#65533;aF&#65533;M:&#298;&#65533;&#65533;9&#1733;&#65533;S&#65533;^&#65533;&#65533;"]&#65533;f&#65533;&#65533;?&#65533;&#65533;&#65533;Gs&#65533;&#65533; u&#65533;&#65533;&#65533;&#65533;&#1382;&#65533;.H&#38780;U&#65533;&#65533;&#65533;R&#65533;!&#65533; &#65533;3&#65533;)Z&#65533;{&#65533;&#65533;f&#1475;&#65533;&#65533;K&#65533;&#262;&#65533;&#65533;0T&#65533;&#65533;&#65533;+&#65533;\m&#65533;q&#65533;+&#65533;&#65533;&#65533;&#65533;3&#65533;R&#65533;X&#65533;&#65533;j&#65533;&#65533;&#65533;
&#65533;&#65533;&#65533;&#65533;&#65533;&#65533;&#65533;&#65533;+j&#65533;&#1398;-v&#65533;&#65533;G&#65533;U&#65533;@&#65533;&#65533;#&#65533;G&#65533;k&#65533; ]&#65533;=&#65533;E&#65533;dR&#65533;&#65533;G&#65533;&#65533;jMG&#65533;1K&#65533;]N&#65533;&#65533;&#65533;M&#65533;W&#65533;&#65533;&#65533;&#65533;{&#65533;&#65533;|E&#65533;6&#65533;&#65533;&#65533;]&#65533;&#65533;&#65533;j&#65533;E
&#65533;8<`&#65533;hbI&#65533;&#65533;&#65533;&#65533;]iY&#65533;&#65533; &#65533;q&#65533;)&#65533;&#65533;@&#65533;y&#65533;Q&#65533;&#65533;z&#65533;&#65533;&#65533;>by&#65533;L.H&#65533;&#65533;&#65533;I&#65533;&#65533;&#65533;&#65533;8&#493;D&#65533;&#65533;&#65533;&#65533;jBK&#65533;&#65533;&#65533;&#65533;&#65533;&#65533;z&#65533;&#65533;i&#65533;&#65533;9&#65533;ZRh&#65533;&#65533;&#65533;&#65533;nA&#65533;&#65533;&#65533;&#1237;&#65533;&#65533;&#65533;:P!&#65533;jC&#65533;|&#65533;&#65533;&#65533;n&#65533;g#&#65533;&#65533;J\&#65533;&#65533;q@pz&#1304;8&#65533;>&#65533;<&#65533;&#65533;&#65533;Nh&#65533;>`s&#1754;L&#65533;(Q&#65533;&#65533;&#65533;`&#65533;&#65533;  &#65533;&#65533;?&#65533;<&#65533;&#65533;&#65533;:&#65533;&#65533;&#65533;9&#999;&#65533;i&#465;M<&#65533;(&#65533;&#65533;'_&#65533;&#65533; &#65533; "&#65533;&#65533;OO&#65533; &#65533;&#65533;&#65533;Jr&#65533;|&#65533;`&#65533;&#65533; {q&#65533;J&#65533;@~&#65533; &#65533;t&#65533;&#65533;v&#65533; &#65533;z&#65533; q&#65533;&#65533;&#65533;&#65533;&#65533;&#65533;`&#65533;&#65533;j&#65533;&#65533;&#65533;&#65533;c&#65533;&#65533;}&#65533;JN8&#65533;&#65533;4g&#65533;G&#65533; \&#65533;dd&#65533;&#416;&#65533;Q&#65533;nz&#65533;&#65533;~&#65533;iJ* /&#65533;&#65533;&#65533;:&#65533;&#65533;2&#65533;&#65533;B+&#65533;&#65533;3\&#398;&#65533;&#65533;o&#718;k9Y;&#65533;&#65533;&#65533;|n&#1794;8&#65533;&#65533;z7#pqWV&#65533;&#65533;&#65533;9&#65533;&#65533;&#65533;!&#65533;&#65533;&#65533;#&#65533;Dewl&#65533;&#65533;4&#65533;&#65533;*&#65533;&#65533;|-&&#65533;lQ&#65533;l=&#65533;&#65533;&#65533; 
&#1339;1	&#65533;&#1813;_&#65533;&#65533;0&#65533;PN?&#65533;M&#65533;;;d&#65533;) 1&#65533;&#65533;&#65533;&#65533;z&#65533;F&#65533;&#65533;I$&#65533;&#65533; <&#65533;&#65533;#&#65533;q&#65533;&#65533;&#65533;&#65533;&#65533;;&#65533;7&#65533;&#65533;&#65533;&#65533;&#65533;mC&#65533;D]&#65533;&#65533;'&#65533;&#65533;et&#65533;$X@{&#65533;&#65533;;K&#65533;&#65533;&#65533;&#65533;&#65533;&#65533;hc{&#65533;&#65533;.&#65533;2&#65533;&#65533;Q&#65533;&#65533;&#65533;q&#65533;&#65533;&#65533;&#65533;\&#65533;&#295;.&#65533;e&#65533;&#65533;a]4&#65533;&#65533;&#65533;
D&#65533;&#65533;&#65533;;&#65533;&#65533;=&#613;&#65533;&#65533;H&#65533;&#65533;&#65533;&#65533;&#65533;&#65533;* &#65533;&#1221;&#65533;&#65533;&#65533;&#65533;`M&#65533;&#65533;+&#65533;&#65533;&#65533;M,&#65533;3&#65533;T'&#65533;<w&#65533;(C&#65533;&#65533;&#65533;[w&#65533;@&#65533;&#1322;I.s&#65533;c&#65533; &#65533;Ko&#65533;&#65533;&#65533;&#65533;v=&#65533;s[&#65533;_&#65533;&#65533;&#65533;y5L*&#65533;&#65533;&#65533;&#65533; &#65533;L&#65533;&#65533;B&#65533;g<A-&#65533;&#65533;+&#65533;Mvrh&#65533;&#65533;*)&#65533;&#65533;l&#65533;H&#65533;f&#65533;:&#65533;&#65533;&#65533;O&&#65533;&#65533;&#65533;`[&#65533;&#65533;&#65533;&#65533;&#65533;|.r*cUKb&#65533;&&#65533;&#65533;&#65533;#&#65533;&#65533;&#65533; Z&#65533;&#65533;&#65533;&#65533;&#65533;!&#65533;7&#768;&#65533;&#65533;N>&#65533;&#691;&#65533;V&#65533;[h&#1298;7p0y$&#65533;&#65533;&#65533;&#65533;&#65533;*&#65533;&#65533;(}&#65533;&#65533;#&#65533;&#65533;&#65533;&#65533;&#65533;&#65533;&#65533;&#65533;S[wGWvWQ&#65533;&#65533;&#65533;=&#65533;Ga&#65533;\c' &#65533;??&#65533;O&#65533;F3~\&#65533;^&#65533;&#65533;D&#65533;@8&#65533;&#65533;&#65533;P>&#65533;&#65533;&#65533;+<&#65533;^&#65533;&#65533;X&#65533;~8&#65533;&#65533;&#65533;y1&#65533;&#65533;&#65533;&#65533;&#65533;&#1710;&#65533;AR&#65533;&#65533;&#65533;-&#65533;j&#65533;&#65533;>mta&#65533;%y$&#65533;&#65533;&#1054;&#65533;Q1&#65533;&#65533;mN(#&#65533;J&#65533;&#65533;N&#65533;&#65533;$&#65533;#&#1700;@K)&#65533;~kQ%q&#65533;
&#65533;5<&#65533;&#65533;&#679;<&#65533;&#65533;H6KqP3onO&#65533;M&#65533;!	,x&#65533;@&#65533;>&#65533;&#65533;i[&#65533;Tf39t}iA &#65533;&#65533;&#1021;<&#65533;9<&#65533;&#65533;;SZ&#65533;&#65533;&#65533;3e&#65533;&#65533;&#65533;R&#65533;@&#65533;&#65533;&#65533; p2=)&#65533;&#65533;&#30649;&#65533;' g&#65533;&#1424;&#65533;pxlf&#65533;&#65533;&#65533;&#65533;:N!-&#65533;&#65533;~PN j&#65533;&#65533;--&#20824;&#273;&#65533;eY&#65533;&#65533;^Ooz&#65533;!&#65533;m&#65533;&#65533;&#65533;=&#65533;&#65533;&#65533;=+&#65533;&#65533;.Z&#65533;&#65533;T&#65533;&#65533;&#65533; &#65533;&#65533;=	=O?&#697;k&#65533;&#65533;&#65533;&#65533;&#65533;6f&#65533;&#65533;!&#65533;P&#65533;1&#65533;X&#65533;&#65533;&#65533;&#65533;t&#65533;&#65533;9&#65533;[a&#510;&#65533;&#244;@&#65533;'\&#65533;&#65533;&#65533;&#65533;&#65533;&#65533;&#65533;&#65533;?&#65533;AfTb&#65533;-&#65533;'9&#65533;&#65533;&#65533;&#65533;&#65533;7&#65533;r&#65533;&#65533;&#65533;/&#65533;&#65533;&#65533;4&#65533;&#65533;&&#65533;&#65533;c&#65533; -&#65533;qG&#65533;w`i\&#65533;>q&#65533;&#65533;E&#65533;cH&#1528;&#40911;&#65533; &#65533;&#65533;&#65533;&#65533;g&#65533;&#65533;&#65533;&#65533;o&#65533;&#65533;&#65533;&#65533;&#65533;|&#65533;&#65533;&#65533;&#65533;~1&#65533;&#65533;&#65533;\g&#65533;Z_&#65533;&#65533;&#65533;&#65533;&#65533;r8&#65533;&#65533;a&#65533;&#65533;x&#65533;&#65533;V&#65533;&#65533;V&#65533;&#65533; ]G&#65533;&#65533;<&#65533;A&#1270;C&#65533;'&#65533;&#65533;?&#65533;5E#[&#65533;B/&#65533;n!&#65533;&#65533;&#65533;&#65533;&#65533;&#342;%&#65533;&#65533;&#65533; &#65533;&#65533;G&#65533;z&#65533;&#65533;&#65533;a&#65533;&#1614;j&#41658;&#1869;&#65533;}&#65533;&#65533;_&#65533;f' d&#65533;F:w&#65533;&#65533;H
&#65533;a&#65533;y&#65533;&#65533;&#1749;&#65533;K&#65533;&#65533;&#65533;W&#65533;&#65533;&#65533;=&#65533;V&#65533;J&#65533;&#65533;	&#65533;:{&#1427;&#1560;|F&#65533;g3Hd;P&#444;v&#65533;&#65533;&#1981;.&#463; &#65533;o&#65533;^&#65533;&#65533;&#65533;U<&#4225;&#65533;&#65533;&#65533;&#65533;z{&#65533;&#65533;$q&#65533;l~&#65533;&#65533;SG&#65533;&#65533;GMM&#65533;exE&#65533;g&#1044;&#65533;7Y&#65533;
&#65533;Qi&#65533;&#52928;&#65533;\&#65533;&#65533;&#65533;&#65533;/&#65533;&&#65533;&#1729;&#65533;])&#65533;?r&#65533;k2&#65533;&#65533;>&#65533;&#65533;w&#65533;uL&#65533;&#65533;&#65533;&#65533;&#65533;&#65533;]&#65533;&#65533;&#65533;R&#65533;&#65533;&#65533;&#65533;&#65533;&#65533;+&#417;E&#65533;&#65533;Qw&#65533;<&#65533;&#65533;3]&#65533;}&#65533;&#65533;&#65533;&#65533;&#688;<egN&#65533;&#65533;y&#65533;<&#65533;&#65533;&#65533;*&#65533;&#65533;8&#65533;&#65533;l&#65533;]&#65533;&#65533; &#65533;&#65533;&#65533;&#943;,f,s&#1699;&#65533;&#65533;7&#65533;O&#65533;Xd&#65533;U&#1354;$L U&#65533;&#61530;r&#65533;&#65533;KB5&#65533;&#65533;&#65533;K2,&#65533;T&#65533;&#65533;&#610;H&#65533; &#65533;&#65533;&#65533;&6&#65533;&#65533;&#65533;&#65533;5#)}&#65533;&#65533;<"f\&#65533;F&#65533;&#65533;Z&#65533;&#65533;O&#65533;&#65533;KE;&#65533;_&#65533;&#65533;S&#65533;&#65533;&#65533;={u&#65533;~&#65533;M&#65533;J&#65533;0&#65533;&#65533;&#65533;o&#65533;&#65533;V4&#65533;M&#65533;9w&#65533;$&#65533;*tE&#65533;mT&#65533;~&#65533;&#65533;&#65533;6&#65533;&#65533;	L&#65533;&#65533;Q&#65533;&#65533;^=&#65533;O&#65533;&#65533;&#65533;$&#65533;N&#65533;&#65533;U@&#65533;&#65533;&#65533;&#65533;&#1336;&#760;&&#65533;2<&#65533;&#65533; &#65533;&#65533;&#65533;)&#65533;&#65533;qF&#65533;;&#65533;S&#65533;q8 &#65533;&#65533;&#1261;V&#65533;&#65533;"&#636;&#65533;&#65533;&#65533;&#1767;&#65533;&#65533;&#65533;&#65533;e=&#65533;&#749;A$S&#65533;aq&#65533;c,y?&#65533;l&#65533;&&#65533;&#65533;&#65533;&#65533;&#65533;Y#-&#65533;Ln&#1520;&#65533;&#65533;n%&#65533;&#65533;*,h
&#65533;&#65533;&#1947;s&#65533;<&#65533;&#65533;&#65533;&#65533;@e&#65533;&#65533;.Q&#65533;yl&#65533;&#65533;GQ&#65533;&#65533;q]&#65533;>b{F&#65533;hw&#65533;#&#65533;xS&#65533;&#65533;&#1199;&#65533;&#1312;bh&#65533;&#65533;|VE&#65533;&#65533;&#65533;&#65533;&#65533;&#65533;0&#65533;'&#65533;&#65533;&#65533;OZ&#65533;c&#65533;&#65533;d7 &#65533;&#65533;4e&#65533;h&#65533;_%Ns&#1687;&#65533;&#65533;&#65533;T&#65533;&#65533;&#65533;&#65533;&#65533;R`+&h&#65533;&#65533;# &#65533;&#65533;\&#65533;~&#65533;&#65533;!c'&#523;&#65533;&#65533; h&#65533;?&#65533;W&#65533;C&#65533;y(&#65533;q;&#65533;&#65533;&#65533;&#65533;&#65533;?&#688;@&#65533;&#1607;&#65533;&#65533;&#65533;&#65533;ItC&#65533;&#65533;zc&#65533;&#65533;&#65533;Z}&#65533;{&#65533;g&#65533;Mu&#65533;]R7<%&#65533;-&#65533;&#65533;gn&#65533;&#65533;A&#65533;&#65533;O&#65533;/'&#65533;&#445;S$&#65533;&#65533;&#65533;?ys"&#65533;=&#65533;1?&#65533;5&#65533;&#65533;&#65533;&#759;&#65533;&#65533; e&#65533;&#65533;&#65533;v &#65533;J&#65533;U&#65533;j&#65533;&#65533;&#65533;8z&#65533;1&#65533;&#65533;U&#65533;Z&#65533;-M&#65533;"&#65533;D&#65533;7ps&#65533;?&#29314;C\&#65533; &#65533;v&#65533;&#1709;09&#65533;NrJ"@&#65533;&#718;O\&#65533;9&#65533;S&#65533;#&#65533;w&#65533;&#65533;P[&#65533;&#27498;&#65533;Q&#65533;&#505;&#65533;&#65533;S&#65533;u&#65533;&#938;&#65533;{&#65533;SB&#65533;&#65533;`&#65533;i;&#65533;&#65533;&#65533;'&#65533;&#65533;5#l#1&#65533;H&#1905;&#65533;&#65533;ZLz&#65533;zvZ&#65533;&#65533;0g r3&#65533;&#65533;&#65533;YZ&#65533;m&#65533;l&#2007;&#65533;&#65533;&#65533;j&#65533; t&#65533;&#65533;&#65533;&#1418;=&#65533;&#65533;Zt&#65533;Cqu&#65533;&#65533;p>&#65533;
&#65533;<Ks&#65533;J&#65533;&#65533;&#65533;T&#65533;~l&#65533;ld
&#65533;&#65533;u&#65533;&#65533;Rq&#65533;H6&#65533;E&#65533;q&#65533;}k&M&#65533;B&#65533;I'&#65533;&#65533;&#1210;&#65533;JvzF&#65533;	De&#65533;B&#65533;VE*n&#65533;&#65533;&#65533;V&#65533;i&#65533;y&#65533;v&#65533;&#65533;a&#65533;!&#65533;d~&#29326;x&#65533;&#65533;rq&#65533;@&#65533;j#&#65533;=&#65533;&#65533;Lb&#65533;&#65533;r&#65533;z1&#65533;*o&#65533;~UQ&#65533;&#65533;&#65533;&#65533;P&#65533;&#888;g&#65533;&#65533;*&#65533;U&#65533;&#65533;2&#65533;]&#65533;Q&#65533;&#65533;.&#65533;&#65533;eY&#65533;&#65533;&#65533;&#65533;&#65533;&#65533;.&#65533;E?&#65533;E9&#65533;^k&#65533;&#65533;&#65533;q&#65533;&#65533;&#65533;&#65533;H&#65533;&#65533;6&#65533;&#65533;e&#65533;&#697;&#65533;W&#781;ai+3&#65533;&#330;Q&#65533;&#65533;U&#65533;&#65533;?&#65533;&#65533;&#65533;,d#&#65533;&#558;T&#65533;&#65533;o&#1463;^&#65533;&#65533;&#65533;#&#65533;)&#65533;K&#65533;01&#65533;&#65533;#&#65533;&#65533;l?feE&#65533;H&#65533;&#65533;La&#273;&#65533;&#65533;aS&#65533;&#65533;q&#65533;&#65533;&#65533;&#65533;X&#65533;&#65533;=&#65533;*&#65533;6&#65533;&#1700;&#65533;L6*d&#65533;&#65533;&#65533;&#65533;G^y&#65533;&#65533;ue&#1103;&#1635;&#65533;zQ&#65533;&#65533;rv&#65533;&#65533;&#65533;&#65533;&#65533;i&#65533;$.&#65533;&#1207;&#65533;&#65533;$&#65533;y&#65533;&#65533;Nj#t&#65533;&#65533; &#65533;u&#65533;s&#65533;i&#65533;&#65533;g&#65533;&#65533;T&#65533;&#489;^&#65533;&#65533;@-&#65533;&#65533;&#65533;&#65533;8(6v&#65533;&#65533;&#65533;&#1269;h&#65533;&#65533;&#65533;&#65533;f$&#65533;&#65533;=&#65533;&#65533;&#65533;&#65533;!9
&#65533;F&#65533;r>&#65533;q&#65533;n&#65533;&#662;&#65533;&#65533;xt(&#65533;&#65533;&#65533;&#65533;&#65533;X&#65533;l&#65533;oR^&#65533;n&#65533;&#65533;&#65533;m&#65533;*B&#65533; &#65533;'&#65533;N=+&#65533;N?&#65533;&#65533;x<]&#721;&#65533; 5&#65533;&#65533; &#65533;&#65533;&#65533;&#65533;&#65533;&#65533;&#1660;&#65533;a&#65533;&#65533;&#65533;w# &#65533;&#65533;+&#65533;&#65533;&#65533;Z&#1680;&#65533;&#65533;O&#65533;[7&#65533;$&#1678;&#65533;&#65533;&#65533;U&#65533;u Vg&#65533;&#65533;XS&#65533;&#65533;&#65533;&#65533;&#65533;j&#1426;&#65533;&#65533;!}&#65533;&#65533;u+xD&#65533;Td&#65533;&#65533;&#65533;&#65533;>z&#65533;&#65533;&#65533;&#65533;N&#65533;&#65533;r=7z&#65533;&#65533;&#65533;^
|"=7&#65533; &#65533;&#65533;&#65533;=&#65533;	dg&#65533;&#65533;.*t&#65533;7&#65533;uf&#65533;&#65533;&#65533;&#65533;&#65533;s&#65533;sF&#65533;&#65533;S&#65533;&#65533;&#65533;<j2x$&#65533;&#65533;fo&#65533;&#65533;&#65533;&#65533;&#65533;&#65533;ec&#65533;&#65533;&#65533;<N&#65533;	`mY&#65533;&#65533;&#65533;&#65533;&#65533;&#65533;B&#65533;&#65533;&#65533; u{W)&#65533;\&#65533;&#65533;c&#65533;&#65533;&#65533;:~&#65533;h&#65533;x&#65533;V#&#65533;^&#65533;&#65533;/&#65533;!&#751;&#65533;C&#199;&#65533;+}K&#65533;6&#65533;&#65533;&#65533;&#65533;S[&#65533;&#65533;&#65533;&#65533;&#65533;Ns&#65533;Qxx0&#65533;&#936;O&#65533;&#65533;&#65533;>'@&#65533;&#65533;&#65533;/N1&#65533;&#65533;&#65533;e&#65533;W&#65533;&#1080;&#65533;O&#65533;&#65533;&#65533;?&#65533;&#65533;&#65533;F&#65533;y]&#65533;&#65533;&#65533;&#65533; &#65533;&#269;
&#1756;&#65533;&#65533;#&#65533;&#65533;M&#65533; _&#65533;7&#65533;}&#65533;&#65533;7&#65533;&#65533;y&#65533;<&#65533; )&#65533;W&#65533;9~&#65533;1&#65533;V&#65533;g&#65533;&#65533;&#65533;&#65533;y&#65533;&#65533; &#1452;&#65533;&#65533;{&#65533;&#65533; x&#65533;&F&#65533;f&#65533;aW&#65533;&#65533;Z&#65533;%&#1546;=V&#606;&#65533;7wjX&#65533;&#65533;z&#65533;N&#65533;&#130;i&#65533;&#65533;?S&#65533;&#65533;&#65533;B]N&#65533;&#65533;&#65533;&#65533;D&#571;W&#65533;&#65533;&#65533;8&#65533;}&#65533;)6&#65533;&#65533;Nh&#65533;\&#65533;&#65533;@&#65533;'&#65533;HY&#65533;m&#65533;&#65533;&#65533;&#65533; >&#65533;
}O&#65533;9G4&#65533;CW&#65533;&#65533;&#65533;&#65533;o'&#65533;'&#1188;B=)&#65533;7@&#65533;&#65533;&#65533;J&#65533;&#65533;=&#65533;&#65533; Z&#65533;&#34233;$Ly&#65533;qM&#65533;&#65533;&#65533;5&#65533;&#65533;&#65533;&#65533;&#65533;&#65533;4&#65533;? &#65533;A&#65533;&#65533;W&#65533;;&#65533;=&#65533;&#65533;v&#65533;O&#1261;T&#65533;)"I&#65533;&#1425;&#65533;X&#65533;&#65533;.&#279;y&#65533;&#65533;&#65533;&#65533;*+iw(&#65533;&#65533;VFU+&#65533;a&#65533;&#65533;&#65533;Tu&#65533;&#687;&#65533;&#65533;&#65533;,&#761;&#1281;&#65533; <&#65533;&#65533;&#65533;&#1948;rj&#65533;6&#65533;d&#65533;&#65533;I&#65533;&#65533;&#2041;e{&#1090;S &#65533;&#65533;&#65533;i&#65533;&#65533;&#65533;\ &#65533;&#65533;&#65533;#K&#65533;j"G&#65533;&#65533;&#65533;M&#65533;p&#65533;Q&#65533;RdrqC&#65533;1qkA&#65533;&#65533;&#1692;&#65533;&#65533;3Lc&#65533;zL&#65533;&#65533;&#65533;&#65533;bofY#&#65533;<&#65533;&#65533;c&#65533;`&#65533;M&#65533;I&#65533;&#65533;&#65533;e&#65533;&#65533;U."*r&#65533;&#65533;J&#65533;&#65533;J&#65533;&#65533;q&#65533;Wc&#65533;&#65533;&#65533;&#65533;=E*1F&#65533;4&#65533;b&#65533;&#65533;&#65533;Qg&#65533;&#65533;$&#65533;&#65533;:K&#65533;&#65533;&#65533;&#65533;I@K&#65533;&#65533;&#209;&#65533;b&#65533;&#65533;&#65533;&#65533;&#65533;&#65533;\&#65533;&#65533;&#65533;#&#65533;t?&#65533;c&#65533;7b&#65533;o&S0 &#65533;&#65533;&#65533;&#65533;k&#65533;k?*f&#65533;!&#65533;&#65533;p	&#5089;&#65533;&#1005;sMY&#65533;&#65533;&#65533;&#65533;M^E&#65533;&#65533;8&#65533;$2'9`s&#65533;&#65533;nj&#65533;6Y&#65533;&#65533;g&#65533;t&#65533;~&#65533;&#65533;&#65533;Z8d&#65533;M&#65533;&#65533;&#65533;<&#14295;L&#65533;&#65533;&#65533;s&#65533;A&#65533;&#65533;&#65533;&#65533;&#65533;&#65533;&#65533;&#65533;&#65533;D^&#65533;&#65533;&#65533;&#65533;p&#65533;&#65533;8&#65533;&#65533;n&#65533;&#65533;&#65533;|&#65533;lV&#65533;ngv&#65533;&#65533;&#65533;&#65533;V&#65533;&#542;V&#65533;$|&#65533;X&#65533;&#65533;&#65533;T&#65533;&#65533;&#65533;&#65533;0&#65533;&#65533;8&#65533;kk&#38995;J&#65533;&#65533;h&#65533;"&#65533;&#65533;&#65533;1&#65533;&#65533;y&#65533;&#397;g&#65533;#&#65533;&#65533;&#1804;&#65533;?&#65533;&#65533;&#65533;:\&#65533;Na&#65533;]&#65533;/_^&#65533;&#1199;^F$Xca/&#65533;&#65533;
rs&#65533;&#65533;X&#65533;R5P&#65533;&#65533;&#998;\&#65533;&#65533;H&#220;zw&#65533;&#65533;&#65533;('&#65533;&#1904;&#65533;&#65533;&#65533;&#65533;&#65533;O&#65533;&#65533;_T&#65533;B&#65533;#m
K0&#65533;&#65533;?&#65533;Gf&#65533;&&#65533;'Ta&#65533;&#65533;&#45991;&#2029;_3j&#65533;&#65533;I&#1837;&#65533;5&#65533;S!&#65533;&#65533;&#65533;]&#65533;7&#65533;&#65533;`s&#65533;"&#65533;&#65533;&#65533;&#621;+&#65533;&#65533;n&#65533;gg~H&#65533;&#65533;g&#65533;&#65533;&#65533;&#65533;&#65533;	&#29691;&#65533;\v2&#65533;&#65533;&#65533;_&#65533;O&#2033;]&#65533;$&#65533;&#65533;&#65533;&#65533;&#65533;&#1638;&#65533;&#65533;&#65533;p_&/7&#65533;&#65533;&#65533;0?&#65533;\&#1986;&#65533;|=~&#65533;&#65533;&#65533;&#65533;&#65533;&#65533;&#65533;o&#1466;&#65533;2Vz>&#65533;&#65533;E?&#65533;&#65533; Z&#65533;&#65533;&#65533;&#65533;&#65533;&#65533;&#65533;&#65533;&#65533;&#65533;&#65533;&#65533;&#65533;&#65533;
&#65533;/&#65533;&#65533;-&#65533;&#65533;&#65533;pq&#65533;~&#65533;&#65533;&&#65533;&#65533;D&#65533; &#65533;&#65533;&#1477;&#65533; &#65533;&#65533;&#65533;&#65533;M&#65533;NU&#699;O&#65533;N&#65533;&#65533;&#65533;&#65533;S&#65533;&#65533;&#65533;&#65533;&#65533;g&#65533;&#65533;R{&#65533; &#65533;#W&#65533;' &#65533;X&#65533;&#65533;&#65533;yX,m&#65533;EU&#65533;&#65533;H3&#1474;G&#65533;&#65533;P&#65533;[&#65533;z&#767;_&#65533;&#65533;1R&#65533;G&#65533;7&#65533;&#65533;A&#65533;&#65533;:&#65533;[&#65533;&#65533;&#65533;&#65533;1.&#65533;&#65533;(&#65533;&#65533;&#65533;o&#65533;w&#65533;}&#65533;&#65533;8#'?\J&#65533;&#65533;%n&#65533;&#65533;&#65533;&#65533;&#65533;&#65533;5&#65533;4&#65533;T &#65533;v`&#65533;@&^O&#1246;&#1646;&#65533;&#65533;rOvf&#1699;&#65533;!&#65533;&#709;&#489; &#65533;&#65533;&#65533;& &#65533;cM&#65533;1&#65533;&#463;u&#65533;A&#65533;v&#65533;&#65533;&#65533;&#65533;AV,&#65533;u&#65533;&#65533;&#65533;&#65533;QQ&#65533;c$a&#65533;&#65533;&#65533;&#65533;&#65533;&#65533;+*&#65533;&#65533;e&#65533;&#65533;&#65533;&#65533;%&#65533;%Z&#65533;&#65533;&#65533;&#65533;~&#65533;SN@&#65533;&#65533;c&#65533;&#65533;&#65533;2&#65533;&#65533;&#65533;&#65533;&#65533;&#65533;R&#65533;|N&#65533;&#65533;&#65533;&#65533;&#65533;O&#65533;G&#65533;&#65533;&#65533;&#65533;{v&#65533;\&#65533; &#65533;&#65533;-&#65533;&#65533;E&#65533;\&#65533;+X&#65533;8[&#65533;&#65533;&#65533;~&#65533;&#65533;&#65533;&#65533;oh&#65533;&#65533;8&#65533;#&#65533;&#65533;&#1400;R&#65533;^&#65533;~R&#65533;xp &#65533;&#65533;5&#65533;&#65533;&#65533;<e&#65533;&#65533;&#1742;!&#65533;'&#65533;&#65533;&#65533;&#65533;&#65533;2&#65533;&#65533;&#65533;|Nm&#65533;m&#65533;rr&#65533;&#65533;&#65533;\&#1398;&#65533;&#1676;&#65533;&#1094;&#65533;U&#65533;&#65533;J&#65533;&#65533;%&#65533;4&#65533;$&#65533;&#65533;&#65533;'<m#&#65533;&#65533;&#65533;[&#65533;]&#65533;&#65533;&#65533;&#65533;v&#65533;&#65533;&#65533;V&#65533;Rt&#65533;&#807;~bmYUt&#65533;$B9!7#&#65533;&#65533; &#65533;w8&#65533;&#1463;&#65533;&#65533;3&#65533;J&#65533;&#65533;v&#65533;&#65533;+&#65533;U+&#65533;&#65533;&#65533;s&#65533;&#65533;tR&#65533;.&#65533;U&#65533;&#65533;rGQ&#65533;&#65533;lI&#65533;&#65533;A&#65533;&#65533;>&#65533;&#65533;u&#65533;s&#1978;&#65533;" &#65533;&#65533;c&#65533;&#65533;&#65533;{&#65533;28&#65533;&#65533;I0&#65533;}&#65533;h{P	&#65533;&#413;&#65533;&#65533;&#65533;*%;&#65533;9&#65533;&#65533;P&#65533;y&#65533;!&#65533;&#65533;&#65533;&#65533;&#65533;Ia{%&#65533;&#65533;WQ/
z7&#65533;?Q&#65533;B{8&#65533;qM r9&#65533;&#65533;j&#65533;l{>&#65533;&#65533;Gsc&#65533;&#65533;&#65533;&#65533;e &#65533;&#65533;&#65533;r&#1206;&#65533;T6&#65533;C6P&#65533;&#65533;H&#65533;?&#65533;&#65533;&#65533;>&#65533;&#65533;z,nX-&#65533;&#65533;}&#65533;8I&#65533;7&#65533;&#65533;?&#65533;&#65533;O&#65533;&#24878;&#65533;V&#65533;&#65533;&#65533;&#65533;qv7O&#65533;\&#65533;K,&#65533;[[&#65533;&#65533;&#22790;?&#65533;r&#65533;&#65533;5&#65533;v&#65533;!&#65533; &#65533;V`(&#65533;&#65533;&#65533;&#65533;&#65533;&#65533;&#65533;&#65533;&#65533;&#65533;?BkJ&#65533;&#65533;N&#65533; .?&#65533;	&#65533;&#1112;&#65533;$&#65533;&#1306;&#65533;&#65533;&#65533;k4&#65533;R&#65533;&#65533;&#65533;&#65533;&#65533;6@&#481;&#65533;&#65533;&#65533;$&#65533;&#65533;&#65533;&#65533;&#65533;&#65533;M&#65533;&#65533;U&#65533;3r&#65533;&#65533;L&#65533;&#65533;&#65533;&#65533;"&#65533;&#65533;&#65533; &#1704;Cr&#65533;&#65533;&#65533;h&#65533;&#65533;:&#65533;r~&#65533;&#65533;8&#65533;~&#65533;&#65533;j$&#65533;&#65533;&#1080;88&#65533;&#65533;P&#65533;q&#65533;&#65533;<&#65533;&#65533;&#65533;&#65533;&#65533;&#65533;&#65533;&#65533;&#65533;~&#65533;&#65533;&#65533;&#65533;&#65533;&#65533;X&#65533;&#65533;&#65533;B<&#65533;&#65533;&#65533;Sy&#65533;|&#65533;7{sY&#65533;^&#65533;&#65533;&#65533;h&#65533;VI&#65533;&#65533;s[>,&#65533;&#65533;&#1968;R&#65533;6=&#65533;`&#65533;[&#65533;e&#65533;&#65533;7`&#65533;&#233;&#65533;z&#65533;{,&#65533;~H&#65533;b3&#65533;&#65533;&#65533;N&#65533;&#65533;/RA&#65533;eh&#65533;"&#65533;nIxPd&#65533;Ac&#65533;&#65533;g]&#65533;1 /&#65533;kXW3&#65533;]&#65533;&#65533;Y>RA&#65533;&#65533;A9&#65533;&#65533;&#65533;A&#65533;i3[&#65533;&#65533;G&#65533;O&#65533;&#65533;S8&#65533;L&#65533;&#65533;>&#65533;&#65533;`&#65533;&#1335;b&#65533;&#65533;&#28180;&#65533;&#65533;&#65533;R&#1833;&#65533;&#65533;&#65533; ]X&#65533;&#65533;&#65533;w$Q&#65533;R&#65533;[<&#65533;V&#65533;&#65533;&#65533;&#65533;}&#65533;&#1817;&#65533;1&#65533;g=&#65533;}}&#65533;&#65533;]&#65533;K&#65533; &#65533;&#65533;&#65533;X&#65533;[&#65533;&#65533;&#65533;>&#65533;&#65533;3%&#65533;C3)&#65533;&#65533;sW&#65533;&#65533;6uy#y/8&#65533;&#65533;&#65533;&#65533;*{]SK&#65533;-&#65533;f&#65533;E9X,&#65533;&#65533;
&#65533;P&#65533;&#7541;&#1766;9}&#65533;&#65533;!}&#65533;&#65533;Z&#65533;&#65533;&#65533;&#65533;#[[r7/&#850;p:~&#65533;&#65533;&#48816;&#65533;&#65533;D&#65533; &#65533;x&#65533;&#65533;&#65533;&#65533;&#65533;YCV&#65533;&#65533; &#65533;p%&#65533;=&#65533;&#65533;&#65533;&#65533;&#65533;t&#65533;RY&#65533;&#65533;s&#65533;&#942;4&#65533;Re%&#1076;&#65533;Ax&#65533;b'&#65533;&#65533;r[&#65533;&#509;T&#65533;o&#65533;k1k&#65533;Fo1&#65533;\1 `&#65533;&#65533;Ly&#65533;&#65533;&#65533;Tm&#1780;&#65533;;&#65533;&#65533;9&#732;&#65533;q&#65533;&#65533;&#65533;1!&#65533;`&#65533;~t&#65533;9&#65533;:b&#65533;&#1236;&#65533;&#65533;0+BA&#65533;i&#65533;2=)&#65533;g&#65533;<&#65533;~&#65533;'&#65533;@&#65533;&#65533;&#65533;g&#65533;:Z\&#65533;&#65533;&#65533;P!&#65533;&#65533;&#65533;&#65533;v&#65533;&#65533;9r8?&#920;&#65533;&#65533;&#65533;/&#1269;&#65533;&#65533;O&#65533;d&#65533;&#65533;&#65533;6&#65533;&#65533;&#65533;&&#65533;K&#65533;&#65533;:&#65533;&#65533;&#65533;&#1920;&#65533;&#65533;4&#65533;&#65533;$&#1118;z&#65533;9cyUvb  u4&Igi5&#65533;&#65533;v&#65533;&#65533;Iz{&#65533;&#65533;]W&#65533;B}&#65533;t&#65533;r&#65533;+0w&#65533;'l&#65533; &#65533;&#65533;X&#65533;t9-#.[l&#65533;6&#65533;(&#65533;?&#65533;&#65533;&#65533;&#65533;&#65533;&#65533;&#65533;[}&#65533;&#65533;g ;&#65533;,&#65533;&#65533;&#65533;&#1310;&#65533;&#65533;:&#65533;R&#65533;OB&#65533;&#65533;g3&#65533;6&#65533;N&#65533;&#65533;wg;&#65533;X&#65533;wu&#65533;&#65533;	&#65533;&#65533;y&#65533;Z&#65533;t&#1495;&F&#65533;&#65533;&#65533;&#65533;j&#65533;9&#65533;;&#65533;&#65533;&#65533;&&#65533;&#65533;&#65533;Q&#65533;-#&#65533;&#65533;&#65533;.?&#403;&#65533;F	&#65533;Tf'9'&#65533;&#25751;<&#65533;@'&#65533;&#1687; &#65533;&#65533;3&#65533;u&#65533;&#65533;JNG&#65533;&#65533;&#65533;w&#65533;8&#65533;4g p)	&#65533;<&#65533;j8&#65533;_&#65533;&#65533;&#65533;&#65533;I&#65533;?&#1172;}&#65533; zu&#65533;18&#65533;S&#65533;{&#65533;&#65533;&#65533;&#65533;(R&#65533;7&#65533;?&#65533;\&#65533;&#65533;ih3&#65533;o&#65533;&#65533;&#65533;((p?*&#940;y&#65533;\&#65533;&#65533;	 &#65533;dJ&#65533;A&#65533;c&#65533;&#65533;hYE&#65533;H&#65533;&#65533;&#65533;A&#65533;&#65533;6&#65533;&#65533;=zs&#557;&#65533;	&#65533;$7'{&#65533;&#65533;&#65533;&#65533;&#65533;&#65533;W$&#65533;h&#65533;&#65533;j&#65533;tp \3&#65533;&#65533;T&#65533;&#65533;&#65533;<&#65533;&#1990;&#65533;&#65533;&#65533;G$&#65533; }9&#65533;d{&#65533;&#65533;eq_&#65533;\g&#1810;&#65533;s&#65533;)&#65533;&#884;_eI&#65533;k&#65533;b&#65533;&#65533;&&#65533;&#65533;g&#65533;r&#1573;&#65533;&#65533;V&#65533;&#1008;&#65533;&#65533;6v&#65533;&#65533;&#65533;&#65533;&#65533;&#65533;&#65533;\r&#65533;X&#65533;c&#1261;&#65533;&#65533;x&#65533;T&#65533;&#65533;&#65533;>&#1646;&#65533;&#65533;dE&#65533;&#65533;&#65533;+&#1685;&#65533;&#65533;&#65533;P&#65533;&#65533;&#65533;&#65533;&#65533;F8&#65533;5E%&#65533;O9&#65533;=J[&#65533;CO#%&#65533;8&#65533;9c&#65533;&#65533;=&#65533;q&#65533;&#65533;h	,@~&#65533;&#65533;&#65533;YC6&#65533;Q9&#65533;&#65533;)&#33001;>&#65533;&#65533;&#65533;&#65533;&#981;Y&#65533;&#65533;&#65533;1&#65533;&#65533;&#65533;&#65533;H;~U&#65533;l&#65533;&#65533;5bkU&#65533;y&#65533;&#65533;&#65533;&#65533;&#65533;&#65533;&#65533;&#65533;&#65533;&#1357;Nh,`&#799;"&#65533;&#680;?&#1264;&#65533;;P&#65533;e&#1319;&#65533;q;&#65533;&#65533;\&#65533;5&#65533;)&#65533;R&#65533;&#65533;wV&#65533;&#65533;&#65533;n&#65533;&#65533;&#65533;&#65533;&#65533;&#65533;&#65533;@,}>&#65533;t&#1692;0&#65533;&#65533;c&#65533; &#65533;&#65533;T&#1209;x&#1585;&#65533;ol&#65533;5&#65533;J&#65533;&#65533;&#173;&#1301;&#1647;n&#65533;&#65533;&#65533;&#65533;W&#65533;P&#65533;P@'&#65533;&#2045;X&#1335;a&#65533;&#65533;&#1450;&#65533;Q &#65533;&#65533;&#65533;&#65533;u?&#65533;&#65533; '#&#65533;&#65533;c&#65533;}&#65533;-&#65533;aq&#65533;K&#65533;a&#65533;Fpq&#65533;&#65533; &#65533;&#136;&#65533;vG&#65533;&#65533;&#65533;&#65533;3&#65533;&#65533;_&#65533;&#65533;U&#65533;&#65533;y&#65533;&#65533;$rM&#65533;Nr=&#65533;&#65533;&#65533;$Yvf`2&#65533;&#65533;&#65533;{&#65533;&#65533;&#65533;&#65533;&#65533;&#65533;LQ&#65533;!&#65533;=&#65533;&#65533;&#65533;z&#65533;+&z&#65533;&#65533;&#65533;&#65533;&#65533;mA&#65533;&#65533;&#65533;&#65533;9&#775;&#65533;&#65533;i&#65533;{&#65533;- l&#65533;0&#65533;&#1147;&#65533;&#65533;&#65533;A&#65533;&#65533;&#65533;qO&#65533;&#65533;Z	;-F&#65533;&#65533;9&#65533;&#65533;(&#65533;&#65533;N&#65533;&#65533;w&#65533; 0}&#65533;&#65533;&#65533;&#65533;m&#65533;&#65533;&#65533;N'&#65533;OZg&#65533;1C8&#65533;i&#65533;&#65533;&#65533;=JS&#65533;&#65533;4&#65533;&#65533;&#65533;L&#65533;ZF&#65533;p>&#65533;&#65533;&#65533;&#65533;=)2ph&#65533;	&#65533;&#65533;>.1	`&#65533;4&#1948;&#65533;&#65533;^&#65533;&#65533;P&#65533;&#65533;9&#65533;I&#65533;&#65533;&#65533;=&#65533;&#65533;&#1857;+&#65533;$ak&#65533;L&#65533;&#65533;mn&#2023;&#65533;&#65533;joO<&#65533;&#65533;&#65533;&#65533;&#65533;1&#65533;&#65533;&#65533;&#65533;&#65533;vU&#1381;&#65533;n&#65533;&#65533;&#65533;&#65533;&#65533;&#65533;&#65533;;&#65533;&#677;&#65533;&#65533;7&#65533;&#65533;S&#65533;&#65533;K8P7&#65533;#&#65533;&#1467;&#65533;?&#65533;&#65533;Rm&#65533;&#65533;N7&#65533;W&&#65533;&#65533;&#65533;-&#65533;\&#65533;&#65533;qo&#65533;&#65533; &&#65533;&#65533;E_&#65533;&#65533;*&#65533;Y&#65533;{&#65533; :&#65533;&#65533;&#65533;&#65533;&#65533;&#65533;&#65533;&#65533;&#65533;;&#65533;2&#65533;r&#65533;s&#65533;&#1303;LL&#65533;}&#1080;'&#65533;1&#65533;?&#65533;7&#65533;&#65533;_&#65533;c&#65533;&#65533;g&#65533;&#65533;Kt&#65533;,<F&#824;&#65533;rpy#&#65533;&#65533;&#65533;&#65533;&#65533;C>&#65533;&#65533;r&#65533;&#252; #&#65533;&#65533;j=4&#65533;&#65533;&#65533;&#65533;&#65533;&#65533;GN&#65533;_&#65533;<gi&#449;L&#65533;w&#65533;&#65533;C,&#65533;&#65533;&#65533;&#65533;&#65533;&#65533;:&#65533;&#478;&#854;&#65533;&#65533;c&#65533;&#65533;&#65533;s&#65533;lb&#65533;-&#65533;&#65533;_&#65533;&#65533;/0,rI&#65533;&#65533;&#65533;&#65533;9-&#65533;&#65533;a&#65533;z&#65533;&#65533;&#65533;&#65533;L&#65533;&#65533;6P}&#65533;&#65533;WM&#65533;.&#65533;v&#65533;&#65533;&#65533;&#65533;&#65533;&#65533; b3&#65533;;&#65533;&#65533;\&#65533;&#1968;&#65533;t&#65533;&#65533;&#65533;&#65533;Z&#65533;&#35282;WG8>&#65533;&#65533;&#65533;U&#65533;&#65533;&#65533;&#65533;0&#65533;~>&#65533;&#65533;&#65533;2&#65533;&#65533;k&#376;&#65533;w#v&#65533;&#65533;&#65533;&#65533;&#65533;&#65533;&#65533;<x	&#65533;&#65533;&#65533;&#65533;+&#65533;&#65533;`J&#65533;&#65533;7&#65533;&#65533;G&#65533;5&#65533;:`&#65533;&#65533;&#65533;&#65533;?LW&#65533; &#65533;&#65533;:&#65533;l&#65533;Lom3&#65533;{&#65533;Z&#65533;&#65533;g&#65533;&#65533;&#65533;&#65533;&#65533;&#65533;c~k&#65533;&#65533;?&#65533;&#65533; Z&#65533;< C&#65533;&#65533;#rKrO=&#65533;&#65533;u&#65533;&#65533;}&#65533;#&#65533;~G~@&#65533;&#65533;&#65533;&#65533;fs&#65533;_&#65533;s&#65533;&#65533;&#65533;&#65533;&#65533;]z&#65533;&#65533;&#65533;X>4&#65533;&#65533;&#65533;q&#65533;y'&#65533;q&#65533;&#65533;&#65533;V&#65533;&#65533;&#921;b&#65533;g&#65533;&#65533;&#65533;ax&#65533;/&#65533;&#65533;&#65533;&#65533;PI s&#65533;&#65533;&#65533;k&#65533;&#65533;?y&#65533;&#65533;&#65533;c&#65533;&#65533;&#65533;n&#65533;&#1376;&#65533;&#65533;&#65533;*&#65533;&#65533;l~I 0<&#1038;F=qW&#65533;&#1880;&#65533;_&#65533;&#65533;&#65533;&#65533;I]&#65533;&#65533;#&#65533;&#65533;O&#65533;&#65533;&#65533;E&#65533;N	SdX&#65533;D.&#852;<.x?Z&#65533;Ww&#65533;<&#65533;T&#65533;30&#65533;+&#65533;&#65533;5&#65533;7\&#65533;&#65533;&#65533;&#65533;u&#65533;&#65533;@&#65533;&#65533;T&#65533;&#65533;&#65533;&&#65533;4K(&#961;&#65533;P&#65533;'i&#65533;&#65533;&#65533;B&#65533;L&#65533;X&#65533;$&#65533;A&#65533; 7&#65533;&#1454;&#827;&#65533;:w&#65533;,a_ &#65533;&#65533;:&#65533;I&#65533;&#65533;&#65533;&#65533;+$`I&#65533;&#65533;zS&#65533;&#65533;[P#S&#65533;N&#65533; &#65533;&#65533;&#65533;E&#65533;n&#65533;z&#65533;&#65533;&#65533; &#65533;S&#65533;p&#65533;C*X0&#65533;_J&#65533;M_@&#65533;&#65533;X&#65533;gC#&#65533;&#65533;&#65533;!a!&#65533;&#65533;oa&#65533;j&#65533;&#65533;Zq&#65533;U &#65533;&#65533;&#65533;&#65533;=&#65533;f&#65533;&#65533;&#65533;t&#65533;i&#65533;&#65533;n9&#65533;&#65533;H&#65533;ge/&#65533;&#65533;&#65533;&#65533;7F8&#65533; &#65533;&#1434;&#65533;#&#65533;:&#65533;&#65533;&#65533;&#65533;hW'9&#65533;c&#65533;g&#1785;&#65533;&#65533;k&#65533;&#65533;=&#65533;&#65533;&#65533;&#65533;&#65533;&#65533;&#65533;Me&#65533;W&#65533;&#65533;&#65533;0&#65533;$&#65533;&#65533;&#65533;&#65533;&#65533;&#65533;$u>&#1898;&#1991;&#65533; &#65533;&#65533;-&#65533;O&#65533;&#65533;&#65533;&#65533;G&#65533;&#1186;k&#65533;*/&#65533;5&#65533;9&#65533;&#65533;&#65533;&#65533;&#65533;]%&#65533;&#65533;&#65533;;|&#65533;&#65533;&#65533;&&#65533; <&#65533;&#65533;&#65533;w&#65533;&#65533;+&#65533;&#65533;o&#65533;&#65533;&#65533;&#65533;&#65533;%c&#65533;3&#65533;j)C&#65533;F&#65533;&#65533;*+33&#65533;;&#65533;fc&#65533;>&#65533;&#65533;}&px&#65533; ?&#65533;&#65533;&#65533;&#65533;&#65533;W&#65533;&#65533;j&#65533;?*&#65533;&#65533;&#65533;&#65533;J>A&#65533;:&#65533;Z&#65533;&#65533;!Y&#65533;!Y&#65533;&#65533;wg&#65533;&#65533;Fy&#65533;S&#65533;)&#65533;&#65533;&#65533;#i&#65533;&#65533;[p&#65533;&#1097;d9&#65533;&#65533;&#65533;&#65533;
/$&#65533;o&#65533;&#65533;&#65533;n&#65533;&#1231;&#65533;&#65533;&#65533; Z22&#65533;b06&#65533;&#65533;&#65533;&#65533;&#65533;Y&#65533;&#65533;&#65533;&#65533;&#65533;x&#65533;&#65533;|&#65533;q&#65533;&#65533;S&#65533;&#65533;&#65533;&#65533;&#65533;n&#65533;}&#65533;@ c&#65533;`dg$DK&#65533;~l&#65533;t&#65533;q
dc&#65533;&#65533;&#65533;&#65533;&#65533;Y&#65533;&#65533;&#65533;H&#65533;"&#65533;&#65533; &#65533; &#65533;&#65533;EG&#65533;k&#65533;!&#65533;r&#65533;G&#65533;h&#65533;&#65533;&#65533;&#65533;}&#1102;&#65533;&#65533;Q&#65533;&#65533;i&#65533;s7s&#65533;I&#65533;&#65533;?&#65533;&#1193;.&#65533;-&#1831;&#65533;?C&#65533;@#&#65533;&#65533;&#65533;t>X#;s&#65533;G&#65533;&#65533;&#65533;y&#65533;&#65533;&#65533;&#65533;&#65533;&#65533;&#349;&#65533;I'&#65533;&#65533;&#65533;j&#65533;^&#65533;&#65533;&#65533;&#65533;g&#65533;&#65533;&#1696;&#1740;69=&#65533;vB&#65533;&#368;&#65533;&#65533;&#65533;`&#247;&#65533;H&#65533;O=NA&#1005;H&#65533;0A&#65533;"&#65533;&#65533; &#65533;$w&#65533;&#65533;&#65533;6&#65533;&#65533;G,$&#65533;&#65533;T&#65533;&#65533;^&#65533;&#65533;1Wd]&#65533;$&#65533;&#65533;|&#65533;v&#65533;&#65533;9&#65533;z&#363;2&#65533;D&#65533;&#65533;&#65533;S1&#65533;&#65533;&#65533;&#1872;&#65533;Uv&#65533;5	&#65533;[&#65533;&#65533;&#65533; E#=+oI&#65533;&#65533;9&#65533;&#65533;6I&#1297;&#65533;>&#65533;&#65533;J&#65533;&#65533;&#65533;&#65533;&#65533;&#65533;&#65533;&#1459;&#65533;y&#65533;&#65533;&#65533;_)&#65533;&#65533;&#65533;8&#65533;&#1681;&#65533;&#65533;&#65533;+;@&#65533;&#886;dnJ&#65533;&#65533;&#65533;#&#65533;&#65533;p&#65533;gc&#65533;;&#65533;f&#65533;&#65533;R2n~&#65533;&#65533;+&#65533;RT&#65533;8&#65533;J&#65533;&#65533;P1&#65533;&#65533;2N_j&#65533;&#65533;8&#65533;*t&#65533;&#65533;?&#65533;+&#65533;&#65533;&#65533; #&#1166;f+"&#65533;&#65533;&#65533;q&#65533;Uj=&#65533;&&#65533;$P&#65533;v&#65533;&#65533;&#65533;Vn	r&#65533;&#65533;gjRa&#65533;&#670;>&#1036;0qW&#65533;Z&#65533;&#65533;&#65533;&#65533;C&#65533;&#65533;UJ&#65533;&#65533;'&&#65533;&#65533;5&#65533;&#65533;P&#65533;&#65533;&#65533;s&#65533; 5&#65533;&#65533;&#65533;&#65533;q&#1373;&#65533;&#65533;&#65533;5&#65533;&#65533;&#65533; j&#65533;q&#65533;{7&#65533;&#65533;Y&#65533;i}&#65533;i&#65533;&#65533;&#65533;&#65533;&#65533;&#65533;q&#65533; ,&#65533;&#65533;&#65533; &#65533;
&#65533;&#65533;+}&#65533;&#65533;&#65533;&#65533;&#65533;o&#65533;9&#65533;U&#65533;p3&#65533;&#65533;&#65533;&#65533;?tV_&#65533;9&#65533;&#65533;s&#65533;&#65533;B&#65533;&#65533;&#65533;?Z&#65533;&#65533;&#65533;y&#65533;?&#65533;!&#65533;w&#65533;&#65533;a&#65533;&#65533;&#65533;{n&#65533;=&#65533;?&#65533;1c&#65533;)o8&#65533;&#65533;&#65533;b&#65533;&#65533;%&#65533;pOI[8&#65533;&#65533;y&#65533;&#65533;&#65533;&#65533;&#65533;&#65533;&#65533;9&#65533;G&#65533;&#65533;&#65533;&#65533;o&#65533;&#65533;f&#65533;&#65533;&#65533;&#65533;&#65533;@+&#65533;v2&#65533;z&#65533;S&#65533;y&#1814;&#65533;t&#65533;&#1699;&#65533;&#65533;C&#65533;;4v&#65533;q&#65533;&#65533;A&#65533;&#65533;&#65533;_&#65533;&#65533;q&#65533;&#65533;<>&#65533;&#65533;Q&#65533;J&#65533;HV&#65533;&#65533;\&#65533;&#65533;&#65533;w&#65533;m&#65533;&#1140;&#65533;]&#65533;rr&#860;&#65533;&#65533;}=&#65533;&#65533;&#65533;0<M&#65533;&#65533;X{&#65533;&#65533;&#65533;&#65533;&#801;&#65533;&#461;&#65533;P9&#65533;h&#65533; &#65533;&#65533;O&#65533;|xr&#65533;&#65533;&#65533;&#65533;`&#65533;&#65533;&#65533;?&#65533;t&#65533;&#65533;3&#65533;&#65533;>&#65533;&#65533;&#65533;&#65533;z-3&#65533; &#65533;&#65533;2&#65533;O&#65533;&#65533;q&#65533;+l&#65533;&#65533;&#65533;&#65533;Y?TQ&#65533;&#65533;4@9&#65533;<c&#65533;&#65533;&#65533;&#65533;&#65533;&#65533;[&#65533;&#65533;&#65533;&#65533;&#65533;&#65533;?&#65533;.&#65533;&#65533;&#65533;}&#1270;,&#65533;~&#65533;&#65533;&#65533;&#65533;&#65533;&#65533;-r:&#1847;N9&#65533;y&#65533;+U&#65533;/&#65533;&#65533;&#65533;~&#65533;[x&#65533;s&#65533;&#65533;&#65533;&#65533;iz-W&#65533;9&#65533;	'&#65533; ~; &#65533;&#65533;U-&#65533;c&#65533;i&#65533;S&#65533;&#65533;&#65533;B&#65533;&#65533;9?^&#65533;-&#65533;\&#65533;&#65533;3P&#65533;Zi&#65533;O&#558;q&#65533;s&#65533;V&#65533;V3&#65533;&#65533;&#65533;&#65533;&#65533;&#65533;=&#65533;&#65533;&#1303;p`&#65533;o~k#&#65533;4&#65533;&#65533;&#65533;?&#65533;&#65533;N&#65533;. p8&#65533;eL&#65533;&#65533;&#65533;&#65533;&#65533;g&#65533;&#65533;&#65533;&#763;&#65533;#&#65533;I&#65533;LgR2|&#65533;&#65533;m&#65533;&#65533;&#65533;4&#65533;&#65533;PT&#65533;B=E,S&#65533;8&#65533;<&#65533;&#65533;Z&#41548;&#65533;&#65533;Y8&#65533;#&#65533;jh4&#65533;p;T&#65533;&#65533;A&#65533;.:2&#65533;&#65533;&#676;W%&#65533;&#1426;O&#65533;&#65533;&#65533;-&#65533;&#65533;(&#65533;+I7&#65533;'&#65533;&#1430;&#65533;?2>H&#65533;T.vsW3&#65533;&#1405;&#1093;?~&#65533;,&#65533;&#1065; 2&#65533;f&#65533;&#65533;&#65533;rV&#65533;&#65533;\q"&#65533;z&#65533;j&#65533;+&#65533;&#65533;c9&#65533;&#65533;&#65533;&#46436;F&#65533;)`&#65533;&#65533;&#65533;8&#65533;/&#65533;O&#65533;&#65533;=&#65533;)&#65533;&#65533;&#65533;&#65533;&#65533;&#65533;&#65533;H&#65533;Jr&#65533;&#65533;&#65533;`g&#65533;e&#65533;&#65533;7q&#65533;sM&#65533;3W&#65533;&#1199;&#65533;\&#65533;&#65533;&#65533;&#65533;#&#935;:&#65533;&#65533;&#65533;&#65533;&#65533; ^&#65533;2&#65533;&#65533;&#428;&#65533;&#65533;&#65533;b&#65533;}>&#65533;&#1993;-d&#45146;&#65533;m0&#65533;&#65533;&#65533;&#65533;&#65533;`&#65533;+;2&#65533;&#65533;EE&#65533;py%&#341;&#65533;y&#65533;F&#65533; &#65533;&#65533;=&#65533;&#11075;&#65533;{&#65533;Z$&#65533;&#65533;&#65533;:&#65533;R&#65533;.7&#65533;*&#65533;&#65533;~&#65533;,r&#65533;&#65533;J&#65533;79&#24928;&#65533;i&#65533;&#65533;8#&#65533;K&#65533;&#65533;}&#65533;&#65533;&#65533;t&#65533; &#65533;&#65533;&#65533;&#65533;O&#65533;a&#65533;'&#65533;s&#65533;V4&#1779;ax&#65533;&#65533;&#65533;&#65533;&#65533;d_&#65533;)&#65533;&#65533;&#65533;&#65533;)N<&#65533;&#65533;/&#65533;&#65533;=&#65533;&@&#65533;&#65533;&#65533;&#65533;&#65533;l&#65533;&#65533;2&#65533;&#65533;H&#65533;&#65533;&#65533;&#65533;>l&#65533;&#65533;&#65533;&#1636;&#65533;i#&#65533;&#1927;&#65533;&#65533;"U$0 g&#65533;M+M *&#65533;&#65533; q&#1503;Z&#65533;&&#65533;&#65533;&#65533;
.c&#65533;I'&#65533;&#65533;6G&#65533;L&#65533;R&#65533;-&#65533;&#379;,Q&#65533;(&#65533;&#65533;&#65533;
ee&#65533;Kc&#65533;&#65533;&#65533; &#65533;3&#65533;&#65533;T&#178;&#65533;	=&#65533;&#65533;&#65533;Z&#1309;&#65533;&&#1238;X.&#65533;1&#65533;lZG-&#175;L&#65533;&#65533;&#65533;i&#65533;&#65533;&#65533;KJQ&#65533;%&#65533;>h*{&#65533;&#65533;Gz&#65533;&#65533;&#65533;b&#65533;%&#65533;&#65533;&#65533;&#65533;6&#65533;*&#65533;PGr_^*&#1183;U&#65533;&#65533;&#65533;&#65533;c9\&#65533;&#65533;&#65533;&#65533;&#65533;&#65533;&#65533;sm&#65533;&#65533;&#65533;&#65533;&#65533;2&#65533;H&#65533;7&#65533;m!&#65533;Q&#65533;&#65533;&#65533;D&#65533;&#65533;&#65533;C&#65533;La&#65533;#vG&#65533; &#65533;O&#65533;I&#65533;&#132;&#65533;r@<&#65533;&#65533; &#65533;&#65533;&#65533;&#65533;[49&#65533;&#65533;~&#65533;&#65533;&#65533;&#1783;^&#65533;&#65533;uD=Zar&#65533;&#65533;&#503;80&#65533;&#65533;U&#65533;>L&#65533;&#65533;y5&#65533;&#65533;&#65533;&#65533;oEZ&#65533;d,	&#65533;zs&#65533;&#65533;YWm$&#65533;&#65533;&#1206;&#65533;.Ku$&#65533;&#65533;&#65533;.&#65533;IX&#65533;&#65533;&#65533;&#65533;`&#65533;I7&#65533;1:&#65533;4gQg&#65533;&#65533;/&#65533;&#65533;&#65533;Tc&#65533;&&#65533;&#65533;&#65533;&#65533;&#65533;Hv&#65533;+&#65533;&#65533;8&#65533;k&#65533;&#65533;&#65533;_*&#65533;&#65533;&#65533;&#65533;&#65533;&#65533;&#65533;&#65533;&#65533;&#65533;&#65533;&#65533;&#65533;F&#65533;b&#65533;&#65533;&#65533;t&#65533;&#65533; #&#65533;&#65533;g&#65533;&#65533;&#99420;&#65533;&#65533;)&#65533;1&#65533;&#65533;&#65533;&#65533;&#65533;&#65533;&#65533;&#65533;&#65533;&#65533;~&#65533;(&#65533;&#65533;&#65533; &#65533;
&#65533; &#65533;V0q&#65533;=&#65533;^&#65533;G&#65533;&#65533;O&#65533;&#65533;Q0&#65533;&#65533;(}8"&#65533;&#65533;&[v&#65533;&#65533;l&#65533;&#65533; J&#65533;&#65533;&#65533;x9&#65533;&#65533;&#65533;Ns&#559;1!@&#65533;#!&#65533;v&#65533;&#65533;&#65533;&#65533; &#65533;&#65533;R'&#65533;&#65533;&#65533;&#65533;L&#65533;&#65533;&#65533;[<Dp&#65533;&#65533;&#65533;&#1742;c;&#65533;z}	&#1021;d&#65533;&#65533;*&#65533;&#65533; <u9&&#65533;n&#65533;'&#65533;&#65533;&#65533;^&#65533;&#65533;&#65533;&#65533;&#65533;&#65533;q&#65533;j&#65533;&#65533;"&#65533;q&#65533;&#65533;&#65533;&#65533;]&#65533;&#65533;&#65533;&#65533;&#65533;`&#65533;&#65533;&#1795;&#65533;&#65533;W>c?i&#65533;Lts&#65533;x&#65533;&#65533;[&#65533;\&#65533;c&#65533;&#65533;rc&#65533;&#65533;&#65533;5u&#65533;4&#65533;&#65533;&#65533;&#65533;Hw|L&#65533;&#65533;F&#65533;O&#65533;&#65533;&#65533;&#65533;?t&#65533;~&#65533;&#65533;z&#65533;*&#65533;6&#65533;&#65533;6A&#65533;&#578;:!&#65533;*&#65533;&#65533;|C&#65533;&#65533;&#714;Y&#65533;
&#65533;&#65533;&#65533;h&#65533;&#65533;&#65533;&#65533;&#65533;]&#65533;t&#65533;MI&#65533;&#65533;&#65533;'&#65533;&#65533; &#65533;&#65533;ub&#65533;&#65533;p`&#65533;z&#65533;&#1531;&#65533;5VL&#1974;I&#65533;9&#65533;&#65533;W&#65533;&#65533;g&#65533;&#65533;D&#65533;u&#65533;&#65533;&#65533;&#65533;&#65533;&#65533;i-&#65533;&#65533;"?&#65533;&#65533;&#65533;&#65533;&#1751;n&#65533;&#65533;&#65533;6&#65533;8&#65533;G&#65533; ^&#65533;H&#65533;&#65533; V&#622;&#65533;&#65533;+&#287;N &#65533;V&#65533;G_&#65533;&#65533;a\&#65533;&#1762;&#65533;&#65533;3&#65533;&#65533;9&#65533;&#557;&#65533;IF&#65533;&#65533;&#65533;&#65533;&#65533;#P&#65533;&#65533;[t&#65533;&#65533;&#65533;*&#65533;&#65533;1&#65533;U-&#65533;&#65533;gQH&#65533;&#65533;D&#65533;&#65533;&#65533;&#65533;7<&#65533;&#1706;&#65533;&#65533;&#65533;&#65533;&#65533;&#65533;&#65533;&#65533;&#65533;q&#65533;&#65533;&#65533;&#1244;m&#65533;&#65533;&#65533;&#65533;&#65533;?.p3&#65533;&#65533;@9 &#65533;&#65533;d	&#65533;&#65533;&#65533;&#65533;&#65533;8&#65533;q&#2014;8&#65533;&#65533;&#65533;=&#65533;&#65533;J&#65533;8&#65533;&#65533;(&#65533;H#&#65533;&#65533;&#1005;.&#65533;^&#65533;R9&#65533;&#65533;qH	Q&#65533; &#65533;&#65533;&#65533;Q(&#65533;O&#65533;H&#65533;'*s&#1263;J&#65533;6z`c&#1498;&#65533;0-&#65533;Rq&#65533;&#65533;&#65533;@4&#65533;&#65533;&#65533;&#65533;>&#65533;'&#65533;&#65533;&#65533;&#65533;&#65533;d-&#65533;+&#65533;'&#65533;&#65533;:&#65533;&#65533;Q^p&#65533;q&#65533;&#65533;?J&#65533;&#65533;&#1883;MV&#65533;B&#65533;@&#65533;A#&#65533;&#65533;U!&#779;&#65533;&#65533;&#65533;[&#65533;gh.&E&#65533;m.d &#65533; 	&#65533;&#65533;&#65533;&#65533;&#65533;&#65533;&#1988;9PN>&#65533;&#65533; &#65533;&#65533;1&#65533;8k&#65533;&#65533;wd&#65533;&#65533;&#65533;[&#65533;&#65533;&#65533;&#65533;"&#65533;8&#65533;&#65533;&#65533;&#65533;t$b&#65533;&#1124;&#65533;o&#65533;\&#65533;&#65533;Es~+&#65533;&#950;&#65533;&#65533;2$&#65533;`q&#65533;&#65533;&#65533;>&#1646;&#65533;&#65533;Al&#65533;X&#65533;&#65533;x&#65533;&#65533;&#854;&#65533;|&#65533;YVGp2&#65533;c&#65533;&#65533;&#65533;M&#65533;&#654;&#314;u&#65533;
&#65533;&#65533;&#65533;ch=&#65533;&#65533;&#65533;d&#65533;'&#65533;&#65533;zW!&#65533;o$&#65533;&#65533;&&#65533;"&#65533;df&#65533;	:7&#65533;&#65533;ZPx&#65533;O&#65533;"&#65533;'*H&#1912;&#65533;&#65533;&#65533;TJ,&#65533;&#65533;G&#65533;&#65533;&#65533;8&#65533;&#65533;v&#65533;&#65533;&#65533;&#65533;&#65533;&#65533;&#65533;!Q&#65533;&#65533;?&#441;&#48072;>JK&#65533;pXn&#65533;&#65533;W3{&#65533;'&#65533;&#65533;m&#65533;Hd&#65533;I&#65533;&#65533;}&#65533;&#65533;Q&#65533;'&#65533;&#65533;RK&#65533;&#65533;o&#65533;&#65533;&#65533;|&#65533;0n&#65533;&#65533;&#65533;'&#65533;&#65533;qI&#65533;&#65533;&#65533;
3&#65533;L&#65533;}&#65533;&#65533;V<&#65533;v&#1104;0q&#1965;h&#65533;F&#65533;&#65533; &#65533;r&#65533;&#65533;&#65533;z&#65533;q&#65533;le{&#490;xBB&#65533;p&#65533;h&#65533;&#65533;&#65533;&#65533;w~|&#65533;&#65533;&#65533;3&#65533; &#65533;&#604;&#65533;&#65533;&#65533;&#65533;[{&#65533;&#65533;fY&#65533;&#65533;&#65533;&#65533;&#65533;m!&#65533;5&#65533;'fib&#65533;&#65533;&#65533;9&#65533;)u	&#65533;&#65533;L&#65533;&#65533;V&#65533;&#65533;r&#65533;&#65533;5&#65533;&#701;8&#65533;X_&#65533;&#65533;&#65533;&#65533;Z&#65533;L&#65533;&#65533;y&#65533;x&#65533;&#65533;&#65533;f&#65533;&#907;&#65533;I&#65533;&#65533;%&#65533;&#65533;n&#65533;&#65533;o78&#65533;&#65533;a&#65533;=~&#65533;&#65533;&#65533;io&#65533;o$&#65533;&#65533;&#65533;
&#65533;bH8&#65533;|1&#65533;J&#1571;f&#65533;@`[&#65533;u&#65533;xr&#65533;&#65533;&&#65533;F5&#65533;&#65533;)&#65533;&#65533;@&#65533;&#65533;&#65533; Z&#65533;&#65533;&#311;&#65533;&#65533;&#65533;m&#65533;(d&~&#65533;&#65533;&#65533;&#65533;
{&#65533;&#65533;A&#65533;&#658;&#65533;#y&#65533;k8M&#65533;BQ0&&#1262;&#65533;&#16978;e&#65533;a&#65533;&#65533;&#65533;$L&#65533;&#65533;,9&#65533; &#65533;&#65533;]#B9&#65533;&#65533;r9&#65533;U&#65533;&#65533;&#65533;&#65533;&#65533;1&#65533;&#65533;&#65533;&#2010;&#65533;C7*K)N&#65533;&#65533;EN&#65533;&#65533;s&#65533;&#65533;c?&#65533;Ed&#65533;&#65533;&#65533;&#65533;&#65533;W&#65533;'h&#65533;]s&#65533;&#65533;&#65533;{~uE&#65533;y&#509;m&#65533;%&#65533;	&#65533;s&#65533;&#65533;&#1199;9&#65533;&#65533;H&#65533;t&#65533;&#65533;&#1277;P&#65533;!&#65533;&#65533;s&#65533;Q&#65533;&#65533;q&#65533;T&#65533;%&#65533;&#65533;Q&#65533;;&#65533;&#485; 3&&#65533;&#9457;&#65533;&#65533;(&#65533;&#65533;>&#65533;&#65533;6&#65533;&#65533;&#65533;G|Ss&#65533;=&#65533;&#65533;I>&#65533; &#65533;>^&#163;#&#65533;Z&#65533;&#65533;&#65533;&#65533;&#237;4&#65533;&#65533;&#65533;&#1424;	&#65533;}=iT{b&#65533;9&#65533;&#65533;&#65533;oZaU&#65533;&#65533;&#65533;&#65533;&#65533;&#65533;{
&#65533;&#65533;?
&&#65533;&#65533;&#65533;&#65533;3,&#65533;&#65533;&#65533;&#263;&#65533;'&#65533;?&#65533;~&#65533;U?ii
&#65533; j&#65533; .p-&#65533;&#65533;&#65533;&#65533;&#65533;&#65533;&#65533;&#65533;S&#65533;&#65533;77&#65533;y#&#65533;l&#65533;&#65533;1&#65533;&#65533;&#65533;#&#65533;Wj&#65533;&#65533;&#65533;&#65533;&#65533;I/zF.&#65533;&#65533;&#65533;i&#65533;\&#65533;&#65533;*&#65533;&#65533;&#65533;{&#65533;&#65533;V&#65533;&#65533;&#65533;&#65533;&#1431;&#65533;t&#65533;'Qq&#65533;&#65533;&#65533;&#65533;&#65533;&#65533;&#1607;&#65533;&#65533;y&#65533;[Q&#65533;c&#65533;:&#65533;%'n&#65533;&#65533;q&#65533;M&#65533;&#65533;?.(&#65533;L&#65533;u&#65533;&#65533;P&#65533;4w&#65533;f&#65533;&#65533;&#65533;0u&#65533;K&#65533;S&#65533;&#65533;&#1103;L&#65533;P3&#65533;&#65533;&#65533;&#481;&#65533;&#65533;R&#65533;=qI&#65533;GP&#65533;&#65533;_J &#65533;0h&#65533;&#65533;&#65533;9&#65533;Rg&#65533;)&#65533;&#65533;P9&#65533;&#65533;&#65533;&#65533;s&#65533;H&#65533;M&3&#65533;&#65533;&#65533;&#65533;C&#65533;&#65533;&#65533; ;&#65533;&#65533;z?&#65533;&#65533;&#15004;&#65533;`q&#1182;O&#1409;&#65533;f&#65533;f&#65533;&#65533;&#65533;&#65533;;&#65533;&#65533;&#65533;H&#65533;<&#52127;&#65533;"-
&#65533;*)M&#65533;A&#65533;OO|&#65533;&#65533;V&#65533;gK&#65533;&#65533;Tl&#65533;~^#&#65533;&#65533;&#65533;&#65533;&#65533;&#65533;3(&#65533;F$&#65533;&#65533; &#65533;&#65533;&#65533;&#1501;U&#65533;+>&#65533;\&#65533;&#65533;_&#65533; fY5&#65533;&#65533;&#65533;N&#65533;&#65533;&#753;&#65533;^:&#65533;k&#65533;&#65533;k&#1753;'&#65533;&#65533;I!,&#65533;&#65533; *&#65533;&#65533;&#65533;&#65533;/0&#65533;,&#65533;IH&#65533;s&#65533;&#65533;c&#65533;k-&#65533;FB&#65533;)C&#65533;_&#65533;=X&#65533;( .@&#65533;4&#65533;&#835;&#65533;&#65533;sK&#65533;:&#65533;F3&#65533;&#65533;&#65533;&#65533;Bd&#65533; &#65533;+&#65533;&#65533;&#65533;&#65533;I&#65533;&#65533;>&#65533;&#65533;&#65533;&#65533;H &#65533;&#65533;b&#65533;&#65533;&#65533;&#1114;&#65533;&#65533;&#1562;&#65533;BvtN2O&#65533;WS&#65533;&#65533;V9.&#65533;&#65533;&#65533;8&#65533;;Tt&#65533;j&#65533;&#65533;&#65533;&#65533;&#65533;&#65533;&#65533;8^&#65533;[:&#65533;k{&#65533; 8&#65533;g&#1976;jI&#65533;X&#65533;J)&#65533;&#65533;&#65533;&#65533;&#65533;&#1196;{&#65533;d&#65533;&#65533;&#65533;V\6&#65533;WR	-&#65533;&#65533;EB	eS&#65533;&#65533;&#65533;&#65533;&#65533;&#65533;Nn&#65533;&#65533;&#65533;[&#65533;&#65533;&#65533; &#65533;ur&#65533;i&#65533;[&#65533;&#65533;-&#65533; z&#65533;kWQS\&#65533;&#65533;&#65533;&#1657;&#65533;&#65533;C&#65533;&#65533;g&#65533;&#65533;c&#65533;&#65533;q&#65533;<f&#65533;&#65533;;p9 &#65533;q]5&#877;&#65533;&#65533;&#65533;}8&#65533;&#65533;&#1254;&#65533;&#65533;&#65533;&#65533;&#65533;2&#220;&#65533;MZ&#65533;R&#65533;&#65533;&#65533;P^&#65533;&#65533;&#65533;' {&#65533;&#419;&#65533;r	&#65533;&#65533; `S&#65533;&#65533;&#65533;&#65533;&#65533;&#65533;=A &#65533;P7&#65533;&#65533;&#65533;&#65533;&#65533;oJ&#65533;#&#65533;&#65533; v&#65533;81P2&#65533;L&#65533;&#65533;&#1811;&#1438;&#65533;@2s&#65533;&#1432;&h&#65533;&#65533;&#65533;&#1536;&#65533;F[p8* 9&#65533; ?J&#65533;bB&#65533;y&#65533;P&#794;]&#65533;&#65533;9l&&#65533;~&#65533;Md99&#65533;T&#65533;j&#65533;:N~oN&#65533;&#65533;&#65533;{zT&#65533;vF&#65533;&#65533;&#65533;&#65533;P7&#65533;p+DL&#65533;B&#65533;a&#65533;)&#334;3&#1434;&#65533;3&#65533;&#65533;&#65533;-&#65533;&#65533;&#65533;!&#65533;&#65533;&#65533;zSp0 ^{&#65533;U&#17343;&#65533;&#65533;#p&#65533; }&#65533;&#65533;&#65533;c<&#65533;E7&#65533;~)r= &#65533;&#65533;&#65533;z&#65533;&#65533;&#65533;Nh<u &#65533;&#1427;&#65533;z&#65533;&#65533;&#65533;,j&#65533;*&#65533;Y&#65533;9|u#5~G@J&#65533;&#653;&#65533;&#65533;&#65533; &#65533;&#65533;2&#65533;!$fP&#65533;4&#65533;&#65533;&#65533;{&#65533;&#407;U&#65533;F;U/&#65533;&#65533;q9&#65533;&#65533; 9&#65533;&#65533;=&#1869;&#65533;nf&#65533;w&#65533;(8pA &#65533;#&#65533;p8&#65533;=&#65533;)@=+C&#65533;&#223356;&#65533;&#65533;&#65533;&#65533;&#65533;&#65533;&#65533;&#65533;z|K&#65533; &#65533;&#65533;&#65533;Z&#65533;<&#65533;&#65533;&#65533;&#65533;&#65533;&#65533;&#65533;&#65533;Omt9&#65533;:\&#65533;h&#65533;r&#65533;&#65533;&#65533;?&#65533;5&#65533;Z&#65533;&#65533;&#904;J&#65533;#W&#65533;&#65533;&#218;j&#65533;&#65533;o&#65533;&#65533;g&#65533;Tz&#65533;Qe&#65533;T&#65533;U&#65533;&#65533;+&#65533;1&#65533;w&#65533;O&#65533;Ht&#65533;s&#65533;&#65533;&#65533;j*&#65533;&#65533;&#65533;/&#65533;HFL&#65533;&#65533;&#1459;&#65533;&#65533; &#65533;A&#65533;&#65533;&#65533;u3&#65533;&#65533;|.&#65533;d[&#65533;&#65533;E3H%&#65533;FN0&#65533; &#65533;&#65533;&#65533;/&#65533;S'K&#65533;O&#65533;&#65533;&#65533;&#65533; &#65533;&#65533;&#65533;&&#65533;&#65533;T&#65533;&#65533;&#65533;&#65533;<&#65533;A"&#65533;FF P\&#65533;&#65533;&#65533;T&#65533;&#65533;&#65533;&#65533;Af}&#65533;&#65533;D8&#65533;GO&#65533;&#65533;T&#65533;&#65533;k&#65533;N~l&#65533;&#65533;&#65533;L&&#65533;~F@&#65533;&#65533;&#65533;J=zK&#65533;&#1202;4&#65533;&#65533;G&#65533;&#65533;&#65533;&#1493;q&#65533;"&#65533;gK&#65533;&#65533;s&#65533;&#65533;&#65533;&#65533;YZF<&#65533;&#65533;&#65533;w&#65533;zu&#65533; &#65533;V&#65533;&#1546;5&#65533;&#65533;r&#65533;&#65533;&#65533;}&#65533;&#65533;k&#1268;&#65533;&#65533; &#65533;&#65533;&#65533;&#65533;&#65533;~&#65533;&#65533;/&#65533;\	GA&#65533;A&#65533;&#65533;=&#65533;&#65533;,0< &#65533;&#65533;N&#65533;&#65533;-p&#65533;&#65533;&#65533;&#65533;&#65533;&#65533;&#65533;/S&#65533;&#65533;&#65533;t&#65533;\ae&#65533;&#65533;&#65533;&#65533;&#65533;&#65533;&#1767;&#65533;&#65533;&#65533;&#65533;&#65533;==&#65533;r&#65533;b%&#65533;&#65533;&#65533;$&#65533;~hMui&#65533; &#65533;&#65533;&#65533;7&#65533;&#65533;-&#65533;O&#65533;3&#65533;&#65533;&#65533;w9&#65533;&#65533;&#65533; &#65533;,&#65533;&#65533;&#65533;&#65533;<\&#65533;=&#65533;&#430;&#65533;&#65533;&#65533;3#&#65533;?&#65533;w=&#954;/&#65533;&#65533;&#65533;D&#65533;&#65533;$&#65533;&#65533;&#65533;&#65533;N&#65533;G
&#65533;&#1844;&#65533;H9&#65533;&#65533;_&#65533;j&#65533;&#65533; &#65533;&#65533;&#65533;&#65533;&#65533;&#65533;7&#65533;&#65533;#&#65533;W
&#65533;&#65533;=&#65533;&#65533;&#65533;&#65533;&#65533;x&#65533;&#1121;&#65533;&#65533;&#65533;<&#65533; m&#65533;&#65533;&#65533;&#65533;&#65533;Y&#65533;&#65533;&#65533;*&#65533;&#65533;Wc,&#65533;&#65533;&#65533;T&#65533;4&#65533;H&#65533;&#65533;&#65533;&#65533;&#65533; &#65533;&#65533;d&#1371;`W&#65533;&#65533;&#1573;&#65533;&#65533;&#65533;B&#65533;p7c&#65533;rA&#910;[&#65533;M&#65533;&#725;B9
&#65533;&#65533;<T%x<U&#538;A&#65533;/P&#65533;&#65533;d?&#65533;=>&#65533;&#65533;O!&#65533;s&#65533;&#65533;&#65533;'&#65533;&#65533;f}&#65533;;&#65533;&#65533;&#65533;JX&#65533;&#65533;&#65533; J&#65533;VIK*&#65533;&#65533;s&#65533;D&#65533;d&#65533;&#65533;~&#65533;)4'hY[&#65533;&#65533;Tq&#65533;.q&#65533;&#65533;&#65533;c&#65533;Z&#65533;&#65533;0&#272;1&#1914;Vm&#304;&#65533;&#65533;&#854;*&#65533;&#65533;};V&#65533;&#65533;&#65533;%&#65533;&#65533;&#1780;q&#65533;R&#65533;&#65533; q&#65533;&#65533;e&#65533;&#65533;;&#65533;&#65533;]&#65533;s&#65533;p?Z&#65533;k&#65533;&#65533;A (&#65533;&#65533;G8?&#65533;Lk&#65533;&#65533;&#65533;&#65533;&#65533;d&#668;c&#65533;`&#65533;}@&#65533;&#814;&#65533;Y&#65533;~6+&#65533;&#65533;&#65533;&#65533;6{;R?t#b0X&#65533;sX&#65533; j&#65533;&#65533;&#65533;nN&#65533;&#65533;j&#65533;I&#65533;G&#65533;&#65533;q&#65533;|&#65533;&#65533;)&#65533;&#65533;&#203;&#65533;&#65533;D&#65533;p&#65533;&#65533;[&#65533;&#65533;]U&#65533;8&#65533;&#65533;&#65533; &#65533;&#65533;&#65533;q&#1500;u&#65533;&#65533;0&#65533;6&#847;e&#65533;&#65533;]}&#65533;&#65533;AE;
&#65533;&#65533;
r&#65533;?&#65533;I&#65533;uL&#65533;&#65533;F8&#65533;&#65533;$-&#65533;Eo&#65533;&#65533;2&#65533;r&#65533;s&#65533;&#350;A#&#65533;G&#65533;]&#65533;C&#65533;7&#65533;&#65533;>&#65533;&#65533;3K&#65533;C &#65533;&#65533;&#65533;&#65533;&#1488;&#65533;&#65533;&#65533;&#507;&#65533;&#1517;RZze&#65533;&#1082;&#65533;&#65533;6&#65533;%&#65533;&#65533;&#65533;&#65533;&#65533;&#65533;&#914;RN&#65533;{&#65533;&#65533;&#65533;&#65533;{*&#65533;X^&#65533;;$&#65533;&#65533;I>&#65533;&#65533;&#65533;&#65533;kv&#65533;]&#65533;0&#65533;q&#65533;&#65533;&#65533;QY&#65533;&#65533;&#1853;&#65533;&#65533;m{&#65533;&#678;&#600;&#65533;l &#65533;&#65533;qQ&&#65533;\*&#65533;H&#65533;&#65533;rO&#65533;Ed&#65533;+&#65533;&#65533;&#65533;&#65533;e&#65533;&#65533;&#65533;&#65533;{
r&#65533;&#1690;&#65533;c$&#65533;&#65533;&#65533;l.q&#65533;5&#65533;&#65533;-&#1471;&#65533;.&#65533;&#65533;&#65533;o&#891;&#65533;z9&#65533;&#65533;&#65533;T:&#65533;&#65533;sx&#65533;&#65533;&#65533;&#65533;q&#65533;6&#65533;&#65533;@&#65533;&#65533;e\&#65533;&#65533;&#65533;H9&#65533;&#65533;S&#65533;&#65533;2l@&#65533;&#65533;$dc8&#65533;&#65533;&#65533; &#65533;y&#65533;&#65533;i&#65533;&#65533;x&#65533;&#65533;&#65533;&#65533;{Y/f&#65533;&#65533;&#65533;&#65533;=Mi&&#65533;&#65533;%+&#65533;&#65533;&#65533;&#20608;q&#65533;Jl^\&#65533;ydm&#65533;fls&#65533;=?u&#65533;l&#65533;&#1414;)>&#1397;B&#3152;&#65533;&#65533;&#65533;&#65533;&#1360;&#65533;w&#65533;d|&#65533;F9&#65533;rJ&#65533;&#65533;&#65533;u&#1189;&#65533;&#65533;%&#65533;. x^a&#65533;&#969;&#65533;&#65533;G&#65533;&#65533;8&#65533;*&#65533;&#323;Hj2&#65533;.A&#65533;z&#65533;qe%&#65533;o&#65533; -&#65533;&#65533;[p&#65533;&#65533;qM&#65533;&#65533;&#65533;&#65533;&#65533;pIl&#234;&#65533;
&#65533;I&#65533;&#65533;:*B*-&#65533;&#65533;(&#65533;&#65533;&#65533;&#65533;=&#65533;&#65533;&#65533;&#65533;&#1022;j&#65533;&#65533;=&#289;&#65533;yu&#65533;I&#65533;&#65533;P _&#65533;;&#65533;&#65533;&#65533;&#65533;t&#65533;&#1032;gs@0&#65533;&#65533;&#1005;&q&#65533;&#65533;zk3&#65533;&#65533;&#1145;&#65533;i&#65533; &#65533;&#1401;%&#65533;S&#65533;;&#65533;F0&#465;&#65533;&#389;&#65533;zg5&#65533;o h#6&#65533;&#65533;&#65533;>k&#65533;&#65533;&#1652;uD&#65533;Q&#65533;&#65533;&#65533;s&#65533;&#65533;&#65533;&#65533;V&#65533;&#65533;&T&#65533;&#65533;b>&#65533;&#65533;&#65533;&#65533;v`&#65533;&#65533;&#65533;&#65533;(&#65533;9&#65533;{&#65533;&#65533;S&#61313;v&#65533;&#65533;&#65533;&#65533;o&#65533;&#65533;&#65533;*s&#65533;&#65533;&#65533;eY &#65533;&#65533;c&#65533;&&#65533;&#21288;&#65533;&#65533;)&#1138;0&#65533;W$&#65533;=&#65533;{8&#65533;&#65533;H&#1487;Y&#65533;&#65533;/&#65533;&#65533;dj-VU"&#65533;A&#65533;2wq&#1961;y[&#65533;'&#65533;&#65533;&#65533;&#65533;&#571;.(&#3740;t&#65533;0I&#65533;&#65533;&#65533;{&#386;w&#65533;&#65533;6&#65533;&#65533;&#65533;'&#65533;&#65533;&#65533;4hZ&#65533;=&#65533;&#65533;#&#65533;&#65533;5&#65533;&#65533;r&#65533;B&#65533; &#65533;&#65533;9?&#65533;&#179;<8?&#65533;U&#65533;Hsc&#65533;k&#65533;&#65533; &#65533;&#65533;&#65533;F&#65533;&#65533;&#65533;}&#65533;&#65533;\&#65533;8>&#65533;g&#65533;&#65533;y5}&#65533;#&#65533;&#65533;&#65533;&#65533;}&#65533;^&#65533;&#65533;&#65533; D&#18431;&#65533;&#65533;&#65533;|"v&#65533;z&#65533;{p&#329;&#65533;#&#65533;&#65533;&#65533;&#65533;vB&#65533;&#65533;&#65533;&#65533;&#65533;$&#65533;Bt$Js&#65533;s^uzTjw'<y&#65533;&#65533;&#65533;$&#65533;^&#65533;&#65533;&#65533;&#65533;<&#65533;;&#1518;y&#65533;&#65533;
jn&#65533;&#65533;v#&#65533;&#65533;&#65533;UO&#65533;~&#65533;&#65533;4&#65533;&#65533;Fy&#65533;&#65533;!&#65533;&#65533;\ h&#65533;D^&#65533;&#65533;&#65533;Z&#65533;&#1764;m&#65533;9&#65533;&#65533;&#65533; &#65533;&#65533;u&#1444;&#65533;gk&#65533;G&#65533;&#65533;O&#65533;&W&#65533;q&#65533;&#65533;&#65533;&#65533;zc&#65533;W[&#65533;&#65533;?&#65533;&#65533;[q&#65533;&#1517;q&#65533;r&#65533;,E&#703;&#65533;&#65533;&#65533;&#65533;H&#65533;&#65533;&#65533;]&#65533;&#65533;r|E&#65533;&#65533;&#65533;&#65533;)&#65533; &#1530;&#65533;&#65533; &#65533;.&#65533;&#65533;&#65533;&#65533;7\u&#65533;&#65533;&#65533;Z&#65533;&#65533;&#65533;R&#1791;&#65533;x&#65533;&#65533;4&#65533;
&#65533;1&#65533;&#65533;K&#510;&#65533;s&#65533;?x&#65533;-&#65533;)&#65533;.1&#65533;&#65533;v&#65533;&#65533;H&#65533;$&#65533;&#65533;&#65533;G&#65533;~&#65533;&#65533;&#65533;&#65533;h&#65533;	&#65533;&#65533;G&#65533;g&#65533;@&#65533;&#65533;8&#65533;&#65533;&#65533;|&#65533;&#65533;&#65533;&#65533;&#65533;&#65533;&#65533;&#65533;&#65533;&#65533;,`&#65533;M&#65533;&#65533;H&#1133;&#65533;	&#65533; Jc&#65533; &#65533;&#65533;o&#65533;&#65533;<&#65533;&#65533;b&#65533;3&#65533;N&#65533;&#65533;)&#65533;&#65533;&#65533;&#57998;w&#147;&#65533;Wk&#65533;&#65533;&#65533;&#22845;&#65533;&#65533;RO&#1446;&#65533;cp&#65533; 0=)&#65533;p&#65533;>&#65533;0&#65533;&#65533;`)&#65533;&#65533;&#65533;<iO"&#65533;S&#65533;&#65533;&#65533;&#65533;$&#65533;C&#65533;&#65533;N&#65533;&#65533;^&#65533;52W&#65533;&#65533; &#65533;GU&#65533;V&#65533;&#65533;&#65533;&#65533;
&#65533;2&#65533;&#65533;&#65533;M&#65533;&#65533;RC&#65533;*&#65533;&#65533;&#65533;O&#65533;:	y*&#65533;y&#65533;&#65533;P&#65533;3O&#65533;v!&#1700;y&#65533;&#65533;&#65533;!&#65533;b&#65533;&#65533;z&#65533;o'&#65533;U&#65533;&#65533;<&#65533;_z&#65533;&#65533;&#65533;j&#65533;&#1948;&#65533;&#65533;q&#65533;&#65533;Ru&#65533;&#65533;B&#65533;g&#1701;&#65533;&#65533;&#65533;&#65533;Q&#65533;&#65533;&#1136;~&#65533;&#65533;+&#65533;&#65533;V&#65533;&#65533;/r?Z|&#65533;59&#65533;Z=Q&#65533;&#65533;Q&#65533;&#65533;s&#65533;&#65533;+&#65533;&#65533;>&#65533;m&#65533;j&#65533;&#65533;<~UP2&#65533;;&#65533;&#1043;&#65533;&#65533;oi%&#65533;&#65533;&#65533;&#65533;&#65533;&#65533;&#65533;&#65533;&#65533;&#65533;TV&#65533;]H"&#65533;Ac&#2032;&#65533;&#65533;i:`&#65533;<&#65533;&#65533;r3$&#65533;}&#65533;&#65533;&#65533;&#65533;&#65533;&#65533;>]&#65533;&#65533;&#65533;F3Z&#65533;[&#65533;Q&#65533;v(&#65533;&#65533;=&#65533;&#65533;&#65533;Agor&#65533;e&#65533;&#65533;&#65533;&#65533;&#65533;G&#65533;V&#65533;~&#65533;f&#65533;T&#65533;\B &#65533;o&#65533;&#65533;L&#1287;&#65533;"&#65533;u&#1749;e&#65533;&#65533;&#65533;F&#65533;c&&#65533;o&#65533;&#65533;.vu&#65533;QT/&#65533;[&#65533;&#65533;I.-dM&#65533;	o&#65533;&#65533;i&#65533;KO&#65533;&#65533;$&#65533;&#65533;F&#65533;ydl{7&#65533; &#65533;&#65533;&#65533;&#65533;6&#65533;&#1907;&#503;&#65533;&#65533;&#65533;&#65533;K&#65533;&#65533;o&#65533;v2&&#65533;*&#65533;O)&#65533;s&#65533;:&#65533;&#65533;&#65533;&#477;&#65533;&#65533;&#65533;&#65533;+6&#65533;&#65533;&#65533;&#65533;1&#65533;&#65533;&#65533;&#65533;=j9J&#65533;&#21324;&#65533;&#65533;}Y&#65533;&#65533;&#65533;&#65533;Z&#65533;~T&#65533;ErTQ&#65533;J0&#65533;3J a&#65533;&#65533;&#65533;&#65533;X`P&#65533;&#65533;4&#65533;ei-&#65533;s&#1009;&#65533;Q&#65533;
&#65533;&#65533;&#65533;&#65533;Z&#65533;&#65533;%~
&#65533;.&#65533;S&#65533;m`WSX&#65533;&#1204;,&#65533;&#65533;9&#65533;&#65533;7q&#65533;F&#65533;Z&#65533;0&#65533;&#65533;&#65533;&#65533;&#65533;61#t&#65533;&#65533;>9&#65533;&#65533;&#1808;&#1794;}Ef&#65533;	&#65533;&#65533;&#65533;&#65533;&#65533;&#65533;&#65533;m'&#65533;&#1172;&#65533;&#1412;-76&#65533;ERZG%&#65533;&#65533;@&#65533;&#65533;Z&#65533;Sn&#65533;e&#65533;zg&#65533;&#65533;&#65533;&#65533;}&#65533;&#65533;r&#65533;&#65533;&#65533;Cc&#65533;&#65533;&#65533;&#65533;!W&#65533;&#65533; &#65533;&#65533;&#65533;\&#65533;6&#851;V/lq&#892;X&#65533;r&#65533;&#65533;&#12965;<V&#65533;&#65533;&#13123;&#65533;RL&#65533;&#65533;&#65533;9&#65533;&#65533;&#65533;&#65533;&#65533;&#65533;&#65533;&#65533;g&#65533;2&#65533;$g&#65533;&#1043;@&#65533;T&#65533;&#65533; &#65533;&#65533;&#65533;&#65533;m&#65533;r&#65533;&#1347;y&#65533;&#65533;N&#65533;&#65533;&#65533;L&#65533;6*A&#65533;H<&#65533;&#65533;&#65533;j/&#1898;&#65533;&#65533;)$&#65533;&#65533;&#65533;&#65533;&#65533;U&#65533;J&#65533;&#65533;3Z&#65533;&#65533;&#65533;&#65533;&#65533;
~&#65533;&#65533;T&#65533;Q$&#65533;&#65533;&#65533;&#65533;<&#65533;&#65533;&#892;R&#65533;#&#1756;&#65533;z&#65533;&#65533;g&#65533;$&#65533;&#65533;g&#65533;&#65533;&#65533;&#65533;ZA&#65533;g8&#65533;zo&#65533;K>&#65533;&#65533;792:b&#65533;J&#43062;&#65533;u&#65533;&#65533;&#65533;&#65533;&#65533;3&#65533;&#65533;&#65533;k&#65533;&#65533;gB&#65533;&#65533;&#65533;o8&#65533;>X&#65533;&#65533;Fg&#65533;&#65533;&#65533;@&#65533;&#65533;&#65533;&#65533;&#65533;&#2025;&#65533;&#65533;&#65533;uw&#65533;&#65533;&#65533;A&#65533;K~k&#65533;5N	&#65533;&#65533;lnU&#65533;`&#65533;&#65533;?&#65533;&#65533;kYd:W&#65533;&#65533;s&#65533;Fs&#1738;&#65533;&#65533;<+&#65533;&#65533;&#65533;R&#65533;&#65533;`&#65533; &#65533;t&#65533;&#58807;&#65533;&#65533;&#65533;(oB&#65533;&#65533;&#65533;&#65533;&#65533;,&#65533;E&#65533;&#65533;Px
A^&#65533;&#65533;|&#65533;p"&#65533; &#1029;y}&#65533;&#65533;&#65533;&#65533;0&#65533;&#65533;o&#65533;&#65533;&#65533;&#65533;S&#65533;&#65533;96&#65533;;p{&#65533;&#65533;&#65533;Ee&#65533;i&#65533;A&#65533;-&#1969;&#65533;&#65533;eRq&#65533;&#65533;j&#65533;W `&#65533;D&#65533;	<&#65533; &#65533;&#65533;S&#65533;&#65533;RY$&#65533;&#65533;'&#1511;_&#1466;&#65533;/&#65533;&#65533;&#65533; Z&#65533;m&#65533;&#65533;&#65533;2W&#65533;GZ&#65533;1&#65533;&#65533;&#65533;&#42873;&#65533;&#1458;&#65533;&#65533;Jg[G&#65533;{|&#65533;DSl&#65533;&#65533;5|? &#65533;rm&#65533;&#65533;&#65533;z&#65533;Q&#65533;&#65533;58&#65533;&#14239;'&#65533; &#65533;&#65533;2&#65533;&#65533;&#65533;h&#65533;&#2039;&#65533;&#65533;@&#65533;&#65533;W7o&#65533;&#65533;\&#65533;&#65533;&#65533;G&#65533;f&#65533;N0&#65533;q&#65533;F&#65533;&#65533;&#65533;&#65533;*&#65533;h&#65533;&#65533;&#65533;Ay&#65533; e&#65533;Y&#65533;f&#65533;&#65533;&#65533;&&#65533;L&#65533; &#65533;^&#65533;A&#65533;&#65533;&#65533;&#65533;>&#903;&#65533; q&#65533;8&#65533;_&#65533;&#65533;\&#65533;&#65533;&#65533;&#65533;&#61962;WL&#65533;&#65533;&#65533;&#65533;d&#65533;&#65533;&#65533;*&#65533;(&#65533;&#65533;27&#65533;&#65533;5c&#65533;@-&#65533;&#65533;&#65533;x&#65533;&#65533;_&#65533;&#732;&#65533;f&#65533;y&#65533;kI%&#65533;B&#65533;O>&#65533;t&#65533;&#65533;&#65533;&#65533;Kv&#65533;9[&#65533;&#65533;&#65533;&#65533;&#65533;I9}&#65533;&#65533; qP&#65533; &#65533;&#65533;&#65533;M&#65533;&#1517;=&#65533; s&#65533;W&#65533;&#65533;&#65533;F &#65533;x&#65533;?&#65533;+'&#65533;&#65533;&#65533;''&#1945;"&#65533;bFG&#65533;&#65533;LB7 q&#65533;&#65533;?&#65533;;z@~bs&#1408;E$z&#65533;L&#65533;*nA&#65533;&#65533;&#65533;&#65533;&#65533;g&#65533;4:&#65533;&#65533;094&#65533;H8#&#65533;*E&#65533;x &#65533;C	&#65533;&#65533;,N	&#65533;&#65533; &#65533; *wa&#65533;x&#65533;Cvy&#65533;&#65533;&#1148;&#65533;&#65533;&#499;&#65533;&#65533;f@&#65533;J3&#65533;%z&#65533;8&#65533;&#65533;M&#65533;"&#65533;&#65533;&#65533;**&#65533;Y&#65533;T&#65533;5&#65533;&#65533;&#1293;&#65533;&#65533;lK&#65533; `;&#65533;R?&#65533;]d,^[N&#65533;&#65533;&#65533;`&#1802;3&#65533;&#65533;&#65533;;&#65533;&#65533;&#1355;&#65533;&#65533;7O&#65533;	&#65533;^&#65533;Gh&#65533;&#65533; &#65533;A&#65533;&#65533;oA&#65533;&#65533;&#65533;-V&#65533;&&#65533;&#65533;Uv&#65533;&#65533;&#65533;1&#65533;Oj&#65533;y&#65533;&#65533;&#65533;&#65533;V)9H&#65533;X&#65533;l&#65533;&#65533;*&#65533;ne&#65533;#&#65533;?J&#65533;#&#65533;'&#65533;&#1284;&#2002;&#65533;&#65533;&#65533;&#65533;	&#65533;H]#P6&#65533;&#65533;&#65533;!&#65533;;&#1415;&#65533;-E&#65533;&#65533;s&#65533; &#1728;&#65533;=k#&#65533;r&#65533;W0wLs6&#65533;&#1700;&#65533;$3&#65533;M&#65533;	&#65533;#&#65533;d~&#65533;&#65533;$&#65533;q&#65533;&#65533;&#65533;&#65533;)3&#65533;qN&#65533;&#128;&#65533;&#65533;&#65533;Hga&#65533;-^Az-0&#65533;$&#65533;&#65533;C&#65533;8 &#65533;&#65533;&#65533;&#65533; :&#65533;;&#65533;&#65533;&#65533;J&#65533;&#65533;&#65533;&#65533;&#65533;&#1134;Z&#65533;T&#65533;&#65533;S&#65533;G2&#65533;&#65533;<&#1514;jd&#65533;c)&#65533;ppBs&#65533;&#65533;#&#65533;r&#1354;L&#65533;-&#65533;YW\&#65533;O\&#65533;y&#65533;&#65533;$&#65533;&&#65533;W&#65533;,I)0&#65533;&#65533;&#65533;*&#65533;&#65533;&#65533;&#65533;&#65533;&#65533;&#65533;]Bk}&#65533;i@3&#65533;&#65533;&#65533;&#65533;#>&#65533;&#65533;|1&#65533;&#65533; &#65533;7foo0.f@&#65533;&#65533;&#65533;q&#65533;&#46747;&#65533;&#65533;&#65533;&#65533;&#65533;&#65533;&#65533;&#65533;&#65533;~&#65533;em&#65533;2&#65533;>&#65533;&#65533;&#65533;$d}&#65533;i&#65533;>m.&#65533;&#65533;&#65533;^+&#65533;&#65533;P ;&#65533;&#65533;2&#65533;&#65533;&#65533;&#65533;&#65533;&#65533;&#65533;&#65533;'&#65533;.&#2005;&#65533;&#65533;&#65533;&#65533;?&#65533;&#65533;p&#65533;&#65533;O4|&#1200;2&#65533;s&#65533;&#65533;&#65533;&#65533;&#65533;&#65533;&#65533;eX&#65533;M&#65533;7A!&#65533;-&#65533;C3&#65533;&#65533;9&#65533;HV&#65533;&#65533;&#65533;&#65533;&#65533;&F&#65533;&#12535;>&#65533;&#65533;=&#65533;&#65533;&#65533;&#65533;&#65533;&#65533;>aF&#65533;&#65533;&#65533;F<U>&#65533;&#54917;&#65533;&#65533;&#65533;&#65533;"&#65533;&#65533;x&#65533;y4&#65533;H&#65533;4hP&#65533;0&#65533;&#65533;&#65533;&#65533;3&#65533;j&#65533;&#65533;&#65533;&#65533;|&#1746;X&#1409;&#65533; &#65533;&#65533;&#65533;&#65533;_&#65533;&#65533; <W5&#65533;]D&#65533;&#65533;V&#65533;ml&#65533;&#65533;&#65533;&#65533;&#65533;NN&#65533;R&#65533;\&#31726;>&#65533;u$&#65533;&#65533;X&#65533;=j&#65533;&#65533;
`&#29332;:&#65533;z;&#65533;L&#65533;}H&#65533;J&#65533;zT&#65533;)&#65533;rO&#65533;G&#65533;@c&#65533;&#65533;!X&#65533;p?^&#65533;&#65533;&#65533;&#65533;p0&#1337; u&#65533;(&#65533;c<&#65533;&#65533;&#65533;&#65533;&#65533;&#65533;&#65533;&#65533;ON&#65533;&#65533;8&#65533;0&#65533;	R&#65533;&#65533;&#65533;&#65533;&#65533;@&#65533;&#1473;&#65533; 2zS&#65533;H&#65533;#&#65533;&#65533;&#65533;&#65533;&#65533;&#65533;@&#65533;&#65533;&#65533;&#65533;.&#65533;&#65533;9&#65533;&#65533;&#65533;Z&#65533;&#65533;&#65533;&#65533;+K(+k7&#65533;&#65533;&#65533;=&#65533;f&#65533;Y&#65533;V K&#65533;&#675;&#1299;&#65533;z>&#65533;g&#65533;P9&#65533;&#65533;I&#65533;&#65533;&#65533;*;&#65533;N3XV&#65533;&#564;&#65533;t&#1127;&#65533;-M8R&#65533;!<&#65533; ,&#65533;v&#65533;g&#65533;&#1504;_&#65533; Uej&#65533;&#65533;&#347;&#65533;fG&#65533;\ &#65533;>&#65533;&#65533;kf5%/.&#65533;&#65533;S&#65533;&#65533;<E&#65533;V&#65533;UR&#65533;&#65533;6&#65533;Z=&#65533;%J1&#65533;&#65533;z&#65533;&#65533;c&#65533;y,&#65533;&#65533;&#65533;&#65533;r&#65533;27&#65533;GU#&#65533;&#65533;Z&#24806;&#65533;&#65533;&#65533;|q[L&#488;&#65533;Q&#65533;&#65533;&#65533;&#65533;W&#65533;&&#65533;&#65533;F&#65533;8&#65533;&#65533;&#65533;&#65533;D&#65533;}:&#65533;,&#65533;;&#65533;v&#65533;&#65533;y&#65533;&#65533;&#65533;&#65533;&#65533;&#3052;&#65533;&#65533;&#65533;4&#65533;5&#65533;&#65533;yi5&#65533;&#65533;&#65533;M&#65533;&#65533;aP&#65533;&#1253;u:&#65533;&#65533;&#65533;j&#65533;'&#65533;F&#65533;y&#65533;&#65533;&#65533;&#65533;&#65533;0s&#65533;+&#65533;&#65533;k&#65533;rZ&#65533;&#1001;&#65533;&#65533;&#65533;&#65533;&#65533;)&#65533;&#386;=y&#65533;3&#13087;z3&#65533;});Q&#65533;@c&#65533;?&#65533;7&#65533;4&#65533;:&#65533;&#1242;&#65533;( 9&#65533;&#65533;('?Z1&#65533;&#65533;!&#65533;>&#65533; &#65533;&#65533;=iNp.)9&#65533;&#65533;#4 r;&#65533;&#65533;?J '&#65533;#&#65533; &O&#65533;qF&#65533;x&#65533;&#65533;<&#65533;&#65533;&#65533;&#65533;oE&#65533;&#65533;&#65533;&#65533;!'S&#65533;&#65533;=Et^'&#65533;>&#65533;&#65533;m&#65533;&#760;u&#302;&#65533;$=&#65533;&#65533;&#65533; /&#65533;p&#65533;&#65533;#&#65533;F*&#65533;&#65533;=j&#65533;-&#311;;&#65533;&#65533;Fws&#65533;'&#65533;>&#65533;&#65533;&#65533;'>ftS&#65533;&#65533;a&#65533;&#65533;(`&#65533; &#65533;b&#65533;&#65533;&#65533;&#65533;j<:&#65533;}=&#65533;&#65533;@&#37554;&#65533; <&#65533;&#65533;)@&#65533;N=&#65533;&#65533;C&#65533;&#65533;5&#65533;&#65533; &#65533;&#65533;&#65533;Lw&#65533;U={u&#65533;)&#65533;&#65533;>&#1283;&#65533;'&#65533;MQ&#65533;&#65533;&#65533;&#985;&#65533;c&#65533;&#65533;&#65533;F&#65533;&#65533;A (9&#65533;&#65533;t&#65533;6&#65533;]&#65533;&#65533;&#65533;&#65533;C&#65533;U?&#65533;&#65533;W=&#65533;&#65533;8&#65533;&#65533;&#65533;&#1207;&#65533;.&#65533;&#65533;&#65533;A&#65533;Ou&#65533;&#65533; &#65533;W&#65533;Q&#65533;zQZ]&#65533;-&#65533;&#65533; B1&#65533;&#65533;&#65533;T&#65533;&#65533;p&#65533;mj&#65533;&#65533;W&#65533;d&#65533;&#65533;&#65533;&#1409;&#65533;&#65533;&#65533;1~&#42738;>&#65533;&#65533;&#1689;&#65533;&#65533;&#65533;D~p0>&#65533;&#65533;=&#65533;'g&#65533;&#65533;&#65533;9&#65533;&#65533;2&#65533;&#65533;R,&#65533;Y&#65533;1&#65533;&#65533;o&#65533;&#65533;U:&#65533;&#65533;&#65533;u(q&#65533;6qH&#65533;"&#65533;;3&#65533;&#1308;2&#65533;&#65533;&#65533;p&#65533;&#65533;&#65533;.&#65533;=&#65533;&#65533;t&#65533;2&#65533;H&#65533;&#65533;?e&#65533;K&#818;&#65533;&#65533;&#65533;&#65533;0&#65533;&#65533;Ur&#65533;N}:
&#65533;&#65533;a&#65533;f&#65533;&#65533;2x4&#65533;&#65533;'8&#65533;=&#65533;&#65533;#&#65533;m\r&#65533;t&#65533;&#1410;&#862;&#65533;&#65533;Fz&#65533;09&#65533;A"Ev_~&#65533;J%&#65533;^&#65533;g&#65533;?@?&#424;*&#65533;&#65533;&#65533;O&#65533;Z&#65533;2&#65533;?$`&#65533;&#65533;&#65533;<&#65533; *&#65533;*&#65533;&#65533;{
&#65533;&#65533;.j&#1462;	&#65533;'&#65533;\&#65533;&#65533;s&#1525;H&#65533;&#65533;&#65533;j&#65533;&#65533;&#65533;&#65533;&#1453;&#65533;&#65533;p&#65533;&#65533;&#65533;(&#65533;&#65533;u&#65533;&#65533;&#65533;q&#65533;h g&#65533;&#65533;)&#65533;&#65533;&#65533;\1&#65533;)&#65533;y&#65533;&#65533;&#65533;G~E&#65533;&#65533;&#65533;&#1431;&#65533;=&#65533;v&#65533;&#65533;&#65533;{&#65533;&#65533; &#65533;8&#65533;Uib&#65533;s&#65533;&#65533;&&#65533;`~j&#1860;h&#65533; l&#65533;&#65533;X}&#65533;18&#65533;&#65533;&#1226;M&#65533;i]&#65533;&#65533;A 3&#65533;&#65533;m&#65533;F&#65533;&#65533;{c&#65533;&#65533;X&#65533;M$&#65533;4&#65533;&#65533;gv%&#65533;&#65533;&#65533;&#65533;&#65533;l&#65533;&#65533;[i&#65533;&#65533;[&#1526;Z&#65533;&#65533;&#65533;&#65533;&#65533;&#65533;Q&#65533;&#65533;Q&#65533;&#65533;&#65533;i
&#65533;&#65533;&#1277;8&#65533;&#65533;[&#65533;&#65533;&#65533;&#65533;;d&#65533;&#65533;3b&#65533;&#65533;&#65533;c&#65533;&#65533;&#65533;&#65533; [I~&#65533;&#65533;H5&#65533;&#65533;k&#65533;<$&#65533;&#1841;EPE&#65533;&#65533;s&#65533;&#65533;&#65533;&#65533;&#65533;]=&#863;&#65533;&#65533;&#65533;x&#65533;&#14247;&#65533;&#65533;R^.,<D&#65533;&#65533;&#65533;&#65533;&#65533;f!&#65533;C&#65533;vS&#65533;&#65533;<&#65533;1&#65533;&#65533;S^&#65533;|C&#65533;&#65533;&#65533;&#65533;&#28283;&#65533; ]&#65533; &#65533;s?&#65533;&#65533;v?{il&#65533;F&#65533;&#65533;<#&#65533;L&#65533;&#1500;&#65533;o&#65533;N<0&#65533;O&#65533;&#65533;&#65533;&#65533;Eb&#65533;&#65533;&#65533;&#65533;&#65533;&#65533;T&#65533;&#65533; ]&#239;&#65533;y&#65533;>b&#1791;9]&#65533;&#65533;&#65533;H&#65533;&#65533;&#65533;&#65533;#&#65533;&#65533;&#65533;&#65533;&#65533;&#65533;>&#65533;&#65533;&#65533;p>x&#65533;1&#65533;&#65533;zWbA6j&#65533;&#65533;&#65533;'r&#65533; d&#65533;@>S&#65533;&#65533;&#1511;=&#65533;N&#65533;&#65533;c&#65533;&#65533;?&#65533;nA&#65533;&#65533;I]&#65533;&#65533;1&#65533;&#65533;&#65533;U&#65533;&#65533;&#65533;D&#65533;&#65533;0?&#65533;i=&#65533;&#65533;&#65533;#Yf&#65533;-&#65533; &#65533;S&#65533;z}&#65533;n&#65533;{+rsh&#2006;y&#65533;&&#65533;u9&#65533;2&#65533; &#65533;W&#65533;&#65533;#&#65533;&#65533;~&#65533;}&#65533;k&#65533;&#65533;&#65533; &#65533;&#938;&#65533;/Tb&#65533;3&#65533;&#65533;&#65533;&#65533;?&#65533;&#65533;dg&#65533;&#65533;&#65533;&#65533;9&#65533;&#65533;r@&#65533;&#65533;t9&#65533;&#65533;?&#65533;LV&#65533;O&#1740;4&#65533;)#&#65533;&#65533;C&#65533;k&#65533;`c7}~&#65533;L&#65533;&#65533;&#65533;&#65533;Fs&#65533;&#65533;&#65533;&#65533;&#286;tof&#65533;&#65533;|W&#65533;&#65533;&#65533;T<&#65533;B&#65533;&#65533;&#65533;&#65533;8'&#65533;&#65533;&#65533;&#65533;i)&#65533;&#65533;&#65533;o&#65533;&#1226;&#65533;&#65533;d&#65533;&#65533;&#65533;&#65533;&#65533;&#1264;&#65533;&#20559;^j&#65533;&#65533;~&#65533;&#65533;I&#65533;+&#65533;J&#65533;03&#65533;&#65533;&#65533; &#65533;UU&#65533;&#65533;r&#65533;&#65533;&#65533;py>&#65533;&#65533;a&#65533;K&#65533;*Bm#&#65533;7`&#65533;&#65533;&#65533;&#935;p`&#65533;n&#65533;&#65533;&#65533;i&#341;&#65533;;&#65533;&#65533;&#65533;&#65533;|&#65533;&#65533;&#65533; h&#65533;&#65533;&#65533;&#65533;&#65533;&#65533;-&#65533;U&#1001;&#65533;&#65533;N&#65533;&#65533;&#65533;-&#65533;o&#65533;)&#1999;$&#65533;'89&#65533;&#65533;&#65533;-4&#65533;e&#65533;e&#65533;Y&#65533;p&#65533;9) /&#65533;&#1925;&#65533;&#1367;%&#65533;&#65533;&#65533;&#65533;&#65533;&#65533;^&#65533;&#65533;1r&#65533;~g&#65533;uT#&#65533;\&#65533;&#65533;2Z&#65533;4&#65533;pQ&#65533; 2&#65533;&#65533;#&#65533;&#65533;B&#65533;&#65533;&#65533;v/&#65533;&#65533;&#65533;&#130;)T&#65533;&#65533;_&#65533;b*&#65533;&#65533;&#65533;ND&#65533;)?x+&#65533;&#65533;haYa9Q&#65533;&#65533;'&#65533;&#65533;&#65533; 
&#1524;&#65533;K&#65533;
&#65533;&#65533;i&#65533;&#65533;&#65533;&#65533;n&#65533;&#65533;&#1911;;*&#65533;&#65533;T&#65533;&#65533;&#1034;&#65533;.g&#65533;2&#65533;&#65533;&#65533;9 &#65533;&#65533;>&#65533;&#65533;&#65533;&#1325;&#65533;&#65533;5&#65533;&#65533;#&#1055;Q&#65533;k
&#65533;&#65533;Q&#65533;&#65533;1&#65533;z&#65533;&#27547;I&#65533;b&#65533;P&#65533;O&#65533;&#65533;$$$_&#65533;&#65533;&#65533;?&#1190;&#65533;&#65533;&#65533;Pn&Bwd$+&#65533;&#65533;z
&#1050;WF&#65533;&#65533;&#65533;O>&#65533;IAm&#344;&#65533;&#65533;&#65533;&#65533;&#65533;_3f\&#65533;&#65533;Y&#65533;&#65533;&#65533;N}z&#65533;&#65533;j&#65533;C&#65533;&#65533;1&#65533;g5<&#65533;&#65533;&#65533;$&#65533;d&#65533;R<=3&#65533;&#1525;K&#65533;&#65533;H&#65533;&#65533;&#65533;&#65533;pY&#65533;&#65533;&#65533; &#65533;&#65533;H&#65533;F3Wu&#65533;C]m&#65533;&#65533;.&#65533;j&#65533;Z&#65533;i&#65533;)n)=Oa &#65533;&#65533;T&#65533;>^w?&#65533;&#65533;&#65533;&#10947;&#65533;&#65533;&#65533;=?&#65533;&#65533;)&#46947;&#65533;&#65533;Z&#65533;&#65533;&#65533;&#65533;&#65533;&#65533;&#65533;&#65533;&#65533;.G&#65533;n'vs&#65533;*~&#65533;88#8&#65533;r&#65533;#&#65533;<V&#65533;&#65533;U&#65533;&#65533;)&#65533;&#65533;k&#65533;&#65533;&#65533;&#65533;&#65533;z&#65533;&#65533; &#65533;&#65533;&#65533;(&#65533;&#65533;&#65533;'&#65533;&#65533;&#65533;~u&#65533;6&#65533;c|&#65533;c&#65533;&#65533;8&#65533;ZW,&#65533;&#65533;4_iK&#65533;&#65533;&#65533;&#65533;1&#65533;q&#65533;O&#65533;RG&#65533;&#65533;&#65533;c8)I\&#65533;2&#65533;45}z&#65533;QV&#65533;&#65533;"&#65533;c&#65533;,&#65533;&#65533;&#65533;&#65533;&#65533;&#65533;T&#65533;&#65533;&#65533;m&#65533; >&#65533;&#65533;1Ry&#65533;]&#65533;V&#65533;	&#65533;I%dCw&#65533;67n&#65533;&#65533;&#65533;4&#65533;&#65533;RSw#&#65533;&#65533;&#65533;5/&#65533;c&#65533;A&#65533;:&#65533;&#65533;&#65533;Z&#65533;&#65533;o&#65533;[&#65533;\&#65533;G&#65533;<&#65533;&#65533;&#65533;&#65533;}&#65533;p &#65533;&#65533;&#65533;&#65533;&#65533; $&#65533;&#65533;?&#65533;&#65533;~&#65533;:&#65533;&#65533;&#65533;&#65533;&#65533;&#65533;&#65533;k0&#65533;h.s&#65533;&#65533;]1M&#65533;&#65533;wF&#65533;&#65533;&#65533;&#65533;2}&#65533;6&#65533;&#1926;&#65533;c&#1365;&#65533;&#65533;e&#65533;&#65533;&#65533;&#868;c&#65533;;&#65533;&#65533;&#65533;# &#65533;&#65533;j&#65533;&#65533;p&#65533;&#65533;>a&#65533;&#65533;&#65533;&#65533;&#65533;Pzr&#65533;&#65533;k&#65533;uk&#65533;&#65533;;yX&#65533;R&#65533;&#65533;z&#65533;&#65533;&#65533;"&#65533;ub&#65533;&#65533;}&#292;9&#65533;&#65533;&#65533;&#65533;=&#65533;s&#65533;;Y&#65533;&#65533;OTA}$6&#65533;&#65533;P&#65533; g&#65533;$rrT&#14380;&#65533;&#65533;&#65533;&#65533;d&#65533;&#65533;l	&#65533;O&#65533;{&#65533;&#1772;&#65533;`&#65533;&#65533;&#65533;&#65533;=Td&#65533;"&#65533;u(U&#65533;&#65533;&#65533;&#65533;&#65533;\&#65533;&#65533;&#65533;&#65533;&#65533;5'&#65533;A &#65533;M&#65533;&#65533;&#65533;GQ&#65533;&#65533;&#65533;'&#65533;6Msj&#65533;]A&#65533;<@&#65533;&#65533;8&#65533;G&#65533;&#65533;u&#65533;G&#65533;&#65533;7&#65533;3&#65533;&#65533;gG&#65533;&#65533;;&#65533;d&#65533;&#65533;Q(&#65533;&#5614;&#999;&#65533;V&#65533;Os9Si&#65533;pG&#65533; Z&#65533;&#65533;?&#950;<Uo:&#65533;&#65533;F(&#65533;A \c&#65533;X&#65533;&#65533;&#65533;&#65533;j&#65533;-$,&#65533;&#65533;* &#65533;}&#65533; &#1445;&#65533;kw!I&#65533;&#65533;&#65533;+&#1866;&#65533;&#65533;&#65533;&#65533;Y&#65533;'#&#65533;&#65533;sW5&#65533;&#65533;&#65533;R<&#65533;%	 &#30688;&#65533;&#65533;FAP&#65533;&#65533;&#65533;"&#65533;&#65533;&#65533;Bd&#65533;&#65533;&#65533; &#65533;H&#65533;i&#65533;&#65533;&#65533;{&#65533;&#65533;2&#65533;&#1627;q&#65533;~`7c&#65533;GsU&#65533;&#65533;4u&#1872;&#65533;G=*&#779;&#65533;&#65533;3&#65533;&#65533;&#65533;&#65533;&#65533;J&#65533;pCd&#65533;&#65533;&#65533;Z#6&#65533;&#65533;&#65533;n8&#65533;Q&#1055;^*&#65533;y&#65533;&#65533;?8<
&#65533;x2w&#65533;&#65533;0&#65533;&#65533;?&#65533;&#65533;&#65533;&#65533;%&#65533;#&#65533;&@&#65533;)&#65533;&#65533;&#65533;s&#65533;&#65533;a&#65533;&#65533;&#65533;&#65533;&#65533;&#65533;&#65533;&#65533;&#65533;[&#65533;8&#65533;&#65533;&#65533;&#65533;O&#65533;&#65533;&#65533;8$&#65533;&#65533;a&#65533;&#65533;&#65533;&#65533;&#65533;&#65533;;[&#65533;&#65533;7&#65533;k&#65533;&#65533;]&#65533;&#65533; &#65533;i&#65533;&#65533;+&#65533;&#65533;&#65533;&#65533;dg&#65533;&#65533;&#65533;&#1882;&#65533;&#65533;pS{&#65533;&#65533;&#65533;&#65533;&#65533;v=&#65533;&#65533;&#65533;&#65533;&#65533;&#65533;&#65533;F &#65533;6&#65533;&#65533;&#65533;q&#421;&#65533;H&#568;&#65533;&#65533;i&#65533;&#65533;]&#65533;}&#65533;&#65533;ud^
;&#65533;!*v&#65533;&#65533;O&#65533;&#65533;&#65533;R"mB&#65533;\&#65533;&#65533;g&#65533;&#65533;&&#65533;&#65533;[&#183; &#65533;I&#65533;=3&#65533;y&#65533;&#65533; &#65533;}p&#1748;&#65533;&#65533;9&#65533; &#65533;US&#65533;&#2023;&#65533;&#65533;;&#65533;&#65533;l&#65533;&#65533;L&#65533;&#65533;>&#65533;&#65533;Xdy&#65533;PT&#65533;'&#65533;O&o&#65533;/&#65533;+&#65533;&#65533;G[&#65533;H&#65533;&#296;&#65533;&#65533;&#65533;l&#65533;h m&#65533;&#65533;v&#65533;&#65533;&#65533;&#65533;@&#65533;&#65533;P9&#65533;&#65533;/&#65533;[&#305;$q&#65533;A&#65533;B[#'&#65533;v&#65533;&#65533;&#217;&#65533; &#65533;&#65533;Z>&#65533;&#65533;W&#65533;&#65533;&#65533;e&#65533;&#65533; &#65533;&#65533;Uc&#65533;}&#65533;t&#65533;&#65533;&#65533;&#65533;&#65533;!&#65533;.Hj&#65533;&#65533;&#65533;&#65533;^&#65533;&#65533;Z&#65533;&#65533;G&#65533;&#65533;E&#65533;&#65533;&#65533;&#65533;&#65533;Nq&#1273;&#65533;&#65533;&#65533;&#65533;&#65533;?&#65533;EMd(&#65533;&#1925;&#65533;&#65533;+oc&#65533;g&#358;'G&#65533;&#65533;&#65533;,>&#65533;!&#65533;&#65533;X_&#65533;x&#65533;&#65533;&#65533;&#65533;&#65533;-&#65533;]&#65533;8&#65533;&#65533;&#65533;&#65533;&#65533;&#65533;&#65533;&#65533;&#65533;&#65533;_&#65533;&#65533;&#65533;&#65533;&#65533;&#65533;b&#65533;&#65533;,U}H&#65533;"GH@u+&#65533;&#65533;s&#65533;&#65533;&#65533;N =kd&#65533;g&#65533;{&#65533;"&#65533;&#65533;&#65533;9l&#65533;&#65533;G&#65533;*&#65533;Pt&#65533;I&#65533;&#65533;&#1166;s@&#65533;&#65533;&#65533;*MR&#193;&#65533;B&#65533;&#1942;&#65533;G9&#65533;&#65533;&#65533;&#65533;YhS&#65533;&#65533;d&#65533;)i&#65533;&#65533;&#65533;Gqd&#65533;&#65533;&#1430;&#65533;p&#65533;&#1505;.&#65533;&#65533;~S&#65533;MS&#65533;&#65533;N&#65533;&#65533;n&#65533;Vg&#65533;S&#1815;<v&&#65533;v0&#65533;{}&#65533;N$&#1849;&#65533;&#65533;!&#65533;J:&#65533;&#1940;-&#65533;:zJ&#65533;&#65533;%&#65533;&#1615;&#1866;&#65533;xA&#65533;U&#65533;&#65533;x<&#65533;a&#65533;&#65533;&#65533;&#65533;&#65533;4&#65533;&#65533;+&#65533;&#65533;>&#65533;&#65533;#rt&#1335;5gl&#65533;&#65533;&#65533;&#65533;[&#65533;&#1186;e&#65533;&#65533;2;I&#65533;%X!\&#65533;&#2000;&#65533;&#1702;&#65533;).fHb]&#65533;&#1863;os&#65533;]n&#65533;&#65533;Cc&#65533;G&#65533;&#65533;&#65533;&#65533; &#1452;&#65533;&#65533;QS&#65533;6&#65533;4};(NX&#65533;&#65533;&#1073;&#65533; J&#65533;&#65533;'Q&#65533;(,##<V&&#65533;&#65533;d|\&#65533;P&#65533;&#65533;%&#65533;&#65533;&#65533;U&#65533;&#65533;c&#65533;(&#65533;s&#65533;&#65533;&#65533;F&#65533;&#65533;&#65533;&#65533;&#65533;]*&#65533;>&#65533;Cq&#65533;&#65533;&#65533;&#65533;N&#65533;t#&#65533;\&#65533;&#50417;&#1752;&#1053;&#65533;C&#65533;u&#65533;&#65533;)4&#65533;&#65533;7Y;&#65533;7%{c&#65533;sZ&#659;&#65533;&#65533;&#65533;+)&#725;&#65533;&#65533;o-&&#65533;&#65533;o&#65533;(&#65533;x&#65533;q&#65533;&#65533;&#65533;&#65533;&#65533;&#65533;H.&#65533;&#65533;	&#65533;&#65533;_&#65533;{R&#65533;0j&#65533;&#65533;&#65533;&#65533;GQPO&#65533;&#65533;&#65533;@&#65533;'&#65533;&#65533;a&#65533;]L&#65533;R&#65533;o&#65533;:k&#65533;&#65533;T&#65533;~&#65533;a&#65533;&#65533;&#65533;&#65533;&#65533; &#65533;V&#65533;#J&#65533;&#65533;Q&#65533;h&#65533;qS&#65533;:&#65533;q;&#65533;&#65533;&#1546;V&#65533;&#65533;&#65533;&#65533;Gy&#827;T@(&#65533;&#65533;&#65533;&#65533;&#65533;&#65533;+;2&#65533;&#65533;&#65533;$&#65533;&#65533;J9&#65533;*9KdS&#65533;@&#65533;M&#65533;&#65533;=lJ)&#65533;0ZpS&#65533;iL
&#1841;&&#65533;&#65533;&#65533;&#65533;MhT2g&#65533;L,&#65533;&#65533;w{&#65533;&#65533;&#65533;B3&#65533;/&#65533;3O&#65533;&#65533;W:&#65533;f&#65533;&#65533;3&#65533;&#65533;&#65533;&#65533;z&#65533;5&#65533;&#65533;u&#511;j&#65533;&#65533;1QK&#65533;&#65533;RyT&#65533;&#65533;&#65533;&#65533;&#65533;&#65533;4&#65533;&#65533;2&#65533;&#65533;&#65533;U&#65533;3&#65533;&#65533;2&#65533;&#65533;&#360;]&#65533;pr~`8?&#65533;P&#65533;&#65533;6&#65533;=;&#65533;&#65533;&#1057;&#204;{&#65533;&#65533;&#65533;G#S&#65533;&#65533;&#65533;A,>q&#65533;&#65533;&#65533;&#65533;E&#65533;&#65533;9&#65533;=?&#1005;;&#65533;&#65533;.-e&#65533;&#65533;BKg&#65533;H&#65533;&#65533;{&#65533;&#65533;lV1&#65533;&#65533;RG&#65533;c)Y&#65533;&#65533;+&#65533;&#65533;&#65533;b026&#65533;&#65533;$c&#65533;=&#65533;&#65533;[C&#65533;&#1823;CLHY&#65533;c&#65533;&#65533;1&#65533;&#65533;!&#65533;&#65533;&#65533;r&#65533;.21&#65533;cu&#65533;R&#390;&#65533;&#65533;a#&#65533;'\~&#65533;&#65533;o&#65533;-&#65533;$n\&#65533;&#65533;&#65533;*&#65533;&#65533;&#65533;&#65533;;@&#65533;q&#65533;&#65533;}&#288;&#65533;&#65533;&#65533;3WfL&#65533;=&#65533;&#65533;N&#65533;r&#65533;'3&#65533;	&#65533;&#65533;&#65533;u&#65533;&#65533;&#65533;&#65533;4#-F&#65533;ONEr&#65533;p&#65533;<&#65533;&#65533;&#65533;s&#65533;&#65533;WX&#65533;&&#65533;&#65533;&#65533;&#65533;&#65533;&#65533;W%&#65533;&#65533;&#65533;&#65533;Bg1&#65533;G&#65533; &#65533;&#65533;&#65533;2&#65533;&#65533;<g&#65533;*;&#65533;&#65533;6&#65533;w&#2006;2&#65533;&#65533;&#65533;X&#65533;&#65533;&#65533;w&#65533;&#65533; i&#65533;U&#65533;F&#65533;&#65533;6&#65533;&#65533;&#65533;$S&#65533;&#65533;&#65533;&#65533;&#65533;&#65533;&#65533;&#65533;&#65533;&#65533;>'B|Rc&#65533;&#65533;$g&#65533;5&#65533;l&#65533;\&#65533;A&#65533;&#65533;&#65533;&#65533;I&#65533;k&#65533;A&#65533;e&#65533;q&#1756;&#65533;dW&#65533;&#65533;&#65533;y&#65533;&#65533;@&#65533;&#65533;&#65533;+u&#65533;2&#65533;|,&#445;`eP;&#65533;&#65533;tC&#65533;&#65533;e&#65533;&#65533;&#65533;&#65533;&#1776;&#1839;9&#65533;+&#65533;&#65533;&#475;&#65533;&#65533;&#65533;%&#65533;Z&#65533;NAV&#65533;p&#65533;&#65533;&#65533;&#65533;y5&#65533;&#65533;)&#65533;L&#630;!E&#65533;*&#591;&#65533;"&#65533;&#65533; &#65533;-H&#65533;p2&#65533;Ry?:&#65533;+&#65533;&#65533;p&#65533;6&#65533;&#65533;gS&#65533;&#65533;&#65533;&#65533;&#65533;&#65533;*[UP&#65533;CB <&#65533;&#65533;&#65533;&#65533;&#65533;_&#65533;&#65533;S:&#65533;f&#65533; &#65533;&#65533;&#850;RP}3&#65533;&#65533;&#65533;b&#65533;8&#65533; &#65533;&#65533;f&#65533;&#65533;>\&#65533;	&#65533;&#65533;~_&#65533;&#65533;&#65533;+&#65533; %:.1&#65533;&#65533;&#65533; &#65533;MJ&#65533;?&#65533;&#65533;Q&#65533;
[?&#65533;&#65533;5&#65533;&#65533;&#65533;&#65533;&#65533;&#65533;&#65533;J&#65533;&#65533;C&#65533;nlq&#65533;:
&#65533;&#1464;&#65533;&#65533;&#65533;&#65533;&#65533;o!9&#65533;&#65533;LV&#65533;&#65533;?&#65533;&#65533;W&#65533;{v&#65533;&#65533; &#65533;&#65533;]&#65533;x&#65533;K`l&#65533;*&#65533;&#65533; &#65533;9&#65533;&#65533;_&#65533;o&#65533;&#65533;
&#65533;O&#65533;&#65533;[+&#65533;&#65533;&#65533;&#65533;C`&#65533;g&#65533;&#65533;+&#65533;&#65533;o&#65533;x=&#65533;&#65533;&#65533;&#65533;v&#65533;u?{HX&#65533;&#65533;G&#65533;:`&#65533;&#65533;q&#65533;&#65533;&&#65533;2&#65533;&#65533;&#65533;ap&#65533;&#65533;&#65533;&#65533;k|:&#65533;#&#65533;1&#65533;&#65533;&#1628;8##>&#65533;&#65533;&#65533;&#65533;&#65533;9:&#1198;v&#65533;c&#65533;&#65533;b9&#65533;&#65533;wdc&#65533;&#65533;&#65533;I`&#65533;&#65533;4&#65533;b{{&#65533;RG&#65533;1~&#65533;&#65533;R&#65533;&#65533;&#1178;y&#65533;&#65533;&#65533;&#65533;2x&#65533;le&#65533;{t&#65533;&#65533;`&#65533;&#65533;&#65533;&#1938;2@&#65533;b3J&#65533;&#65533;&#65533;&#65533;&#65533;&#65533;p:&#65533;&#65533;&#65533;&#65533;&#65533;&#65533;&#65533;&#31272;&#65533;&#65533;&#65533;&#65533;*Ua&#65533;A&#65533;(&#65533;%@&#65533;;&#65533;RHp&#65533;&#65533;&#65533;&#65533;x9&#65533;&&#65533;&#65533;-&#65533;`B&#65533;&#233;!&#65533;&#65533;us^&#65533;s&#65533;T&#65533;cf9&#65533;;&#65533;5&#65533;w&#65533;&#65533;&#65533;z&#65533;nZ&#65533; &#65533;6
u&#65533;+&#65533;i<&#65533;X&#65533;Z&#65533;D&#65533;)&#65533;n?&#65533;c&#65533;&#65533;&#65533;:&#65533;&#65533;&#65533;;&#65533;C&#65533;A&#65533;9&#65533;&#65533;V&#65533;&#65533;&#65533;[&#65533;&#65533;~&#65533;&#65533;$&#65533;Xt&#65533;&#65533;&#65533;*!&#1310;&#65533;&#65533;&#65533;+O,&#65533;>&#65533;#&#1969;z&#65533;T&#65533;>&#65533;&#65533;d&#65533;&#65533;(&#65533;&#1235;&#65533;^?&#1021;q&#65533;&#65533;&#65533;g&#65533;z4&#65533;&#65533;R&#65533;>z&#65533;Hv2&#65533;q&#65533;s^J&#65533;:&#65533;oZ&#65533;&#65533;v1&#65533;&#65533;&#65533;&#1168;&#65533;&#65533;Ans@>&#1377;!&#65533;&#65533;&#65533;&#65533;m<1c&#65533;&#65533;z+&#65533;M&#65533;\&#65533;&#65533;&#65533;&#65533;&#1027;&#65533;&#65533;&#65533;&#65533;&#65533;_&#957;&#65533;nO&#65533;J&#65533;&#65533;&#65533;&#65533;u=Fs&#1492;&#65533;&#65533;zR&#65533;&#65533;&#65533;&&#65533;~&#65533;&#65533;&#65533;%&#65533;&#65533;,RFU$)rk&#1110;&#65533;&#65533;&#65533;&#528;r&#65533;K &#65533;&#65533; &#65533;U&#65533;&#65533;F(&#65533;&#65533;d HdQ&#65533;&#65533;R&#65533;&#65533;&#65533;uMFXwl&#65533;&#65533;rf&#65533;&#65533;&#65533;Q&#65533;&#65533;&#65533;9O&#65533;~&#65533;&#65533;&#983;csH&#65533;&#65533;[A&#65533;\&#65533;&#65533;Rmcu9&#65533;&#65533;)&#65533;=&#65533;a&#65533;`&#65533;&#65533;&#65533;&#65533;Z&#65533;WB&#65533;`&#65533;&#65533;&#65533;&#65533;&#65533; &#65533;&#65533;A[&#65533;&#1968;l&#65533;&#722;F &#65533;I&#65533;S4-;&#65533;&#65533;I&#65533;E&#65533;&#65533;&#65533;&#65533;?'9&#1759;A&#65533;&#65533;e&#65533;&#65533;&#65533;&#65533;&#65533;GNT2&#65533;kHQ&#65533;!&#65533;I pd=&#65533;&#1299;Y&#65533;f&#65533;&#65533;^\&#65533;&#65533;B&#65533;L&#65533;&#65533;y&#65533;.} &#65533;&#65533;&#65533;U&#65533;&#65533;^&#65533;&#65533;&#65533;&#65533;&#65533;&#65533;&#65533;p&#65533;&#65533;&#65533;&#65533;&#65533;&#65533;&#65533;&#728;&#65533;&#65533;&#65533;&#65533;n 9&#65533;&#65533;&#65533;s&#65533;?&#65533;&#65533;V^&#65533;6*k&#65533;&#65533;j3Gbyg+c &#65533;$)?^q&#65533;U4&#65533;I%E&#65533;_3,=0)&#65533;&#65533;&#65533;gamd&#65533;&#65533;&#65533;&#65533;&#65533;2&#65533;Y&#65533;3&#65533;&#719;lVf&#65533;&#65533;&#65533;&#65533;&#65533;&#65533;v&#65533;a&#65533;&#65533;&#65533;&#65533;&#65533;_+pv1&#65533;:)&#65533;&#994;&#65533;Ho&#65533;&#65533;t&#65533;A&#999;z&#65533;o.&#65533;v&#65533;&#65533;z&#65533;
&#65533;|E&#65533;&#65533;|6(&#65533;i%l&#65533;&#65533;w~_\&#65533;1&#65533;l&#65533;&#65533;&#65533;F&#65533;&#65533;5&#65533;&#65533;&#65533;C&#65533;T&#65533;<&#65533;i&#65533;&#65533;&#65533;&#65533;V&#65533;&#65533;&#65533;&#65533;&#65533;9's&#65533;&#65533;&#65533;2Ef &#65533;&#65533;&#65533;B&#65533;23&#65533;)&#65533;&#65533;&#65533;h2q&#65533;{&#65533;U&#65533;)&#65533;@&#65533;&#65533;&#65533;&#65533;B&#65533;)w&#65533;&#65533;&#65533;&#65533;M0&#65533;vI&#65533;&#65533;&#65533;{&#65533;U8&#65533; H #p&#65533;&#1320;=x&#65533;d&#65533;{&#65533;8&#1168;&#863;Z}&#65533;[&#65533;&#65533;D|&#65533;?&#701;*&#65533;&#65533;Y&#65533;L&1&#65533;\g&#65533;\&#65533;&#65533;&#65533;h&#65533;&#65533;ir@&#65533;uw&#65533;@&#65533;&#65533;&#65533;0&#65533; &#65533;^n"W&#65533;&#65533;&#1101;&#65533;gx&#65533;Z&#65533;8&#65533;j&#65533;3&#1261;p&#65533;l&#65533;&#65533;&#65533;v&#65533;l&#65533;&#65533;&#65533;<Ap&#1009;U&#65533;a&#65533;36I&#65533;&#65533;&#65533; *&#65533;mm!&#65533;&#628;"&#1310;EmN*1&#65533;p&#65533;n\&#65533;&#65533;&#65533;QmQi#f=*}b&#65533;M&#65533;&#1127;Y&#65533;h(&#65533;&#65533;wpG&#65533;&#65533;+?X&#65533;c(&#65533;&#65533;&#65533; S&#65533;_j&#65533;M&#65533;&#65533;&#65533;/&#65533;&#65533;3&#65533;&#65533;SZ&#65533;&#65533;I&#65533;J&#65533;&#65533;>&#65533;&#65533;]&#65533;&#65533; <&#65533;&#65533;>&#65533;&#1462;&#65533;&#65533;!il&#65533;&#65533;&#65533;\&#65533;d&#65533; ~kb&#65533;&#65533;&#65533;&#65533;&#65533;$&#65533;q&#65533;B&#65533;&#65533;&#65533;9&#65533;&#65533;&#65533;&#65533;-&#65533;y&#65533;&#65533;&#65533;J&#65533;I&#65533;&#65533;&#65533;&#65533;&#1191;M^F&#65533;&#65533;&#65533;M&#23239;wc&#65533;&#65533;&#65533;&#1245;&#766;I$&#65533;&#65533;i&#65533;L&#65533;b&#65533;S&#65533;&#65533;&#65533;&#65533;s&#1678;s&#65533;&#229;&#1994;R"&#65533;D=(&#65533;|&#65533;&#65533;&#65533;I&#65533; p$s&#65533;1HI'&#1424;&#65533;&#65533;iy&#65533;zP&#65533;g&#65533;t&#65533;&#65533;|f&#65533;29{P&#65533;&#65533;&#65533;6&#65533;&#65533;u&#1005; g&#65533;&#65533;&#65533;(9#&#65533;h&#1235;&#65533;I&#65533;&#65533;;R&#65533;&#65533;&#65533;&#65533;g&#65533;&#65533;&#65533;GZ&#65533;&#1150;R&#65533;&#65533;P&#65533;=&#65533;J&#65533;&#65533;&#65533;#&#65533;&#65533;*.&#822;&#65533;&#65533;&#65533;&#65533;&#1985;Q&#65533;&#65533;H&#65533;4&#65533;&#65533;&#65533;&#65533;&#65533;&#65533;&#65533;qs&#65533; &#65533;zP&#65533;sJ!&#65533;&#65533;&#65533;&#65533;&#65533;>&#65533;&#65533;'&#65533;&#65533;&#65533;&#65533;&#65533;-F&#65533;&#65533;&#65533;zt&#65533;F&#65533;d&#65533;&#65533;&#65533;&#65533;^
&#65533;lQ&#65533;&#65533;d&#65533;%&#65533;&#65533;X&#65533;F&#65533;&#65533;Hh&#65533;&#65533;&#65533;[i7F]nQ&#65533;&#65533;&#65533;&#620;<&#65533;l&#65533;&#65533; Q&#65533;&#65533;&#65533;&#65533;&#65533;&#65533;Y&#65533;&#65533;@&#65533;&#65533;
&#65533;&#65533;&#1227;&#1083;&#65533;&#65533;.&#65533;U1&#65533;<&#65533;&#65533;u&#65533;f&#65533;&#65533;&#65533;y&#65533;0&#65533;i]&#65533;62&#65533;&#65533;&#65533;&#65533;s&#65533;*O&#65533;&#65533;kjPH&#428;&#65533;&#65533;w0&#65533;&#65533;J&#65533;E&#65533;&#65533;3&#65533;z&#65533;&#65533;QJ&#1764;&#65533;&#65533;&#65533;-&#65533;&#65533;&#65533;.	&#65533;&#65533;&#65533;m6&#65533;28P&#65533;&#2015;&#65533;K&#65533;&#65533;&#65533;3MF88<t&#65533;Na&#65533;2&#65533;&#65533;c;&#65533;3&#65533;&#65533;&#65533;&#65533;&#65533;&#65533;&#65533;D&#65533;&#65533;c&#65533;w|&#65533;&#65533;&#65533;&#65533;&#65533; &#65533;&#65533;&#65533;-&#983;4M&#65533;&#65533;&#65533;&#1330;&#65533;&#65533;&#65533;L&#65533;&#65533;&#65533;&#65533;&#65533;1&#65533;jhb@x&#65533;qQ&#65533;y&#65533;3c&#65533;&&#65533;)=9iX&#65533;&#65533;&#65533;& &#65533;0G~&#65533;&#65533;
&#65533;&#65533;&#65533;&#65533;8&#65533;&#65533;Z2n&#8961;&#65533;&#65533;}h&#65533;&#65533;&#65533;&#65533;[&#65533;&#65533;&#65533;Jb&#65533;&#65533;&#65533;	&#65533;&#65533;8&#65533;HrN=iT`c&#1936;&#65533;&#65533;	&#65533;<t?&#65533;j\g' b&#65533;&#65533;\&#65533;`O\~5&#65533;&#65533;&#65533;&#65533;&#65533;&#672;!&#681;?1b:&#65533;l&#65533;&#65533;[*&#65533;$,&#65533;d,&#65533;&#65533;&#65533;_&#223;&#65533;R&#65533;Ui$P&#65533;&#65533;&#65533;&#65533;&#65533;&#65533;P&#1683;&#65533;K&#65533;W+&#65533;3&#65533;v9bh&#65533;&#65533;&#65533;&#65533;Fq&#65533;&#65533;h&#65533;&#1498;&#65533;&#65533;I<q&#1427;=&#65533;y&#65533;GC&#1422;q&#65533; &#65533;&#65533;&#65533;&#1213;&#65533;&#173;&#65533;&#65533;*v&#65533; &#740;&#65533;c&#65533;&#65533;&#65533;&#65533;@g&#65533;W&#65533;x_/&#65533;&#65533;&#65533;&#65533;&#364;&#65533;$&#65533;&#65533;&#65533;+&#65533;&#65533;&#65533;&#65533;lxj,&#65533;wO&#65533;7&#65533; &#65533;	&#65533;*mI&#65533; &#65533;&#65533;@;,d&#65533; l&#65533;	&#65533;t&#1286;&#65533;&#65533;&#65533;&#65533;&#65533;~&#65533;&#65533;c&#65533;&#65533;&#65533;dq&#65533;&.?&#65533;s=&#65533;&#65533;&#65533;&#65533;&#65533;]&#65533;&#65533; &#65533;&#65533;&#65533;,&#65533;&#65533;?&#653;&#65533;&#65533;d&#1019;&#65533;4&#65533;>&#65533;&#65533;&#65533;&#61887;&#65533;+&#65533;d&#65533;9&#65533;F&#65533;o&#65533;G&#65533;e&#65533;x&#65533;*&#65533;&#65533;&#65533;&#65533;&#65533; #&#796;b&#65533;&#65533;&#65533;B&#65533;&#65533;&#65533;&#65533;Tnr$PNrs&#65533;z&#65533;&#65533;&#65533;&#65533;&#1983;&#65533;J&#65533;"T'&#65533;21&#65533;zWdE3U&#65533;&#65533;&#65533;&#894;e&#65533;,.9&#65533;^&#65533;&#65533;&#65533;&#65533;&#65533;8=:&#65533;&#65533;&#65533;VV&#65533;B&#65533;ep&#763;=&#65533;&#65533;>&#65533;&#65533;X&#65533;S&#65533;&#1886;&#65533;&#65533;&#65533;5&#65533;M&#65533;&#65533;&#65533;m&#65533;&#65533;9$&#65533;&#65533;a&#65533;_&#65533;z6&#65533;&#65533;?&#65533;&#65533;l&#65533;&#65533;n&#65533;&#65533;&#65533;X&#65533;8&#65533;`&#65533;&#1498;&#65533; &#65533;&#65533;?&#65533;TD,&#65533;Mq&#65533;&#65533; ?&#605;3&#65533;^
`$&#65533;~&#65533;&#65533;$&#65533;9&#65533;:&#65533;-&#65533;&#65533;&#65533;$&#65533;9&#65533;K\g&#65533;&#663;&#65533;y#&#65533;6P0:&#65533;&#65533;k&#65533;L&#65533;:&#65533;&#65533;&#65533;&#65533;c&#65533;&#65533;&#65533;&#65533;3&#65533;&#65533; &#65533;s&#65533;P&#967;&#65533;&#65533;5&#65533;&#65533;&#65533;Z&#65533;p&#65533;v&#65533;&#65533;v&#65533;&#65533;&#65533;&#65533;&#65533;&#65533;"&#65533;&#65533;&#65533;&#65533; &#65533;~&#1519;&#65533;&#65533;k&#65533;&#65533;;&#65533;&#65533;`$7&#65533;]&#65533;(&#65533;:{&#65533;&#65533;*&#65533;&#65533;&#65533;&#65533;~&#65533;&#65533;&#65533;&#65533;A&#65533;&#65533;&#65533;9kN&#65533;&#65533;VB&#65533;g$ Z&#65533;&#1051;j88&#65533;&#1460;&#65533;_0&#65533;;p?
&#65533;*2&#65533;&#65533;&#65533; &#65533;&#65533;~u&#65533;&#65533;=&#65533;&#65533;PC&#167;E&#65533;&#65533;F&#65533;&#65533;&#65533;&#65533;&#691;&#65533;b&#65533;`&#65533;I&#65533;&#65533;4&#65533;&#65533;Y;w&#65533;&#65533;z&#65533;&#1688;&#65533;&#65533;j&#65533;O&#65533;&#65533;V&#65533;&#65533;0&#65533;&#65533;=&#65533;r0?e&#65533;&#65533;&#65533;&#65533;&#65533;&#840;&#65533;&#65533;W;@+&#65533;A&#65533;&#65533;&#1974;5&#65533;t&#65533;&#65533;&#65533;+&#65533;&#1021;q&#65533;{q&#65533;*`&#65533;&#292;&#65533;G%G&#65533;&#65533;&#65533;E&#65533;Ih&#331;K&#65533;&#65533;V.&#1761;nU&#65533;&#65533;&#65533;&#1429;&#65533;&#585;DAv	&#65533;;
&#65533;&#65533;{&#65533;}&#65533;&#65533;&#65533;&#65533;8'&#1448;&#65533;gym"&#65533;EZ 6A%&#65533;&#65533;d&#65533;&#65533;7VF&#65533;&#65533;&#65533;H&#65533;$dVQm3FI&#65533;$&#65533;&#65533;&#65533;k&#65533;&#65533;&#65533;F&#65533;a&#65533;&#65533;q&#65533;&#65533;&#65533;Y&#65533;&#65533;&#65533;:&#65533;&#65533;&#65533;&#677;>&#65533;&#65533;&#65533;&#65533;
&#65533;&#65533;2dd&#65533;&#65533;h&#65533;&#1737;&#65533;o&#65533;&#65533;&#65533;H!&#65533;&#65533;6B&#218;&#65533;1&#65533;!I&#65533;&#65533;HW	&#65533;&#65533;8S&#65533;9&#65533;J&#65533;&#65533;&#1851;&#65533;&#65533;&#272;3&#2010;5&#65533;glH$L&#65533;?&#65533;&#65533;U&#65533;+X&#65533;Y	X&#65533;d&#65533;rMs&#65533;Oypfu&#65533;xU&#65533;v&#65533;&#180;&#65533;9k&#65533;2|&#65533;&#65533;I<&#65533;&#65533;NI=h#&#65533;&#65533;t&#65533;&#65533;&#65533;&#65533;&#65533;&#65533;&#65533;r~&#65533;&#65533;&#65533;K&#65533;&#65533;&#65533;-Y&#65533;&#65533;
&#65533;&#65533;P&#65533;R&#65533;hZ05&#65533;_&#65533;&#65533;5ZY2&#65533;&#65533;&#65533;&#65533;@g&#12492;&#65533;&#65533;2MU&#65533;kh0&#1733;&#65533;YU&#65533;A&#65533;&#65533;&#65533;&#65533;;&#65533;d&#65533;&#65533;}&#65533;&#65533;=&#65533;&D&#65533;&#65533;;&#65533;&#65533;&#65533;g&#65533;Q&#65533;&#65533;V&#65533;&#65533;P]kv0\&#65533;A$&#65533;d&#65533;&#65533;F3&#65533;&#65533;5&#1853;&#65533;&#65533;&#65533;;&#65533;&#65533;&#65533; ;&#65533;f&#65533;&#65533;R&#1593;&#65533;'&#65533;&#65533;&#65533;&#65533;?&#65533;	&#65533;I&#65533;&#65533;$w&#65533; &#65533;&#65533;&#65533;[&#65533;&#1872;=&#65533;&#65533;&#65533; &#65533;&#65533;F&#65533;&#65533;&#65533;@&#65533;&#65533;&#65533;&#65533;*9&#65533;&#65533;?x&#65533;&#65533;&#65533;~uR&#65533;C&#65533;6&#65533;&#1828;&#65533;&#65533;^;&#1376;r&#65533;&#65533;=3&#65533;Q&#945; &#65533; &#65533;\&#65533;E&#65533;&#65533;z4&#65533;d&#65533;
2*&#65533;'&#65533;H?&#948;&#65533;l&#65533;3&#65533;m&#65533;F\&#65533;(&#65533;&#65533;&#1839;L&#65533;C&#65533;Ry
&#65533;&#65533;&#65533;<Z&#65533;fH&#65533;/+A&#65533;&#65533;u&#65533;&#65533;&#65533;y&#65533;&#65533;&#65533;;&#65533;&#65533;&#65533;&&#65533;l^&#65533;f&#65533;K),|&#65533;C&#65533;/&#65533;&#65533;&#65533;&#65533;i&#65533;+JH&#65533;]&#65533; r&#65533;s&#65533;&#65533;&#1451;&#65533;jr&#65533;&&#65533;E;I&#37789;O&#65533;&#1442;9$b&#65533;n&#65533;&#65533;v+&#65533;U&#65533;&#65533;&#65533;?&#65533;&#65533;&#65533;N&#65533;&#65533;&#1056;&#65533;&#65533;&#65533;$&#65533;4&#65533;prK&#65533;&#65533;8&#65533;&#65533;/22dpS&#65533;&#65533;&#65533;
[&#65533;&#717;&#65533;&#65533;&#65533;.|&#65533;&#65533;B&#65533;`x^8&#65533;Q;&#65533;+&#65533;&#65533;&#65533;&#705;&#65533;&#65533;\~&#65533;&#65533;E&#65533;id5&#65533;&'&#65533;J&#65533;u&#65533;r&#511;?&#1181;&#65533;#&#65533;F&#833;&#65533;&#65533;6&#65533;&#65533;&#65533;&#65533;C&#65533;&#65533;&#65533;x&#65533;&#65533;&#1701;&#65533;&#65533;e&#65533;` &#65533;&#65533; &#65533;9&#65533;&#65533; :&#65533;&#1629;H.[&#65533;|a#Mso+n;&#65533;!&#65533;&#65533;#&#65533;+&#65533;&#65533;M&#65533;[&#65533;FL&#65533;:'9%1&#65533;&#65533;&#273;&#65533;W3&#65533;&#65533;v<&#65533;nI&#14443;&#65533;&#65533;&#65533;&#65533;@Oq&#65533;&#65533;&#2037;g&#65533;&#65533;&#65533;&#65533;A;wt4&#65533;&#65533;\&#65533;&#65533;b{&#65533;=@&#65533;&#65533;4&#65533;n]&#65533;F&#65533;y&#65533;2==&#65533;VM&#65533;&#65533;&#65533;X&#65533;&#65533;&#65533;&#65533;[o&#65533;&#65533;&#65533;N7a&#65533;&#65533;&#1209;&#65533;&#65533;V&#65533;g&#65533;&#65533;&#65533;F&#65533;&#65533;rW&#65533;&#65533;&#65533;s&#65533;Vq&#65533;n<&#65533;&#907;&#65533;&#65533;[&#65533;y&#65533;&#65533;vA&#65533;u&#65533;Bbh&#65533;&#65533;23&#65533;f &#65533;&#65533;s&#65533;&#65533;&#65533;&#65533;	$b&#65533;C&#65533;w$&#65533;c&#65533;&#65533;j&#1313;&#65533;
&#65533;&#1884;s&#65533;&#65533;&#65533;&#65533;HV4&#65533;9&#65533;&#1039;n+H&#65533;l{&#65533;&#65533;AH&#65533;VP&#65533;Nz&#65533;&#65533;&#65533;&#65533;&#65533;&#65533;&#65533;@ &#65533;7O&#65533;\&#65533;&#1729;&#65533;"&#65533;`3&#65533;&#37983;&#65533;j&#65533;&#65533;&#65533;w&#65533;&#65533; &#65533;&#1650;}Nk&#65533;&#65533;]&#65533;&#65533;}&#65533;&#65533;5/$>&#65533;&#65533;^&#65533;&#65533;s&#65533;%O5&#65533;&#65533;&#65533; &#65533;9d&#65533;q[&#65533;&#65533;Rh&#65533;7&#1157;&#65533;{&#65533;d&#65533;I?&#65533;s&#65533;&#65533;Ae&#65533;&#65533;&#65533;&#65533;&#65533;]&#65533;}&#65533;&#65533;uc<&#65533;<#!&#65533;&#65533;i&#65533;&#1980;&#65533;W \&#65533;&#65533;&#65533;&#65533;&#65533;u &#65533;&#65533;&#65533;&#1469;+&#65533;&#65533;&#65533;&#65533;q&#65533;&#65533;b}&#65533;&#65533;z&#65533;&#65533;&#65533;&#1832;&#65533;&#65533;&#65533;&#65533;&#65533;^&#65533; &#65533;&#65533;e&#65533;&#65533;(&#65533;&#65533;(&#293;G&#65533;&#65533;w&#65533;&#65533;&#65533;&#65533;&#65533; 4&#65533;dn&#65533;&#65533; O&#65533;&#65533;I&#65533;&#65533;&#65533; M&#65533;&#65533;&#65533;&#65533;&#65533;u&#65533; &#65533;W&#65533;$pD&#65533;
&#65533;&#65533;q&#65533;~&#65533;&#65533;xXg\&#65533; &#232;&#65533;:W&#65533;&#65533;D&#65533;&#65533;&#65533;&#65533;&#65533;&#65533;&#65533;~&#65533;&#65533;&#65533;&#65533;&#65533;*F&#65533;&#65533;&#65533;&#65533;D&#65533;&#65533;&#558;)kU&#65533;,&#65533;&#65533;&#65533;&#65533;&#65533;a&#65533;&#65533;&#65533;&#65533;6&#65533;``|/!&#1857;&#65533;&#65533;&#65533;&#1802;o&#65533;&#65533;&#65533;Y&#65533;&#65533;&#65533;<&#65533;&#65533;&#65533;&#65533;"&#65533;&#65533;vnF&#65533;O&#65533;q&#65533;&#65533;
&#65533;[]&#65533;&#65533;&#65533;QO\UO&#33073;&#65533;X&#65533; <&#65533;S&#65533;&#1802;t&#65533;T;Ky&#65533;&#65533;FT&#65533; &#65533;&#65533;&#1976;&#65533;&#65533;D&#65533;G&#65533;6&#65533;{&#65533;k?&#65533;&#65533;L&#65533;&#65533;&#65533;&#65533;=&#65533;&#65533;&#1461;K&#1999;&#65533;&#65533;&#65533;&#65533;8<,c&#65533;&#65533;o$&#65533; &#65533;&#65533;&#65533;_;&#65533;&#65533;=*&#65533;&#65533;&#65533;+F&#65533;6&#65533;&#65533;&#28327;d&#65533;&#65533;U&&#65533;&#65533;' &#65533;r&#65533;sE9z&#65533;;g&#65533;&#65533;dR&#65533;&#65533;(&#65533;&#65533;"&#65533;&#65533;=&#65533;&#65533;&#65533;&#65533;O&#410;ELB1&#65533;Cr&#65533;@0&#65533;&#65533;Q&#65533;R&#65533;&#65533;i3&#65533;R&#65533;&#65533;IIX&#837;&#65533;	&#65533;&#65533; &#65533;s&#65533;V&#65533;d&#65533;&#65533;Tw&#65533;&#65533;&#65533;\Sm&#65533;&#65533;ya&#1462;z&#65533;&#65533;|o	:on&#65533;dd&#1981;?&#65533;U&#65533;&#65533;l&#65533;7H&#65533;&#65533;O&#65533;3&#65533;m7&#1107;f&#65533;&#65533;9&#65533;h&#65533;g&#1600;&#65533; c&#65533;&#65533;&#65533;&#65533;&#65533;'&#65533;&#65533;&#65533;&#65533;&#1093;&#65533;&#65533;	 #&#65533;2(%&#65533;&#65533;R&#65533;&#65533;&#65533;&#65533;5&#65533;hzJ>&#65533;}&#65533;&#65533;&#65533;&#207;&#65533;&#1205;&#648;&#65533;* x&#140;Vn&#65533;&#65533;D&#65533;s&#65533;&#65533;&#65533;`&#65533;x&#65533;&#65533;0&#1566;I&#65533;&#65533;&#65533;1&#65533;&#65533;&#65533;p:Y&#65533;&#65533;Q^&#2020;@&#65533;`9&#65533;.&#65533;vD&#65533;&#65533;&#65533;0&#65533;&#1208;}b&#65533;&#65533;e &#65533;(=3&#1964;j:&#65533;&#65533;&#65533;&#65533;)&#65533;T`&#65533;&#65533;J&#65533;&#65533;z&#65533;_y&#65533;&#65533;&#65533;&#65533;&#65533;D~&#65533;b&#65533;&#65533;&#65533;G3&#49436;&#65533;&#65533;@&#65533;&#65533;&#1978;-OZ&#65533;&#65533;"keG&#65533;v&#65533;&#65533;P{g&#65533;dKq&&#65533;&#65533;&#65533;u&#65533;&#65533;
&#65533;&#1667;&#65533;&#65533;&#65533;&#65533;z&#65533;7&#51425;p&#65533;7&#65533;&#65533; &#65533;&#65533;&#65533;&#65533;&#65533; &#65533;U&#65533;&#65533;9&#65533;V$&#65533;&#65533;4&#65533;P&#65533;&#65533;&#65533;&#65533;&#65533;y&#65533;&#65533;!pAU&#65533;&#65533;I&#65533;&#65533;&#65533;mi&#65533;&#65533;&#65533;&#65533;>pMH8j9'E'>&#162;&#65533;gK&#65533;8j&#65533;&#65533;&#65533;<S&#65533;3&#1553;&#65533;TPy&#65533;&#65533;]&#65533;_N&#65533;$&#65533;<&#65533;&#65533;I&#65533;b&#65533;&#65533;&#65533; &#65533;&#580;&#16588;&#65533;&#1307;&#65533;&#65533;6&#65533;D&#65533;&#65533;1&#65533;&#65533;!~c&#65533;-&#65533;*&#65533;E<&#65533;3&#65533;1&#65533;TO&#65533;&#65533;&#65533;&#65533;&#65533;.&#65533;P&#65533;&#65533;8 rI&#65533;&#65533;&#65533;&#65533;&#65533;&#65533;&#65533;;&#65533;&#65533;);L{s&#65533;&#65533;&#65533;&#65533;b&#65533;&#65533;&#65533;9ld[G=&#65533;&#65533;&#65533;9$&#65533;&#65533; &#65533;&#65533;&#65533;&#65533;O&#65533;Z&#65533;&#926;,&#65533;&#65533;5]&#65533;&#65533;&#65533;,&#65533;&#65533;}z&#65533;&#65533;&#1389;*&#65533;&#65533;&#65533;N&#65533;&#65533;&#1801;&#65533;3&#65533;&#65533;&#65533;&#65533;ZK]&#1597;&#65533;
VH&#65533;~&#65533;&#65533;G&#65533;&#65533;;4&#65533;&#65533;n-&#65533;&#65533;&#65533;7&#65533;$!rW&#65533;&#65533; :&#65533;\2&#65533;A&#65533;2&#389;&#65533;&#65533;&#65533;1&#65533;T
&#65533;3&#65533;&#1821;&#65533;5&#1402;9&#1308;]&#65533;&#65533;.&#65533;&#65533;f&#65533;&#65533;&#65533;&#65533;&#65533;8#5&#65533;&#65533;m2&#65533;FFd&#65533;&#65533;&#65533;&#65533;k&#65533;c&#65533;w&#65533;&#1950;&#65533;&#65533;&#65533;Rn?&#65533;SR&#1342;{hu&#65533;&#65533;&#65533;8&#65533;&#65533;y&#65533;:H&#65533;8'*&#65533;#$&#65533;&#65533;&#65533;=&#65533;&#65533;&#65533;)ti&#65533;&#65533;L&#65533;i9h&#65533;&#65533;NG&#65533;&#65533;&#65533;&#1978;&#65533;1$&#65533;m &#65533;&#65533;}&#65533;&#65533;&#65533;v*&#65533;W(4&#65533;&#65533;K2p
&#65533;Fs&#65533;&#65533;&#65533;Ed&#65533;&#65533;&#65533;&#65533;&#247;&#65533;3&#65533;&#65533;&#65533;S/$&#65533;9&#65533;Q }Fwz&#65533;~x&#65533;&#65533;&#65533;Jd&#65533;I&#65533;&#65533;&#65533;&#65533;=&#65533;&#65533;&#65533;&#65533;&#65533;4c)]3&#65533;| _&#1843;&#65533;&#65533;&#65533;s&#65533;&#65533;&#28322;&#65533;&#65533;;-&#65533;#&#65533; &#65533;\&#65533;&#65533;&#65533;&#65533;&#65533;&#65533;&#65533;&#65533;s&#65533;F&#65533;t&#65533;+&#65533;\&#65533;F&#65533;W;|&#65533;A=z&#65533;&#65533;q&#65533;&#65533;&#65533;g=&#65533;9o&#65533;&#65533;u&#65533; Iq&#65533;&#65533;E&#65533;&#65533;&#65533; 3&#65533;v@+&#65533;|&#65533;&#65533;oRXt=&#65533;&#65533;&#65533;Rj&#65533;&#65533;&#65533;1R&#65533;''<&#65533;&#65533;&#65533;&#65533;$&#65533; &#65533;SL	&#65533;&#65533;&#65533;p&#1735;&#65533;Ij&#65533;&#11930;^0&#65533;^A&#65533;&#65533;p=2A?&#956;&#65533;&#65533;2&#65533;Lcv6&#65533;&#65533;m&#65533;&#1276;o&#65533;xA&#65533;$&#65533;&#65533;&#65533;&#65533;#&#65533;3^`&#65533;LL&#65533;~&#65533;8&#65533;&#65533;&#1079;c&#65533;&#65533;LK&#1142;&#65533;9&#65533;&#65533;&#65533;`&#65533;&#1798;*
&#65533;&#65533;&#65533;.y&#65533;z&#65533;Z&#189;&#65533; &#65533;&#65533;;&#65533;&#65533;&#65533;[&#65533;m&#65533;&#65533;E`&#65533;&#65533;`Cp?&#65533;+&#65533;?	&#65533;?&#65533;&#65533;-&#65533;&#805;&#65533;+&#65533;d&#65533;&#65533;&#65533;<&#65533;&#65533;&#65533;f7me&#65533;&#65533;2&#65533;&#65533;*&#65533;&#65533;&#65533;[&#65533;&#65533;#&#65533;&#65533;&#65533;(3j&#65533;&#65533;&#65533;&#65533;;&#65533;cW&#65533;f&#65533;&#922;&#65533;&#65533;><
L?CR&#65533;f&#65533;&#65533;N"u&#65533;&#65533;W&#65533;&#65533;z&#65533;&#65533;&#65533;&#65533;;MOl&#65533;&#65533;OG'&#65533;1&#65533;&#65533;?&#65533;O&#65533;)&#65533;,M&#65533;  ]G&#65533;&#65533;&#65533;&#1971;5L/&#65533;t&#65533;&#65533;%&#65533;8&#65533;&#65533;mZS&#65533;:&#65533;$&#65533;&#65533;pA&#65533;}{Vn&#65533;&#65533;&#65533;&#65533;&#65533;[1&#65533;&#65533;&#468;&#1372;z&#65533;~&#65533;&#65533;&#65533;&#65533;'&#65533;I&#65533;m	&#65533;\$&#65533;]&#65533;&#65533;&#65533;&#65533;<&#65533;&#65533;q&#65533;%&#65533;=&#65533;&#65533;&#65533;>&#65533;WH&#65533;&#65533;&#65533;t&#65533;j&#65533;&#65533;&#65533;&#65533;;=q&#65533;&#65533;h&#65533;?*q<c &#65533;&#65533;t&#65533;69&#65533;&#65533;&#65533;A&#65533;=&#65533;Cs&#65533;Q&#65533;;&#65533;:t&#65533;&#65533;&#65533;&&#65533;&#65533;I&#65533;;Q&#65533;rq&#65533;j@:2r0O^JA$&#65533;&#65533;5&#65533;&#65533;951#ns&#65533;&#65533;g&#65533;&#65533;@&#65533;r	&#65533;8&#65533;u&#65533;&#65533;	&#65533;&#65533;&#65533;w&#65533;&#65533;O?&#65533;!&#65533;"&#65533;&#65533;&#65533;O&#65533;D&#65533;(&#65533;_j&#65533;#&#65533;&#65533;&#65533;w&#65533;J&#65533;C&#65533;}Gc&#65533;b &#65533;&#1211;&#65533;&#65533;^#&#65533;&#65533;mg&#65533;&#65533;hCI&#65533;&#65533;&#65533;[#I=C&#65533;W&#65533;3&#65533;&#65533;pG&#65533;&#1202;&#65533;&#65533;&#65533;qvg&#65533;&#65533;J&#65533;&#65533;'L&#65533;&#65533;&#65533;9&#65533;z&#65533;&#65533;&#65533;Wl&#65533;&#652;&#65533;>&#65533;&#65533;xVD&#65533;&#65533;%&#65533;&#65533;xIP&#65533; wa&#65533;+&#65533;&#1552;&#65533;h3&#65533;@&#65533;&#65533;&#65533;&#65533;&#65533;mniq,A6&#65533;0Cw&#65533;&#65533;&#65533;&#65533;&#65533;%&#65533;&#65533;&#65533;&#65533; &#65533;Y&#65533;'&#65533;&#65533;&#65533;?J&#65533;&#65533;&#65533;&#65533;&#65533;&#1135;&#65533;&#65533; A0&#65533;s&#65533;?S^K&#65533;&#65533;'&#65533;Z&#65533;OVD&#65533;u&#65533;z\&#65533;&#1936;qK&#65533;&#65533;] 9&#65533;&#65533;F&#65533;{&#65533;1l&#65533;&#65533;	&#65533;y;&#65533;N=k&#65533;I#&#65533;Z&#65533;&#65533;6&#65533;&#65533;,m&#65533;H&#65533;&#65533;	eP:&#65533;&#65533;&#65533;g&#65533;&#65533;lF&#65533;GN{&#65533;#&#65533;s&#65533;Ia&#65533;y3&#65533;&#65533;=&#1008;&#65533;BD&#65533;N&#1234;$R&#65533;@0X&#65533;&#65533;8&#65533;&#65533;&#65533;4&#65533;3A&#65533;&#65533;awKqpwK'&#65533;&#65533;z
&#1333;&#65533;*&#65533;&#65533;&#65533;0N?N&#65533;&#65533;R\&#65533;VF&#65533;d&#65533;&#65533;&#65533;&#65533;&#65533;"Nm&#65533;&#65533; &#65533;&#65533;&#65533;&#65533;>&#65533;&#65533;&#65533;&#65533;G&#378;&#65533;&#65533;&#65533;&#65533;&#1395;,&#65533;&#65533; 3&#65533;{WE<&#65533;&#981;o&#775;*&#65533;&#65533;s&#65533;>&#65533;[S&#65533;T&#65533;]&#65533;K&#65533;p&#65533;q&#65533;}&#65533;&#65533;&#65533;&#65533;Y&#65533;&#65533;E&#65533;&#65533;&#65533;&#65533;4&#1140;&#65533;&#65533;&#65533;&#65533;&#65533;&#65533;&#710;$u&#65533;&#65533;~&#65533;&w&#65533;&#65533;&#65533;J&#65533;&#65533;{0H'&#65533;&#65533;&#65533;*jr&#65533;8&#65533;&#65533;&#65533;9o&#65533;&#65533;I&#65533;1[:e&#65533;:7&#65533;f&#65533;&#65533;y&#518;I&#65533;&#65533;K&#65533;&#65533;U&#65533;;&#1872;&#65533;{v9MI&#65533;i&#65533;i6&#65533;&#65533;8&#65533;&#65533;j&#65533;&#65533;&#65533;&#344;&#65533;Us&#65533;c&#65533;&#65533;&#65533;L&#65533;&#65533;&#65533;l&#65533;&#65533;&#65533;&#65533;3&#65533;o&#65533;&#65533;&#65533;&#65533;&#65533;a1&#65533;)&#65533;&#65533;&#65533;z&#65533;o&#65533;r&#65533;1k&#65533;\&#65533;i&#65533;&#65533;+&#65533;&#65533;&#65533;s"G&#65533;&#65533;&#65533;&#65533;&#65533;&#65533;&#65533;&#65533;#,&#65533;l&#65533;&#65533;&#65533;bI&#65533;ok">&#65533;)&#65533;I&#65533;fP&#65533;z&#65533;{j&#65533;&#65533;&#65533;J&#65533;ingY&#65533;99&#65533; &#65533;Q&#65533;&#65533;&#65533;H&#65533;&#65533;&#65533;Z&#65533;&#65533;'&#65533;zR&#409;&#65533;&#65533;&#65533;&#65533;&#65533;h_&#65533;&#65533;Sp&#65533;K q&#65533;C{&#65533;E &#65533;&#65533;&#65533;y&#65533;N&#65533;&#65533;&#65533;&#65533;H8&#65533;:S&#65533;$&#65533;&#1793;&#65533; &#65533;=i&#65533;s&#65533;&#65533;&#65533;3:&#65533;=i&#65533;&#65533;S&#65533;&#144;&#65533;&#65533;&#65533;&#65533;&#65533;M&#65533;&#65533;&#65533;"&#65533;&#65533;&#65533;&#65533;&#65533;T&#65533;&#65533;b&#65533;&#65533; X&#65533;&#65533;&#65533;&#65533;?x{&#65533;#&#65533;&#65533;Y&#1367;,M&#65533;&#218;V:&#65533;6&#65533;-&#65533;X&#65533;x&#13967;V&#65533;1&#65533;&#65533;J&#65533;1&#65533;&#65533;G&#65533;Sc&#65533;9$&#65533;\&#65533;p&#65533;&#65533;T&#24257;&#1724;&#65533;ijz[Wn&#65533;&#65533;}&#65533;&#65533;[&#65533;1&#65533;Moi&#65533;&#65533;G&#65533;U&#65533;G&#65533;&#65533;&#65533;}>5{&#65533;&#65533;&#65533;&#65533;&#65533;&#65533;&#65533;&#65533;9&#65533;&#65533;oU&#65533;&#649;&#65533;&#1873;&#65533;&#65533;[M&#65533;	Q&#65533;;&#65533;&#65533;&#511;&#65533;if&#65533;&#65533;&#65533; &#65533;8&#65533;&#65533;I*&#65533;$&#65533;&#65533;&#65533;9&#65533;&#65533;:&#65533;T&#428;w&#65533;S&#65533;&#65533;&#65533;&#65533;\&#65533;9*w&#65533;&#65533;&#65533;&#65533;u#$'l^&#65533;&#65533;k3&#65533;&#65533;z&#65533;)&#65533;&#65533;&#65533;&#65533;&#65533;&#65533;&#65533;&#65533;nn&#65533; &#65533;c&#1678;s&#65533;9&#65533;^i&#1448;&#65533;r=}&#65533;&#65533;&#65533;&#65533;&#65533;&#1166;/&#1183;&#65533;&#65533;&#65533;&#65533;&#65533;&#65533;pPHx)&#65533;zR&#65533;q&#65533;&#65533;h8'&#65533;&#1277; 4&#65533;&#65533;\ZS&#65533;&#65533;&#65533;z&#65533;&#65533;&#65533;irF;
ny&#65533;&#548;&#65533;&#65533;&#65533;,{&#65533;9&#1023;&#65533; &#65533;&#65533;&#65533;&#65533;A&#65533;=&#65533; &#65533;&#65533;A&#65533;h&#65533;<&#65533;{&#65533;`&#65533;=&#65533; &#65533;&#65533;G&#65533;A&#65533;&#65533;&#65533;$Q&#65533;e&#65533;&#65533;&#65533;ztFI&#65533;&#65533;&#65533;&#65533; &#65533;&#65533;&#65533;&#65533;&#65533;&#65533;:&#65533;iY&#65533;&#65533;9 $&#65533;o<&#65533;QQ'&#65533;&#65533;5vPM&#65533;&#65533;Td&#65533;&#65533;-&#65533;-&#65533;&#65533;>&#65533;/"&#65533;P&#65533;&#65533;&#65533;r&#65533;c&#552;&#65533;&#65533;&#65533;H&#65533;&#65533;&#65533;&#65533;(&#1839;&#65533;7&#65533;e&#65533;p#&#65533;&#65533;&#65533;?&#65533;&#65533;&#65533;&#65533;&#65533;W1&#65533;&#65533;&#65533;iP&#65533;j&#65533;&#65533;&#65533;&#1572;&#65533;(&#65533;h&#65533;#`&#65533;&#65533;GN=+&#65533;!&#65533;&#65533;&#65533;q&#65533;e&#65533;&#65533;&#65533;aV&#65533;Z#J&#65533;&#65533;&#65533;&#65533;?&#65533;?{&#1451;&#65533;;	 N	&#65533;sVeV;r=&#65533;U	k&#65533;&#65533;&#65533;&#65533;:&#65533;v&&#65533;&#65533;&#65533;:&#65533;&#65533;&#65533;vy&#65533;xq&#65533;kF&#65533;&#65533;&#65533;&#65533;&#65533;&#65533;&#65533;f&#1886;MtS&#65533;&#65533;J&#1211;T&#65533;&#65533;A&#65533;&#65533;n&#65533;^&#65533;&#65533;=zq&#65533;&#1195;&#65533;}Lr"U&#65533;&#65533;}&#65533;C&#65533;&#65533;&#65533;p&#65533;&#65533;&#65533;t &#65533;&#65533;U&#65533;^I&#16357;<o`HF&#494;(&#65533;(x&#65533;&#65533;UI &#65533;&#65533;&#65533;&#65533;!&#65533;o r&#65533;=&#65533;&#65533;&#65533;t&#65533;&#65533;&#65533;b!&#65533;&#65533;&#65533;&#65533;&#1445;&#65533;&#65533;&#65533;Wr9&#65533;&#65533;L&#65533;&#65533;QI&#65533;q&#65533;{&#65533;&#65533;&#65533;p*Hm&#65533;
]&#65533;&#65533;R&#487;K+&#65533;,&#65533;d&#65533;&&#65533;G&#65533;Ch&#65533;=&#65533;d&#1793;L&#65533;G&#65533;5&#65533;>&#65533;~&#65533;vE&#65533;s&#65533;&#65533;@sTd&#65533;&#65533;&#65533;H&#65533;<|&#65533;jI&#65533;C&#65533;&#65533;C&#65533;&#65533;&#65533;B&#65533;&#65533;A`z&#65533;2&#65533; &#65533;&#65533;&#65533;
8&#65533;&#65533;&#65533;s&#65533;&#65533;&#65533;&#65533;&#65533;&#145;G?&#65533;&#65533;&#65533;$&#65533;J&#65533;`&#65533;&#65533;&#65533;e(B&#65533;&#65533;&#65533;&#65533;&#65533;&#65533;&#1195;(,&#65533;&#65533;j&#1672;&#65533;&#65533;g&#65533;&#65533;&#65533;%&#65533;&#65533;&#65533;&#65533;8&#65533;&#65533;&#65533;&#65533;#&#65533;&#1581;pt&#65533;u*&#1553;&#65533;&#65533;&#65533;&#65533;&#65533;&#65533;&#65533;d&#65533;K<&#65533;Opd|&#65533;&#65533; &#65533;&#65533;&#65533;L=1&#65533; &#65533;bd&#65533;&#65533;)&#65533;&#65533;&#65533;!&#65533;<~TZ\n&#618;$oA&#65533;JO~=:Q&#65533;&#765; s@&#65533;t&#65533;{7&#65533;&#65533;&#65533;83g#s&#65533;&#65533;&#65533;&#65533;&#384;&#65533;;I&#65533;{'&#65533;&#65533;&#65533;[s&#65533;,~&#65533;.2zps&#65533;&#65533;&#1977;&#65533;&#65533;(&#1182;&#27534;&#65533;xwJ`y&#65533;&#65533;&#65533; 8&#65533;i&#65533;aue&#65533;N &#65533;>3&#65533;*&#65533;#&#65533;&#65533;M&#65533;&#65533;&#65533;&#65533;d&#65533;&#65533;>nH^&#65533;&#65533;&#26689;&#65533;ke&#65533;^X&#65533;&#65533; &#65533;%N@&#65533;+&#65533;&#65533;&#65533; &#65533;&#65533;&#65533;k&#65533;w&#65533;&#479;&#65533;zo5/&#65533;&#65533;&#65533; &#65533;&#65533; &#65533;&#1693;}p7b&#65533;&#65533;hH&#65533;s&#65533;&#65533;&#65533;&#65533;&#65533;5V&#65533;&#65533;v&#65533;&#65533;&#65533;&#65533;q&#65533;&#65533;&#65533;&#65533;&#65533;&#65533;&#65533;&#65533;&#65533;&#65533;&#65533;yl&#65533;&#65533;&#65533;&#65533;&#65533;Un0Y0&#65533;&#1791;ldU&#65533;&#65533;~7&#65533;&#65533;&#65533;&#1440;&#65533;#&#65533;dd&#65533;&#65533;&#65533;
&#53796;i],&#65533;g&#65533;&#65533;&#65533;_&#65533;&#65533;@Pq&#65533;n&#65533;l~9&#65533;|V6&#65533;&#65533;&#65533;&#65533;2&#65533;&#65533;&#65533;C&#65533;&#974;&#65533;0&#65533;Yt&#65533;&#65533;m &#65533;&#65533;n&#65533;&#65533;&#65533;&#65533;?&#65533;&#65533;&#65533;r^1W=&#65533;&#65533;&#65533;#V&#65533;{F 3&#65533;?&#65533;U&#65533;^&#65533;YT&#65533;&#65533;&#65533;&#65533;z&#65533;&#65533;7&#65533; 21\|&#65533;&#65533;&#65533;W&#65533;x}&#65533;&#65533;"l3&#65533;7 s&#65533;&#65533;qUv&#65533;&#937;&#65533;(&#65533;+=&#65533;&#65533; &#65533;Gu,&#65533;&#65533;\&#65533;&#65533;Wi&#65533;k&#65533;1&#65533;&#65533;|s&#65533;-q^&#65533;&#1969;&#65533;`&#65533;{&#65533;+&#65533;V&#65533;Ve&#65533;&#1907;&#65533;&#65533;&#65533;jf&#65533;&#65533;&#65533; #9|_&#65533;s&#65533;(&#65533;&#65533;m&#65533;7&#65533;&#65533;r&#65533;&&#1722;Tj&#65533;&#65533;&#65533;&#65533;I&#65533;&#65533;&#65533;&#65533;t?Q]g&#65533;c&#65533; &#1889;&#65533;&#65533;&#65533;&#65533;&#65533;&#622;K&#65533;%&#65533;&#65533;&#1877;&#65533;&#65533;&#65533;&#65533;>&#65533;&#65533;\SM|K&#65533;&#65533;&#65533;~&#65533;.&#65533;T&#65533;&#65533;'&#65533;V&#65533;&#65533;&#65533;K)qh$&#65533;VW$&#65533;&#65533;&#65533;&#65533;&#1501;[&#65533;vbrNu&#65533;V&#65533;&#65533;V&#65533;dU>&#65533;&#65533;&#1232;zrt&#65533;#+&#65533;&#65533;a&#65533;&#65533;&#65533;N&#65533; &#65533;^h&#1740;&#65533;&#65533;&#65533;R3,c&#65533;&#65533;y&#65533;&#65533;%&#65533;e&#65533;D&#65533;&#65533;0&#65533; h,*&#65533;&#65533;&#65533;&#65533;&#319;&#65533;&#812;&#65533;&#65533;&#65533;&#65533;P9&#65533;&#65533;{|&#65533;T&#65533;u9&#65533;|&#65533;&#65533;~q&#65533;&#65533;&#65533;"&#65533;il&#52160;&#65533;<&#65533;&#65533;&#65533;&#65533;&#65533;Vt&#1780;&#65533;&#65533;R&#524;&#1137;F+&#65533;&#65533;&#65533;+P&#65533;&#65533;&#65533;;^g&#65533;x&#65533;&#65533;\&#1108;&#65533;&#65533;r23&#65533;&#65533;&#1459;&#65533;&#65533;&#65533;&#65533;'&#65533;&#65533;RH!&#65533;g&#65533;`?&#65533;Q&#65533;&#65533;-^&#65533;kG/R&#65533;&#65533;&#65533; Z&#65533;&#65533;2K8&#65533;&#65533;&#65533;"Z6G#&#65533;&#65533;FtIhh&#65533;&#65533;>&#65533;&#65533;;@&#65533;I&#65533;&#65533;&#65533;e&#65533;&#65533;{`&#65533;F&#1798;&#65533;&#65533;&#1453;}&#65533;&#65533;9&#65533;;&#65533;m&#65533;o&#65533;8&#65533;&#65533; &#1444;&#65533;&#65533;nss&c&#65533;&#65533;}6&#65533;,!S&#65533;.~&#65533;&#65533;&#65533; 
&#65533;z&#65533;&#65533;&x&#65533;t1&#65533;z	(&#65533;#&#65533;&#65533;&#65533;@db&#65533;&#65533;&#65533;G&#410;*bO__zBy&#65533;u>&#65533;&#65533;dRlh2{&#1146;&#65533;&#65533;)&#65533;7i&#65533;V&#65533;&#65533;_"&#65533;0[e9&#65533;&#65533;\&#65533;&#1195;	|&#65533;K&#65533;&#65533;&#65533;&#65533;&#65533;$}Mc&#65533;w&#65533;&#65533;)#`&#65533;N&#65533;v&#65533;&#65533;&#1163;&#65533;k&#65533;dTTVn&#65533;&#65533;&#65533;&#65533;Bz&#65533;&#65533;n&#65533;L&#65533;&#65533;&#65533;}j&#65533;Y&#65533;&#65533;&#65533;&#65533;<t&#65533;[i&#65533;:&#65533;&#65533;Az9&#65533;/&#65533;?7Q[&#65533;#I8Ps&#65533;)7&#65533;/&#65533;v&#65533;:&#65533;&#65533;{UU&#65533;&#65533;&#65533;&#65533;&#65533;CO&#65533;s&#65533;rG&#65533;U&#65533;&#65533;&#65533;&#65533;&#1660;&#65533;Y&#65533;&#65533;8&#65533;i&#65533;&#65533;q&#65533;&#65533;6q&#65533;>L&#65533;
~&#65533;&#208; &#65533;&#65533;T"&#65533;&#65533;i+&#65533;&#65533;&#65533;&#65533;w&#65533;E:&#65533;&#65533;c*&#65533;1B&#599;&#65533;y&#65533;&#65533;&#65533;&#65533;}{&#65533;&#65533;*&#65533;nl&#65533;&#65533;B&#65533;V&#65533;&#65533;&#65533;&#65533;.nP&#65533;&#65533;&#65533;e&#65533;&#65533;{m&#65533;qVV)&#371;&#511;v&#65533;
&#65533;&#65533;R&#65533;*&#65533;&#65533;@8&#65533;&#65533;~j;XG&#65533;&#65533;;f-4I&#65533;*&#65533;&#65533;&#65533; &#65533; 
e&#65533;&#65533;VXH&#65533;m&#65533;&#65533;w&#65533;&#65533;&#65533;&#65533;&#65533;&#65533;&#65533;&#65533;;Y&#65533;?&#65533;&#65533;&#65533;r*2[N&#65533;{&#65533;7^&#65533;&&#65533;:&#402;:&#65533;&#65533;&#65533;&#65533;&#65533;zs&#65533;&#65533;ynyVK&#65533;&#65533; &#65533;&#65533;~&#65533;0&#65533;&#65533;&#13991;7&#65533;L&#65533;N&#65533;&#65533;&#65533;&#65533;&#65533;V&#65533;&#65533;X&#65533;&#376; &#65533;XdNs&#65533;&#65533;&#65533;&#65533;&#65533;&#65533;.8&#65533;&#65533;&#65533;&#65533;@:&#65533;&#65533;2Nd&#65533;&#18363;&#1781;g&#65533;&#65533;1&#65533;H&#65533;&#65533;~&#65533;&#1457;&#65533;&#65533;i&#65533;h&#65533;&#65533;&#65533;&#65533;&#65533;HTF0s&#65533;&#65533;k.&#65533;`PO&#65533;&#65533;w&#65533;&#11048;[/&#65533;&#65533;&#65533;&#65533;&#65533;H&#65533;A&#65533;ZL&#65533;&#65533;&#65533;&#65533;&#65533;&#65533;&#65533;&#65533;y&#65533;9&#65533;+&#65533;&#65533;#&#65533;F8&#65533;&#65533;&#65533;k &#65533;&#65533;p&#65533;&#65533;&#65533;?/&#428;B&#1196;&#65533;:&#65533;&#65533;&#65533;+&#65533;j&#65533;&#33672;&#65533;t&#65533;&#65533;<&#65533;&#65533;&#65533;U&#65533;<q&#65533;9&#65533;V&#65533;&#65533;&#65533;&#65533;&#65533;3&#65533;{zP&#65533;&#65533;Fp&#65533;&#65533;&#65533;&#1370;vFs&#65533;'o'wn&#65533;&#65533;U&#65533;b8&#65533;i&#472;@&#65533; t&#65533;Uvx&#65533;F$&#65533;&#65533;&#65533;rl&#65533;|2&#65533;&&#65533;8l J&#65533;:&#65533;=p&#65533;&#217;Ri_&#722;q&#65533;&#65533;&#65533;C&#252;X&#65533;&#1823;&#65533;&#65533; &#65533;&#65533;x6G&#65533;&#65533;I$@&#65533;&#65533;X&#65533;1&#65533;g&#65533;&#65533;/&#65533;&#65533;k&#65533;9&#65533;&#65533;&#65533;|&#65533;#&#65533;&#65533;_&#65533;#^&#65533;)>&#65533;o&#65533;&#65533;&#65533;&#65533;=+'&#152;]S_&#65533;&#65533;&#65533;+b&#65533;&#996;&#65533;O&#65533;&#65533;&#65533;&#65533;5&#65533;&#65533;,=&#65533;&#65533;&#65533;#3&#65533;<&#65533;&#65533;&#1195;&#65533;i&#65533;h&#65533;&#65533;&#65533;&#1356;&#65533;w&#65533;&#65533;&#65533;+v&#65533;&#65533;&#65533;Tl_I&#65533;&#65533;&#65533;$&#65533;&#65533;&#65533;k&#65533;&#65533;!&#450;&#65533;&#65533;&#65533;q&#65533;&#65533;&#65533;&#1690;&#65533;&#65533;&#65533;&#65533;|&#65533;&#65533;C&#65533;&#1643;&#65533;&#65533;&#65533;&#65533; 2&#65533;&#65533;&#1322;%
6&#65533;&#65533;:&#65533;h&#65533;&#65533;&#65533;&#65533;5_&#65533;&#65533;&#65533;&#65533;&#65533;G&#65533;&#65533;]D\&#65533;+&#65533;N&#65533;a&#1000;^&#997;v&#65533;&#65533;&#65533;u&#65533;&#65533;&#65533;(&#65533;&#65533;&#65533;&#65533;&#65533;M&#65533;pC&#65533;&#65533;Q8a&#65533;&#65533;&#65533;&#65533;&#65533;	&#65533;moY&#65533;&#65533;&#1091;&#65533;
&#65533;&#65533;@&#65533;Q&#65533;&#65533;u&#65533;.&#65533;&#65533;Yz&#65533;2&#595;K &#6391;&#65533;]&#65533;&#65533;A=&#65533;&#65533;/&#65533;&#65533;&#65533;\&#65533;*I=?&#65533;KU&#65533;&#65533;#&#65533;&#65533;!q&#65533;&#65533;&#65533;&#1810;&#176;&#65533;&#65533;&#65533;b&#65533;&#65533;?R&#65533;&#65533;&#65533;&#65533;Gbs&#65533;F9&#65533;EU&#65533;&#65533;&#65533;&#65533;&#65533;o&N|&#65533;1&#65533; j&#65533;&#65533;n?tp&#65533;&#65533;&#65533;N&#427;|W&#65533;&#65533;&#65533;h&#1729;&#65533;0&#65533;&#1453;W&#65533;&#65533;o&#65533;&#65533;&#65533;<&#65533;&#1785;_eNA&#65533;V&#65533;k&#65533;Q&#65533;J&#65533; &#65533;S'&#65533;kI0&#65533;&#65533;+z&#65533;&#65533;&#65533;&#65533;K&#65533;3&#65533;2iI&#65533;UF&#65533;&#65533;\&#65533;&#1362;M&#65533;vN&#65533;a&#65533;2&#65533;4rN{&#65533;x&#59603;&#65533;jQ*&#65533;&#65533;8&#65533;8&#1292;&#65533;&#65533;z&#65533;i&#65533;2x&#65533;&#65533; <Uk&#278;@&#65533;6&#65533;&#65533;+&#65533;Bs&#65533;&#1209;1 &#65533;&#65533;&#65533;'&#65533;j&#65533;&#65533;&#65533;a&#65533;&#65533;j&#65533;N&#65533;c&#65533;&#65533;=&#65533;Z84rF&#65533;f&#65533;&#65533;&e&#65533;&#65533;J&#65533;a&#65533;&#65533;Of&#65533;&#65533;Z	&#65533; J&#65533;|&#65533; x&#65533;8=lF"7&#65533;2&#65533;W&#65533;&#65533;&#65533;&#65533;f%&#65533;R[Y&#65533;v&#65533;&#65533;&#65533;&#65533;&#65533;8&#65533;&#65533;O&#65533;&#65533;XI&#65533;f8(&#65533;RI&#65533;&#65533;r&#65533;&#65533;->&#65533;yn&#65533;ClpO@>&#65533;&#65533;&#65533;+I&#65533;,&#65533;t&#65533;dg&#65533;>&#65533;&#65533;&#65533;&#65533;k4&#65533;6&#65533;&#65533;\d&#65533;&#941;&#65533;F&#65533;&#65533;&#65533;2}+&#65533;&#65533;W'&#65533;&#65533;&#65533;&#65533;&#185;<&#65533;=G5B&#65533;&#65533;&#65533;&#65533;&#1922;&#65533;&#65533;&#65533;(.&#65533;&#65533;&#65533;X&#65533;&#65533;&#1265;&#65533;&#65533;q&#65533;jc&#65533;&#65533;dAy&#65533;<&#65533;&#65533;8&#65533;&#65533;&#65533;&#65533;M&#65533;-&#726; &#65533;J|&#65533; &#65533;%&#1759;&#65533;&#65533;&#65533; &#65533;&#65533;;&#65533;8&#65533;&#65533;]&#65533;&#65533;{jKk&#65533;{&#29375;&#65533;G&#65533;&#65533;t &#65533;n&#65533;&#65533;RE'&#65533;ZI&gNRN&#542;K&#65533;n&#65533;&#65533;c&#65533;j&#65533;I&#65533;^y*&#65533;d&#65533; 1&#65533;&#65533;&#65533;J&#65533;=iG&#65533;&#43410;or&#65533;q&#1998;&#65533;&#65533;9&#65533;5m&#65533;0&#65533;&#65533;&#65533;S&#65533;&#65533;&#361;u'&#65533;y
&#65533;9"&#65533;l&#1005;hi&#65533;|&#65533;&#65533;&#65533;&#65533;QN71&#65533;}&#65533;I=&#65533;&#65533;D&#65533;B&#65533;8&#65533;&#65533;&#65533;&#65533;N&#65533;&#65533;S|&#65533;&#65533;&#65533;&#65533;&#65533;&#65533;&#65533;i&#65533;&#65533;&#65533;U&#65533;&#65533;+ma&#65533;%&#65533;&#65533;&#65533;&&#65533;&#65533;&#65533;&#65533;1Vt&#1736;&#65533;&#65533;9&#65533;*&#757;~&#65533;:f&#65533;&#65533;&#405;d&#65533;du&#1504;&#65533;i&#65533;&#332;&#65533;#a &#65533;q&#65533;&#65533;O-&#65533;A4&#65533;rX'+&#65533; &#65533;&#65533;&#65533;4&#65533;&#65533;OY$9*H$&#65533;;&#65533;>U&#65533;1&#65533;&#65533;&#761;`A<&#65533;&#65533;T&#65533;&&#65533;K&#65533;&#65533;&#65533;\&#65533;(&#65533;IIT&#65533;5&#1769;V&#65533;&#65533;m&#328; &#65533;&#65533;&#65533;MqoZ&#416;&#65533;&#65533;&#65533;:t&#65533;&#65533;&#65533;u&#65533;&#65533;&#65533;&#65533;)&#65533;aW&#65533;P&#65533;&#65533;!Ac&#65533;&#65533;#&#65533;z1&#65533;&#65533;gO&#1045;&#65533;eEN &#65533;&#65533;&#65533;Z-&#65533;&#65533;O&#65533;&#65533;IUV8&#65533;Ho&#65533;k/&#311;f&#65533;&#65533;A',|&#65533;-&#65533;(&#65533;&#65533;k-d&#65533;&#65533;&#65533;6&#65533;J)c&#65533;&#65533;&#65533;&#65533;&#65533;&#65533;&#65533;&#65533;T9&#65533;cI&#65533;&#65533;g]kW&#65533;/&#65533;T&#65533;$RW&#65533;$xg&#65533;5&#65533;&#204;&#65533;&#65533;&#65533;2&#65533;&#65533;Y&#65533;&#14478;&#65533;&#65533;4&#712;&#65533;&#65533;3&#65533;&#65533;@>&#1899;x&#65533;]&#65533;&#65533;"&#65533;c&#65533;&#65533;C&#65533;&#65533;&#65533;J1&#65533;J~K&#222;&#65533;&#65533;fi]X&#65533;&#65533;&#1491;x&#65533;&#65533;&#65533;&\&#65533;?&#65533;&#65533;?&#65533;&#557;&#65533;&#65533;J/&#65533;&#65533;&#65533; &#65533;&#65533;qJ&#65533;2K&#225;&#65533;&#1038;&#65533;&#65533;&#65533;:&#785;&#65533;[&#65533;d&#65533;x&#65533;&#162;&#65533;&#65533;&#65533;^&#65533;2o&#65533;&#65533;#WP)
F;&#65533;&#65533;:&#65533;#&#65533;djP,etRr&#65533;>&#65533;&#65533;o&#65533;&#65533;&#65533;&#65533;&#65533;&#65533;&#65533;&#65533; '&#65533;&#65533;=&#65533;X,nY[8&#65533;&#65533;NGZpn&#65533;"iX&#65533;&#65533;&#65533;\&#65533;~&#65533;"&#65533;ZFu&#65533;&#65533;&#419;5&#65533;&#65533;&#1584;&#65533;c&#65533;}&#65533;s[v&#65533;6N@&#65533;&#65533;&#65533;p
&#65533;&#65533;&#65533;(#&#65533;o&#1295;&#65533;&#65533;r_&#65533;k&#65533;&#65533; &#65533;&#65533;&#65533; G&#65533;<K&#65533;&#65533;&#65533;&#65533;NS&#65533;i&#65533;&#65533;f&#65533;0&#65533;&#65533;&#65533;&#65533;&#65533;&#65533;&#65533;&#65533;&#65533;&#65533;&#65533;[K&#65533;&#65533;&#65533;3&#65533;?
&#65533;&#65533;&#65533;C4&#128;&#65533;&#65533;&#65533;&#65533;^j#&#65533;]M &#65533;&#65533;&#65533;&#65533;&#65533;b&#65533;&#65533;M&#65533;-&#65533;&#65533;`&#65533;bF8&#65533;&#65533;&#65533;&#65533;<B&#65533;E&#65533;&#65533;&#65533;x&#65533;&#65533;/}&#65533;E@1&#65533;&#65533;&#65533;n&#65533;K&#65533;2.&#65533;5&#65533;oz&#65533;&#65533;&#65533;y}&y&#65533;b6W&#65533;{&#65533;=&#65533;"c&#65533;9&#65533;&#65533;H&#65533;&#1001; &#65533;p!GS&#1548;g&#65533;=Ev&#65533;c&#65533;_(&#65533;&#65533;&#65533;.	$g&#65533;&#65533;w&#65533;&#65533;&#65533;WW &#65533;&#65533;T&#65533;&#65533;f& &#65533;&#65533;?&#65533;&#65533;u&#65533;L_:&#65533;&#65533;B1&#65533;&#65533;-&#1977;&#65533;?u&#65533;&#65533;&#65533;o&#1757;&#65533;&#65533;&#65533;&#295;&#65533; &#65533;i&#65533;&#65533;&#65533; `&#65533;&#65533;Vx&f]&#1782;&#65533;&#65533;&#65533;&#65533;&#65533;,&#65533;w&#65533;	H&#65533;&#65533;&#65533;j[&#65533;)&#65533;/a&#65533;&#65533;<&#65533;Z&#65533;&#65533;U&#65533;S&#65533;X&#65533;u>&#65533;
 &#65533; L&#65533;&#65533;&#65533;9>&#65533;+;Q x&#65533;K&#65533;1&#65533;.&#65533;&#65533;&#65533;5[&#65533;&#65533;&#65533; &#65533;&#488;7&#65533;`&#65533;&#65533;&#65533;*&#65533;&#65533;?&#65533;&#65533;&#65533;&#65533;H&#65533;Y&#65533;T&#65533; &#65533;&#65533;&#65533;&#65533;&#65533;&#65533;&#65533;&#65533;&#65533;&#65533;z&#65533;&#65533;{&#65533;O&#1464;&#65533;3&#65533;&#65533;&#65533;&#65533;&#65533;> &#65533;&#65533;&#65533;&#65533;&#65533;d'&#65533;A&#65533;t&#65533;u&#65533;&#65533;&#5889;]&#65533;&#6358;&#65533;&#65533;&#65533;<&#65533;9&#65533;&#65533;&#65533;&#65533;&#65533;&#65533;H&#65533;&#65533;iw&#65533;&#65533;nd0N2)&#65533;&#65533;&#65533;)}x&#65533;&#65533;&#65533;&#65533;?*BpI4:t&#65533;q&#65533;y&#65533;&#1424;&#65533;c&#65533;&#2039;j&#65533;9&#65533;&#65533;P&#65533;*H&#65533;&#65533;i&#65533;&#65533;&#65533;&#65533;$c&#65533;&#65533;&#65533;8&#65533;9&#65533; :&#65533;&#1482;&#65533;<q&#65533;&#65533;q&#65533;&#65533;&#65533;&#1292;&#65533;&#65533;>&#65533;\C&#65533;zc&#65533;G&#65533;&#65533;H&#65533;s&#65533;&#65533;!rlP3S&#65533;&#65533;&#65533;h&#65533;&#65533;\r&#65533;&#65533;Fz{&#65533;&#1213;Z-J-B&#65533;&#65533;a&#65533;E&#65533;`|&#65533;&#65533;^*[&#65533;&#65533;?
x&#65533;i&#65533;N&#1653;&#65533;&#65533;X&#65533;&#65533;g~k&#65533;&#65533;&#65533;&#65533;.&#65533;U&#65533;R&#65533;&#65533;OG&#65533;&#1912;&#1887;&#65533;/'&#65533;&#65533;&#65533;2bH#=O<&#65533;A&#65533;V-KU&#65533;m&#1844;B&#65533;&#65533;&#65533; x&#65533;&#2029;s&#454;?&#65533;:q&#65533;E'&#65533;&#65533;&#1475;&#65533;JPp1&#65533;Nq&#65533;&#65533;&#65533;&#65533;&#65533;VIf&#65533;&#65533;&#65533;_Al&#65533;&#65533;l&#65533;1&#65533;^&#65533;oV&#65533;&#65533;y&#65533;&#65533;&#65533;&#65533;&#65533;&#188;wE&#65533;&#236;Y&#65533;&#65533;&#65533;&#65533;^&#65533;n&#65533;pq&#65533;f&#65533;&#65533;&#65533;&#65533;&#65533;-&#65533;&#65533;&#65533; t&#65533;&#65533;V&#65533;%c&#668;&#65533;8&#65533;&#65533;RF&#65533;Zn|g&#65533;^j&#65533;&#65533;&#65533;~a(q&#65533;&#65533;&#65533;&#1977;:&#65533;&#65533;}&#65533;&#65533;l&#65533;,&#65533; <EV&#65533;&#65533;-g/&#65533;&#65533;L&#65533;&#65533;&#65533;3&#65533;&#65533;&#65533;&#65533;N&#65533;5&#65533;i&#65533;$q&#65533;!\\{&#65533;(&#1830;W&#1076;&#65533;O&&#65533;&#65533;&#65533;&#65533;&#65533;$U5mI&#65533;{&#65533;k7&#65533;/&#65533;&#1502;&#65533;&#65533;&#1700;&#1397;)m&#65533;vI&#65533;{&#65533;B&#65533;s&#1202;tdcp9g9>&#65533;&#65533;S~&#65533;1v&#65533;*/]ik&#65533;\&#65533;&#65533;&&#65533;l&#65533;&#65533;&#65533;G&#65533;&#65533;u]4&#65533;&#65533;"&#65533;&#65533;9&#175;N&#65533;t&#65533;&#1394;Ken&#65533;J&#65533;q&#65533;&#1919;&#65533;&#65533;x&#65533;^O(Y[&#65533;#S&#65533;&#65533;;X&#65533;&#65533;(&#65533;&#65533;d/x&#65533;pN=y&#65533;=&#65533;&#65533;h&#65533;8&#65533;v&#65533;dp&#65533;wp&#65533;&#65533;{sJ z&#65533;z&#65533;x&#65533;@&#65533;$&#1224;&#65533;y&#65533;i1&#65533;c&#65533;&#65533;2N &#65533;&#65533; &#65533;#&#65533;~&#65533;&#65533;6&#65533;&#65533;&#65533;&#65533;)&#65533;F:&#65533;&#65533;&#65533;gi&#65533;&#65533;L&#65533;&#65533;&#65533;&#65533;* 9&#65533;n&#9917;{S&#1750;&#65533;&#65533; &#65533;8$&#65533;v&#65533;&#1294;NG&#1428;&#65533;&#65533;r &#65533;&#65533;	eT'&#65533;29&#65533;&#65533;&#65533;q&#65533;&#65533;K"F&#65533;&#65533;$(&#65533;F&#65533;&#65533;&#65533;
"&#65533;&#522;rz&#65533;&#65533;Y&#1133;l&#65533;&#65533;<&#1012;&#65533;&#65533;O&#65533;zU&#65533;&#65533;1&#65533;&#65533;r6{&#65533;&#65533;%=&#65533;B&#65533;7&#65533;i^]M&#65533;*[&#65533;5&#65533;j,&#65533;6Z&#65533;wq&&#1118;I&#65533;~&#65533;T@y&#65533;&#65533;&#65533;&#65533;&#65533;R&#65533;&#65533;M&#65533;I&#65533; $&#65533;	&#65533;&#65533;&#65533;??&#65533;V&#65533;9P&#65533;`q&#65533;&#65533;&#65533;Ts&#65533;&#128;~bF=&#65533;&#65533;H&#65533;/&#65533;>&#65533;nd&#65533;&#65533;&#1441;v&#65533; &#65533;&#65533;&#27028;&#65533;!v&#65533;x&#165;&#65533;&#65533;2>&#65533;&#65533;9&#65533;US'&#1210;aTqU&#65533;&#65533;&#65533;lc&#65533;!&#65533;&#65533;&#65533;&#1153;Z
:R&#65533;v&#65533;&#65533;&#65533;&#65533;&#65533;I&#65533;&#65533;J&#65533;&#65533;&#65533;&#65533;&#65533;	\&#65533;M&#65533;&#65533;[&#65533;&#65533;&#19468;&#65533;007~$&#65533;+VX&#65533;&#65533;&#1700;&#65533;L%&#65533;&#65533;&#65533;n&#65533;&#65533;&#65533;&#65533; &#65533;&#65533;6&#65533;&#803;&#65533;&#65533;J&#65533;&#65533;~f&#65533;&#65533;&#65533;&#65533;&#65533;=j&#65533;&#65533;&#65533;&#65533;
)f8&#128;~&#65533;2qY&#65533;&#65533;F&#65533;VL&#888;X&#269;&#65533;)&#65533;3&#65533;z&#65533;&#65533;Z1Z&#65533;&#65533;Wop&#65533;Ks&#65533;(&#65533;&#65533;&#65533;vyFH&#65533;7&#65533;"27&#65533;Xj&#65533;!&#65533;&#65533;&#65533;&#1152;3&#65533;&#65533;&#65533;4&#65533;&#65533;&#65533;&#1176;&#65533;9&#65533;&#65533;&#65533; &#65533;&#65533;&#65533;&#65533;(&#65533;ni &#65533;	&#65533;q&#1941;&#65533;#&#65533;N:
`#4&#65533;P&#65533;?&#65533;&#65533;L&#65533;tt&#65533;&#65533;z Q&#65533;>&#65533;&#65533;&#65533;t&#65533;&#65533;zP&#65533;&#65533;5n&#65533;l&#65533;&#65533;r;z&#65533;L&#65533;c&#65533; &#65533;NG	&#65533;{&#65533;&#65533;&#65533;&#708;&#65533;Y&#65533;x&#1762;&#65533;&#65533;&#65533;8h&#65533;&#65533;&#65533;&#65533;M&#65533;#&#65533;d&#65533;&#35274;t?&#65533;6w&#65533;&#65533;%&#65533;g8&#65533;&#65533;&#65533;6&#65533;&#65533;&#65533; &#65533;&#65533;&#65533;8&#65533;5cY3M&#65533;g&#65533;2&#65533;%I&#65533;9&#65533; &#65533;&#65533;Em(	&#65533;&#65533;I&#65533;&#65533;k&#65533; .3&#65533;&#65533;&#65533;&#65533;&#65533;&#65533;o&#65533;#1&#671;&#65533;&#65533;q&#65533;X&#1295;25&#65533;>WflM&#65533;&#65533;&#65533;&#65533;Gs&#1721;&#65533;&#65533;B&#65533;B&#65533;H&#65533;MKu&#65533;8F~&#65533;&#65533;d&#65533;&#65533;&#65533;&#328;'&#65533;84:&#65533;&#522;f.NO~&#65533;&#65533;&#65533;?&#65533;>uU&#65533;&#65533;4&#65533;	?&#65533;j&#65533;G&#65533;&#65533;&#65533;O&#65533;&#65533;&#65533;&#65533;&#65533;&#65533;i&#65533;G&#65533;&#65533;#1U, &#65533;&#65533;M5&#65533;v&#65533;n&#65533;&#65533;&#65533;kmI&#65533;&#1131;|&#65533;&#65533;z&#65533;i&#65533;r&#65533;&#65533;&#65533;&#65533;S&#65533;&#417;&#65533;?/&#65533;&#65533;L-&#65533;+&#65533;&#65533;Lv&#65533;@&#65533;oa&#65533;RzsJ&#65533;1&#65533;&#1446;[^8n@&#65533;5/&#65533;F&#65533;8&#65533;&#65533;tW,&#65533;&#65533;+&#65533;T&#65533;&#65533;kJ&#65533;[&#65533;,&#65533;\&#65533;U9&#65533;3&#65533;Tv&#65533;:&#65533;&#65533;WW&#65533;&#65533;Xj&#65533;fcy"&#65533;&#65533;&#65533;&#65533;&#65533;=0{&#65533;u%&#65533;&#568;&#65533;r!&#65533;[&#65533;&#65533;&#65533;mm'<&#65533;&#65533;I&#1017;&#65533;&#65533;&#65533;6&#65533;&#65533;`/&#65533;&#65533; &#65533;&#65533; ]]&#65533;t->&#65533;j&#1345;&#65533;&#65533;6NGP?J&#342;&#1303;&#65533;&#65533;m&#65533;5T&#1969;-&#65533;!dI&#65533;&#65533;mW&#65533;&#65533;&#65533;90&#65533;&#65533;&#65533;k.&#65533;-&#65533;&#65533;I&#65533;j&#65533;-&#65533;c&#1482;&#65533;>&#65533;mwC$&#65533;&#65533;<n^&#65533;#&#65533;&#414;&#65533;&#65533;&#65533;&#65533;"&#65533;/&#65533;&#65533;&#65533;&#65533;&#1941;&#65533;&#65533;j&#65533;J&#65533;*&#65533;U7&#65533;&#65533;&#65533;~&#65533;SR[]>&#65533;&#65533;4&#65533;UYY&#65533;&#65533;#%N:&#65533;&#65533;O=&#1914;&#65533;&#65533;&#65533;&#65533;Iiha%b&#65533;&#65533;&#65533;,&#65533;Cd&#65533;&#65533;&#65533;"&#65533;j&#65533;Fe&#65533;&#65533;A&#65533;&#65533;g&#1999;\t&#65533;zo&#65533;&#65533;&#65533;&#65533;E$Ls&#65533;&#65533;&#65533;?&#65533;&#65533;lY&#65533;&#65533;<&#65533;&#65533;qN1&#65533;&#65533;S&#65533;&#65533;&#65533;&#65533;.?:k&#65533;iY&#65533;i&#65533;&#65533;qVf&#65533;&#65533;;&#65533;&#65533;E&#65533;&#65533;@&#65533;&#65533;&#65533;&#65533;'&#65533;&#65533;&#1427;8&#65533;&#65533;u&#65533;&#65533;&#65533;)&#65533;E (&#65533;f&#65533;?&#65533;^:}&#65533;&#1426;&#65533;&#65533;&#65533;&#1485; z&#65533;zW&#65533;x5&#65533;&#65533;+&#65533;&#65533;&#65533;&#65533;c#&#65533;:&#190;&#568;L&#65533;&#65533;,$t-&#65533;&#65533;&#65533;&#65533;&#65533;&#65533;&#65533;QX&#65533;l&#65533;&#65533;&#65533;cs&#65533;&#65533;&#65533;&#65533;R&#65533;O&#65533;&#65533;\&#65533;?&#65533;&#65533;&#65533;'&#65533;`&#65533;OX&#65533;$&#65533;
/e8&#65533;q&#65533;&#65533;&#65533;e&#65533;&#65533;&#65533;&#65533;&#65533;&#65533;*&#65533;0&#65533;&#65533;q&#65533;?
&#65533;@&#65533;#( d&#65533;'o&#65533;&#65533;&#65533;&#65533;_&#65533;&#65533;&#65533;&#65533;s&#65533;&#65533;&#65533;&#65533;&#65533;D&#65533;&#65533;&#65533;h&#65533;&#65533;&#65533;&#65533;&#65533;g&#65533;gON&#65533;rZ&#65533;&#65533;=~&#65533;&#65533;=r&#65533;&#65533;N&#65533;&#682;O&#65533;&#590;&#65533;&#65533;&#65533;&#65533;q&#65533;d&#65533;&#65533;&#65533;G5&#65533;v&#65533;&#65533;6&#65533;2O&#65533;v&#339;;X&#1971;(&#65533;f&#65533;:]&#174;:&#65533;3c&#65533;&#65533;?&#65533;&#65533;Y&#1110;9&#65533;=z&#65533;&#65533;r&#65533;&#65533;&#65533;&#65533;&#65533;4&#65533;&#65533;&#65533;&#65533;==8&#65533;Xi&#65533;&#65533;H&#65533; &#65533;&#65533;\&#65533;"&#65533;F&#65533;&#65533;&#65533;&#65533;&#65533;"&#65533;a^&#65533;&#65533;e&#65533;&#65533;yC)&#65533;&#65533;&#65533;&#65533;&#25649;1&#65533;K&#65533;&#65533;&#65533;&#65533; *&#65533;&#65533;?&#65533;Q&#65533;O F&#65533; &#65533;&#65533;\U?&#65533;&#65533;gUO&#65533;X&#65533;<#&#427;&#65533;g#t&#1246;&#65533;<%v&#65533;&#65533; A&#65533;CeG&#65533;&#65533;s&#65533;&#65533;\_&#65533;&#65533;[H&#65533;&#65533;&#65533;&#65533;9&#65533;&#65533;q&#65533;Wj&#65533;6&#65533;&#65533;&#65533;v&#862;~&#65533;&#65533;Oo&#65533;&#65533;"_&#65533;&#65533;&#65533;&#65533;&#65533;&#65533;&#65533;,&#65533;&#65533;&#65533;&#65533;k&#65533;&#65533;&#65533;&#65533;&&#65533;@&#65533;&#65533;&#65533;&#65533;&#65533;@&#65533;y5&#65533;&#65533;B &#65533;b&#65533;d&#65533;:&#65533;\v&#65533; &#65533;&#65533;'&#65533;&#65533;v&#65533;"&#65533;&#65533;I&#65533;&#65533;_&#65533; Z&#65533;|K&#65533;&#65533;
?&#65533;stG{&#65533;&#65533;&#65533;`&#65533;&#218;&#65533;.&#65533;;&#65533;x&#65533;&#65533;`&#65533;&#65533;&#65533;&#65533;&#1374;I &#65533;&#65533;&#65533; Z&#65533;=&#65533;&#65533;t9&#65533;&#65533;&#65533;&#65533;Y?z&#65533;iis&#65533;&#65533;9RQ&#1395;&#65533;E&#65533;&#65533;&#65533;&#65533;0&#65533;1/l&#65533;~&#65533;T&#65533;&#65533;y&#65533;z&#65533;e&#65533;&#65533;&#65533;&#65533;hI&#65533;0' &#65533;9&#65533;k6&#65533;&#2044;&#65533;&#65533;R&#65533;k&#65533; b&#65533;=+2&#65533;(&#65533;&#65533;&#65533;&#65533;6s&#65533;
7&#65533;78&#65533;&#65533;b&#65533;o.&#65533;&#65533;&#65533;&#65533;&#65533;Hx**&#65533;&#65533;&#65533;&#65533;&#65533;D&#326;&#65533;q"&#65533;&#65533;&#65533; &#65533; &#65533;&#65533;R&#65533;&#65533;w##&#65533;zVe&#643523;&#65533;&#619;&#65533;@&#716;&#65533;GR&#65533;w&#65533;&#65533;`&#65533;/S&#65533;&#65533;&#65533;d&#65533;&#65533;&#65533;FMW$&#65533;&#65533;&#65533;&#65533;&#65533;&#65533;&#65533;&#65533;A::&#65533;&#65533;&#65533;&#65533;Y&#65533;x&#65533;&#65533;8&#65533;5&#65533;	&#65533;&#65533;p&#1283;&#65533;&#65533;&#65533;c&#65533;&#65533;I&#65533;&#1964;&#65533;Q&#1939;&#65533;&#65533;h&#65533;&#65533;g5@'&#65533;J&#65533;&#65533;&#65533;&#1444;U&#65533;Q&#65533;*X&#65533;&#65533;c`G&#65533;&#65533;4&#65533;&#65533;j&#792;&#65533;A&#65533;&#65533;&#65533;j&#65533;&#65533;
&#65533;&#65533;'[KYn&#65533;&#65533; &#65533;&#65533;&#65533;'&#65533;N&#65533;&#65533;C9&#65533;y&#65533;&#65533;&#65533;&#65533;A?&#65533;C&#65533;r&#65533;&#65533;&#65533;0{V&#65533;&#65533;&#65533;&#65533;&#65533;&#65533;F&#525;C&#65533;&#65533;g&#65533;&#65533;&#474;&#65533;jGC$&#65533;&#65533;GA&#65533;&#65533;W&#65533;&#65533;P&#65533;ERm&#65533;&#65533;Q&#65533;&#656;&#597;&#65533;&#65533;O&#1450; &#497;&#65533;&#65533;&#365;&#65533;&#65533;*&#451;&#65533;&#65533;I&#65533;&#65533;&#1836;&#65533;TS&#65533;&#65533;-&#1602;&#65533;n9&#65533;'<&#65533;v&#65533;&#65533;"7UXJ&#65533;CR&#65533;&#65533;1
&#65533;	&#65533;&#65533; &#65533;&#65533; &#29358;&#65533;&#65533;#&#1208;[&#65533;g&#65533;M(&#65533;%&#1084;.&#65533;&#65533;x&#65533;"&#65533;&#65533;N"v&#65533;;&#65533;'
6&#65533;;f&#65533; ~&#65533;&#65533;&#65533;gpr0=z&#65533;9&#65533;&#65533;>&#65533;o]&#65533;&#65533;n9&#65533;q&#65533;^&#65533;&#65533;Z&#65533;O&#65533;&#65533;<&#65533;&#65533;&#65533;&#65533;&#65533;w&#65533;J&#65533;&#65533;Q&#65533;&#65533;&#727;U2&#65533; D8&#65533;?&#65533;5&#65533;2&#65533;&#65533;c&#65533;q?Z&#65533;&#65533;&#65533;&#65533;&#65533;sd&#65533;&#65533;P]3D|&#65533;"&#65533;&#65533;&#65533;y&#65533;&#65533;h%&#65533;Y
[d&#65533;W-&#65533;0&#65533;z&#65533;v[&#65533;Z&#65533;xo&#65533;q&#65533;&#65533;PWD&#65533;&#65533;Rj&#65533;&#65533;&#65533;&#65533;&#65533;=T&#65533;Fs&#1277;Q&#917;&#417;&#65533;CaNC&#1180;&#65533;&#65533;&#65533;{S&#65533;B&#266;I&#65533;' {&#65533;O&#65533;&#65533;&#65533;&#65533;U&#65533;&#65533;v&#787;&#65533;&#65533;&#65533;&#65533;&#65533;2zV&#65533;
V &#65533;N[&#65533;&#65533;z&#65533;&#65533;|r&#65533;6Ct#&#65533;T&#65533;,C&#993;&#65533;MVB&#65533;&#261;S&#65533;&#65533;g&#65533;&#65533;&#65533;&#65533;j&#1625;xy&#65533;&#65533;&#65533;4"&#65533;
&#65533;[$m&#65533;b&#65533;&#65533;cnYU&#65533;&#65533;&#65533;&#65533;0Nl]6#&#65533;&#65533;&#65533;&#65533;9&#1747;&#65533;&#65533;e&#43123;vI&#65533;&#65533;&#65533;w&#65533;&#65533;3&#65533;=&#65533;&#128;B]#&#65533;&#65533;E&#65533;&#65533;P#&#65533;&#65533;*&#65533;&#65533;?&#65533;&#65533;&#65533;&#65533;&#65533;&#65533;&#65533;*&#65533;&#65533;IxY&#65533;&#65533;s&#65533;&#65533;J&#65533;&#65533;j&#65533;&#65533;O&#65533;&#65533;&#253;&#1823;&#65533;&#65533;3&#65533;&#65533;&#65533;#_P'&#65533; &#65533;&#65533;r=&#65533;&#65533;&#65533;&#65533;Y~&#65533;/&#65533;&#65533;#&#65533;&#65533;+&#65533;&#65533;&#65533;C&#65533;&#65533;&#65533;8&#65533;&#65533;&#1642;^P5tg&#65533;&#65533;I;q&#65533;Zo?&#65533;&#65533;&#65533;VA&#65533;&#65533;z&#65533;`O&#65533;^a~Y&#65533;&#65533;T&#65533;&#65533;&#65533;C&#65533;&#65533;	&#65533;<&#65533;&#65533;1#&#65533;&#65533;z&#65533;&#65533;&#65533;3yr&#65533;&#65533;y&#65533;&#65533;&#65533;&#65533;1&#65533;&#65533;&#65533;&#65533;?VZ&#65533;&#65533;g&#65533;P&#65533;.&#65533;99&#65533;&#65533;&#65533;O&#903;.&#65533;&#753;&#65533;	&#65533;7&#65533;&#65533;&#65533;j&#65533;2&#65533;&#65533;&#65533;&#65533;'&#65533;&#65533;&#65533;<&#65533;&#65533;9&#65533;&#65533;]&#65533;&#65533;C&#65533;kY3n<}&#65533;N&#65533;\O&#65533;S&#65533; *&#65533;&#65533;&#65533;&#65533;&#65533;&#65533;&#65533;+&#1784;&#65533;&#65533;&#65533;&#65533;&#1754;&#1180;&#65533;>&#65533;&#65533;&#65533;&#65533;&#65533;&#65533;T&#65533;&#65533;&#1525;`&#65533;&#65533; '<&#65533;&#65533;&#65533;PD&#380;;&#65533;8&#65533; J&#65533;`	&#65533;<,&#65533;&#1525;e&#65533;
&#65533;&#65533;&#65533;E&#65533;&#65533;|&#65533;&#65533;&#65533;&#65533;&#65533; &#65533;&#65533;\&#65533;&#65533;&#65533;&#65533;H&#65533;O&#1327;&#65533;&#65533;C&#65533;&#65533;&#65533; ?&#65533;&#65533;V&#65533;f&#917;a&#65533;A&#65533;&#65533;&#65533;&#65533;V&#65533;&#65533;&#65533;&#65533;&#65533;&#65533;r;{5f|U&#65533;~&#65533;b&#65533;&#65533;&#65533;%&#65533;?6H&#65533;&#65533;&#65533;&#65533;Mm&#65533;?2&#65533;#&#65533;&#65533;\&#65533;O@*&#65533;t&#65533;&#65533;h2&#65533; >n&#65533;0n&#65533;&#65533;&#65533;m&#65533;&#65533;&#65533;&#65533;&#65533;0&#65533;A0v&#65533;&#65533;&#65533;&#65533;&#1639;y&#65533;4&#65533;$&#65533;3-&#65533;&#1886;X&#65533;Z&#65533;&#65533;U&#65533;nB&#65533;e&#65533;"&#65533;s&#65533;*9&#65533;'L&#65533;"Ef&#65533;&#65533;s]^&#65533;&#65533;&#65533;g'#&#65533;j&#65533;Ux`&#65533;&#65533;&#65533;&#65533;&#65533;&#65533;&#65533;&#237;C&#65533;wdf&#65533;&#65533;&#1927;&#65533;s	&#267;&#65533;&#65533;J&#65533;&#65533;&#65533;&#65533;Z&#65533;}6&#65533;&#65533;&#65533;&#65533;&#65533;9&#799;{&#65533;Zo&#65533;&#65533;Z&#65533;=&#65533;&#65533;(&#65533;&#65533;&#65533;H&#65533;u&#1824;&#65533;G &#65533;T&#65533;&#65533;ZV&#65533;i&#65533;&#65533;&#65533;&#65533;&#65533;c&#65533;[&#65533;&#65533;E&#65533;L&#65533;&#65533;)9&#65533;;0&#65533;&#65533;|H&#23405;&#65533;&#1713;F&#65533;&#65533;&#65533;&#65533;i&#65533;R&#65533;e&#65533;eb>&#65533;A&#65533;J&#1990;&#65533;c&#65533;&#65533;w&#65533;SG8&#65533;k)U}&#65533;;&#65533;&#65533;V&#65533;&#65533;&#65533;q&#65533;&#65533;&#671;&#65533;&#65533;&#65533; p?:&#65533;&#65533;&#65533;&#65533;[&#65533; &#65533;&#65533;y&#65533;X]&#65533;kX&#65533;\&#65533;a&#65533;y&#65533;/&#61192;Ia&#65533;Tp#C&#65533;	&#65533;&#65533;b&#42475;$&#65533;Y&#65533;3&#65533;&#65533;&#65533;kHB&#65533;J&#65533;&#65533;&#1938;y'&#65533;&#1007;&#65533;&#1713;&#65533;n&#753;9+&#65533;&#65533;P&#65533;r&#1215;&#65533;\&#65533;EI<&#65533;&#65533;8&#65533;Q&#65533;a&#65533;&#65533;&#65533;&#1183;&#65533;SX&#65533;Il&#65533;s&#65533;&#1423;c/{Q$\)&#65533;,\&#65533;R\&#65533;&#65533;&#65533;&#65533;&#65533;&#65533;&#65533;&#1390;Y&#1552;&#65533;b&#65533;&#65533;&#65533;&#65533;*&#1317;s&#65533;&#65533;&#65533;&#65533;C&#65533;&#65533;&#65533;*&#65533;$h&#65533;=&#65533;&#65533;&#65533;`V&#65533;&#65533;m&#65533;&#65533;&#65533;&#65533;&#65533;*&#65533;&#65533;7&#65533;&#65533;&#1198;f&#65533;RT&#65533;,&#65533;&#65533;&#65533;s&#65533;L&#65533;/n&#65533;%)&#65533;,&#700;rI= &#65533;e&#65533;FXI&#65533;&#65533;Dv&#65533;&#65533;&#65533;:&#65533;&#65533;&#65533;&#65533;a&#65533;g&#65533;w:&#65533;&#214;:2&#65533;p&#65533;&#65533;Q&#65533;&#65533;&#65533;T&#65533;i&#65533;L&#65533;J&#65533;&#65533;!|~U&#65533;[5&#65533;&#65533;&#65533;&#65533;&#65533;a(V%&#65533;$dc&#65533;?&#1462;&#383;pTc&#65533;&#65533;*}&#65533;&#65533;&#65533;%s&#65533;&#65533;&#65533;2&#65533;F&#65533;&#65533;&#65533;&#65533;`T0&#65533;&#1926;&#65533;&#65533;&#65533;&#65533; jj@&>d&#65533;&#65533;&#65533;$&#65533;&#65533;&#65533;kb}0\(df&#65533;U&#65533;&#65533;&#65533;&#65533;&#1704;&#65533;fl&#65533;&#65533;&#65533;'&#65533;r&#988;&#65533;&#65533;g&#65533;&#65533;k&#65533;N&#65533;gDm&#65533;(F&#65533;$V&#65533;&#65533;>a&#65533;&#1193;&#65533;&#65533;^&#65533;a&#65533;9`&#65533;&#65533;&#65533;&#65533;&#1773;K"&#65533;q&#65533;&#65533;VF&#65533;-&#65533;&#65533;=&#65533;&#65533;Q&#65533;&#1079;&#65533;&#65533;.&#65533;&#65533;&#65533;23&#503;4&#65533;&#65533;	ktr7&#65533;&#65533;]3+&#65533;&#65533;I9&#65533;&#65533;L&#65533;Ky&#65533;("&#65533;&#65533;&#65533;-&#65533;&#65533;&#65533;&#65533;&#65533;,E&#65533;&#65533;dH&#65533;?	&#65533;1V&#65533;&#65533;&#65533;&#65533;+&#65533;>V;e&#65533;&#65533;A&#65533;&#65533;&#65533;&#65533;[&#65533;&#65533;f-&#65533;&#65533;&#65533;^&#65533;d&#65533;X&#65533;&#65533;sRG8&#65533;&#65533;&#65533;&#65533;"&#65533;&#760;&#65533;3&#65533;Q&#65533;c&)?&#65533;^+&#65533;&#65533;&#65533;_&#65533;l&#65533;m0&#65533;&#65533;&#65533;c&#1055;&#65533;&#65533;&#65533;&#65533;&#65533;z&#65533;&#65533; &#65533;q&#65533;&#65533;>W&#65533;&#65533;T&#65533;&#65533;&#65533;e&#65533;&#65533;Q&#888;&#65533;&#65533;E5d&#65533;'
z&#1325;&#65533;&#65533;j\&#65533;;&#65533;b9&#65533;&#65533;&#65533;Q&#65533;v&#65533;+{&#65533;&#65533;&#65533;ZMj&#65533;&#65533;"$g&#65533;&#65533;~&#65533;5&#65533;&#65533;CwN&#65533;JtR&#65533;n&#65533;&#65533;&#65533;&#65533;&#65533;&#65533;&#65533;&#1345;;;&#65533;&#65533;&#65533;Vtfw&#781;&#65533;N?&#178;u&#65533;t&#65533;w&#65533;w`d&#65533;I&#65533;&#65533;+r&#65533;o&#65533;<&#65533;&#1877;&#65533;{c&#65533;ck&#630;&#65533;&#65533;g&#1261;a&#65533;M{&#65533;&#65533;&#65533;<&#65533;ZC&#65533;&#65533;&#65533;&#65533;]B 5&#65533;@&#65533;&#65533;k&#65533;&#65533;x&#65533;U&#65533;x&#65533;&#65533;&#65533;|&#65533;&#65533;`=8&#65533;&#65533;?&#65533;&#65533;Sv_&#65533;&#65533;&#65533;nr&#65533;r&#65533;&#65533;&#65533;9&#65533;e&#65533;xO&#65533;\&#65533;&#65533;&#65533;&#65533;{:c&#65533;&#65533;!bH!&#65533;&#65533;3&#65533;&#65533;G?&#65533;&#65533;&#65533;9_k&#65533;&#65533;&#602;N}&#65533;&#65533;&#65533;eq&#65533;k&#65533;&#65533;8&#65533;3&#65533;&#65533;Lv&#65533;&#65533;&#65533;&#65533;Y&#65533;&#65533;&#65533;#&#65533;W&#65533;9&#12371;&#65533;&#65533;&#740;r<&#65533;&#65533;&#65533;^&#65533;&#65533;&#65533;xZ6&#65533;&#65533;y&#65533;&#65533;&#65533;&#65533;&#65533;s)E#p,T&#65533;&#65533;&#1210;&#65533;b&#65533;&#65533;f&#1910;n&#65533;}&#65533;&#65533;&#65533;[&#65533;&#65533;&#65533;&#65533;&#65533;&#65533;Y&#65533;&#65533;s&#1457;&#65533;8&#65533;/pkcS&#65533;&#65533;Q&#65533;h&#65533;`d/PN&#65533;&#65533; &#65533;vGc&#65533;_*Z&#65533;*c&#65533;'&#65533;Z&#65533;H&#65533;@.&#65533;&#65533;9&#65533;?&#65533;\&#65533;&#65533;&#65533;h&#65533;t&#65533;&#65533;&#28351;&#65533;&#65533;1&#65533;}&#65533;&#1149;*&#65533;&#65533;&#65533;&#65533;&#65533;&#65533;K&#65533;&#988;&#65533;&#65533;@>&#65533;X&#65533;&#65533;&#65533;&#65533;_ &#65533;)&#65533;&#65533; &#65533;&#65533;&#65533;i&#65533;&#65533;&#65533;g9"~&#65533;&#65533;&#1389;$l&#65533;&#65533;2&#65533;&#65533;&#62222;&#65533;&#65533;g&#65533;&#65533;W=&#65533;&#65533;&#65533;&#65533;]&#65533;I&#65533;&#65533;&#65533;&#65533;'&#65533;y&#65533;&#65533;?&#65533;=&#65533;&#65533;&#65533;&#65533;&#65533;&#65533;&#65533;dj&#65533;&#1841;&#738;&#65533;n&#65533;&#65533;,W2&#65533;A&#65533;M&#65533;^	&#65533;&#65533;P&#65533;#w&#65533;t&#65533;f_&#65533;&#65533;,&#65533;&#65533;&#65533;&#65533;z&#65533;:_&#65533;&#65533;h&#65533;&#65533;&#65533;&#65533;&#65533;&#65533;6&#65533; M&#65533;&#65533;&#65533;
|&#65533;&#65533;&#65533;<&#65533;&#65533;?&#65533;q&#65533;&#1279;&#1211;?&#65533;&#65533;&#65533;9qo&#65533;q&#65533;&#65533;&#65533;&#65533;&#65533;q&#65533;&#65533;&#65533;C&#65533;h&#65533;&#463580;&#65533;&#1270;)GZ&#65533;&#65533;&#65533;[&#65533;+&#65533;i	fl&#65533;s&#1948;3&#65533;Zk&#65533;E 4&#65533;q&#65533;(`&#65533;&#65533;&#65533;&#65533;<&#65533;&#65533;M&#65533;n&#65533;h&#65533;&#65533;&#65533;:Px&#495;&#1167;&#897;&#65533;&#270;3Q&#65533;&#671;&#65533;F3&#65533;nz&#65533;&#65533;P 	&#485;&N0O&#65533;OU&#65533;rp(b2F8&#65533;&#65533;&#65533;&#65533;&#65533;&#1424;&#65533;&#65533;&#65533;?Q@&#65533;&#1428;@&#65533;&#65533;sM&#65533;&#65533;&#65533;0&#65533;<&#65533;&#65533;C&#16904;&#65533;&#65533;&#65533;95&#65533;={&#65533;&#65533;@F
&#65533;&#65533;1&#65533;&#65533;&#65533;5&#65533;&#65533;>&#65533;&#65533;#&#65533;&#65533;&#65533;=sK&#65533;&22&#495;&#65533;gJ&#65533;;Q&#65533;~&#65533;y&#65533;&#65533;\b7&#65533;Z&#65533;D&#65533;k&#65533;a2r&#65533;&#65533;&&#65533;D&#65533; &#156;)&#65533;`&#65533;&#1994;&#65533;&#319;y#&#65533;&#65533;&#65533;2&#65533;b c&#65533;&#65533;\&#65533;!Xc8'8?&#65533;&#65533;U&#65533;$O0&#65533;&#65533;&#65533;&#65533;&#65533; &#65533;T.&#65533;3&C{&#65533;&#65533;&#65533;GR+&#65533;2Hd<&#65533;&#1489;U&#65533;&#65533;R&#65533;O'&#883;&#65533;&#65533;&#65533;&#65533;Sn.9&#65533;dg&#65533;J&#65533;&#65533;&#65533;&#65533;&#65533;&#65533;$&#65533;&#65533;&#65533;&#65533;&#65533;&#65533;bD&#65533;P&#65533;&#65533;&#65533;&#65533;&#65533;&#65533;qnx&#65533;&#65533;}Z	&#1400;<&#65533;F&#65533;&#65533;&#65533;f&#65533;&#65533;&#65533;V&#65533;&#65533;mi&#65533; 1tsj&#1832;&#65533;&#65533;2&#65533;&#65533;&#65533;&#65533;&#65533;>&#65533;&#65533;r&#22323;d&#65533;Wui&#65533;&#65533;&#65533;O&#65533;&#1192;&#65533;&#1768;&#65533;&#65533;&#65533;E&#65533;g&#65533;!(&#65533;>&#65533;&#65533;Jz&#65533;&#65533;S0&#65533;2q&#65533;Oj3&#1487;&#65533;40[4 =(&#65533;&#65533;&#65533;)4u&#65533;@#/&#65533;w&#65533;&#65533;&#65533;&#65533;&#65533;c&#1171;'&#65533;?&#65533;&?Oz r T&#65533;&#65533;&#65533; &#65533;)s&#65533;q&#65533;&#144; q&#65533;&#65533;&#65533;zP&#65533;6?&#65533;&#65533;]&#65533; &#65533;&#65533;=&#65533;&#65533;&#65533;&#65533;Hq&#1440;&#65533;&#65533;&#65533;S&#65533;9&#65533;<&#65533;&#65533;&#65533;*:3&#65533;4&#65533;&#65533;&#65533;&#65533;&#65533;h&#65533;S&#65533;e&#65533;6&#65533;&#65533;&#65533;I&#65533;&#65533;&#65533;Cm&#65533;&#65533;A	&#65533;>&#65533;&#65533;&#65533;wz&#65533;L&#65533;&#65533;&#65533;H&#65533;k&#65533;Qw=V&#65533;&#65533;(&#1320;&#65533;&#65533;&#690;&#65533;&#65533;U&#65533;&#65533;&#65533;&#65533;&#65533;\&#65533;.I&#65533;1&#65533;&#65533;e&#65533;8b&#505;&#65533;J&#65533;;&#65533;&#65533;*&#1584;n&#65533;%&#65533; *&#65533;&#65533;l&#65533;&#65533;y &#65533;Oz&#65533;&#65533;&#65533;&#65533;##&#65533;0&#65533;+e&#65533;WQ&#65533;}8&#65533;&#65533;P&#65533;&#65533;&#65533;I&#65533;&#65533;\&#65533;&#65533;&#65533;&#65533;}iOQ&#65533;)&#65533;Ta&#65533;GLs@	&#65533;kB&#65533;Sx&#65533;~&#65533;&#65533;&&#65533;_&#65533;&#65533;F'&#65533;=&#65533;&#65533;T:w&#65533;&#65533;&#65533;I&#65533;&#65533;v6&#65533;&#65533;J&#65533;&#65533;@&#65533;Qi&#65533;^#&#65533;*&#65533;&#65533;p:&#65533;&#550;jwS&#65533;p'&#65533;&#787;nr&#65533;)&#65533;&#65533;l&#65533;&#65533;+K{&#65533;N&#65533;+H&#65533;4&#964;C+&#65533;&#65533;d&#65533;&#65533;K&#65533;H&#65533;^&#65533;&#65533;&#65533;x&#20152;H&#65533;&#65533;&#1733;&#65533;&#65533;&#65533;C1&#65533;~UI&#65533;E&&#65533;V&#65533;K&#65533;L&#65533;&#65533;&#1768;1&#65533;&#65533;&#65533;Ls&#65533;&#1007;&#65533;&#65533;&#1705;jZ&#65533;&#933;9&#65533;&#65533;&#65533;&#65533;&#65533;&#1941;&#65533;&#65533;&#65533;cq&#65533;j&#65533;t&#65533;&#65533;w&#65533;&#65533;2&#65533;&#65533;pGC&#65533;qPc&#1193;.&#65533;6&#65533;&#65533;4g~Tc&#1684;U\&#65533;4&#65533;&#65533;&#65533;&#65533;&#65533;O&#65533;&#218; ^&#65533;&#65533;rO&#65533;&#65533;{&#65533;B&#65533;z;&#65533;z&#65533;b&#65533;&#1228;s&#65533;&#1923;&#65533;SH&#65533;&#65533;Z#&#65533;Q&#65533;S8&#65533;'&#9711;&#65533;Z1&#65533;(&#415;7&#65533;s&#65533;!I&#65533;&#65533;&#65533;&#65533;&#65533;&#65533;&#65533;&#65533;&#1195;&#65533;&#65533;&#65533;J&#65533;rz7&#65533;kR&#1332;&#65533;&#65533;&#65533;e%P&#65533;&#65533; &#65533;&#65533;&#65533;&#65533;)c&#65533;;&#65533;:&#65533;&#65533;R#`&#65533;\c>&#65533;&#65533;%&#65533;&#65533;dFNJ&#65533;&#65533;&#65533;&#65533;&#587285;&#65533;&#65533;
&#65533;2O&#65533;$&#65533;lhA&#65533;ye&#65533;#&#65533;P&#65533;&#65533;e2
&#65533;n)&#65533;&#65533;j&#65533;K&#65533;b&#65533;%&#65533;&#65533;R&#65533;&#65533;3&#65533;&#65533;&#65533;9&#65533;0C&#65533;&#65533;26&#65533;&#65533;&#65533;&#65533;&#65533;m&#1007;J<
P&#65533;&#65533;&#65533;=sH/q&#65533;&#65533; d&#65533;&#65533;j9
&#65533;&#65533;&#65533;z_&#65533;P&#65533;&#65533;,W&#65533;&#65533;&#65533;&#65533;&#640;N@&#65533;&#65533;&#65533;b&#65533;r FK&#65533;<&#65533;&#65533;&#65533;&#65533;Bm$q&#1203;&#65533;b&#65533;&#65533;n1&#65533;&#65533;&#65533;Z&#65533;&#65533;&#65533;V'&#65533;c&#65533;&#65533;CF&#65533;lB&#65533;&#65533;q&#65533;Wc&#65533;&#65533;PX&#65533;N3&#65533;Q&#65533;&#1757;&#65533;&#65533;p;&#65533;8&#65533;NH&#65533;&#65533;&#65533;-&#65533;&#65533;&#65533;&#65533;R&#65533;&#65533;i#&#65533;6&#65533;&#65533;3`&#65533;:&#65533;&#65533;&#65533;V&#725;&#1882;&#65533;&#65533;&#65533;&#65533;TL&#65533;&#65533;7y&#65533;&#65533;D:&#65533;@&#65533;z&#65533;&#65533;&#65533;&#65533;4&#65533;V&#65533;&#65533;&#65533;O&#65533;"&#65533;&#605;&#65533;&#65533;8&#65533;&#65533;[&#65533;&#65533;&#65533;&#65533;&#65533;H#'&#853;&#65533;vXt&#65533;=&#65533;oxulc&#65533;q,0&#65533;Q&#65533;&#848;&#65533;&#65533;u#&#65533;&#65533;&#65533;o&#65533;&#65533;c&#65533;&#65533;&#65533;q&#65533;&#65533;,&#65533;&#888;&#65533;&#65533;&#65533;'&&#65533;&#65533;&#1326;&#65533;J&#65533;j&#65533;&#65533;&#65533;&#65533;G&#65533;&#65533;&#65533;&#65533;L&#65533;&#65533;&#65533;&#65533;&#65533;A&#65533;&#65533;k1&#65533;3~I$&#65533;y&#612;@&#65533;>&#65533;&#65533;&#65533;&#65533;_&#692;QI&#65533;&#374;&#65533;&#65533;&#65533;&#65533;&#65533;&#65533;&#65533;N=GN&#65533;&#65533;Tc&#65533;n8&#65533;Z&#65533;&#65533;&#65533;&#65533;	T&#65533;@&#65533;}&#65533;&#65533;$&#65533;&#65533;@&#65533;>&#65533;&#65533;"&#65533;&#65533;&#65533;1&#65533;~c&#65533;I&#65533;&#1438;1&#65533;&#65533;Q&#1775;&#65533;r&#65533;I&#65533;&#65533;G<&#65533;O<t&#65533;P&#1173;H'&#65533;&#65533;&#65533;&#65533;&#1986;3@R;s^&#65533;&#65533;&#65533;[&#65533;&#65533;&#65533;&#65533;&#65533;&#65533;s&#65533;*&#65533;<&#65533;^&#65533;&#3295;&#65533;sd&#65533;s&#65533;&#65533;j&#190;&#65533;&#65533;&#65533;&#65533;&#65533;&#65533;&#65533;&#65533;q)&#65533;&#1741;&#65533; &#65533;J9&#65533;&#65533;2&#65533;&#65533;r&#65533;g<`0&#65533;&#65533;&#65533;Z&#65533;&#65533;&#65533;|/dpH&#65533;N&#65533;heg&#65533;&#65533;&#65533;&#65533;n&#65533;&#65533;#&#65533;il&#65533; &#65533;&#65533;&#65533;&#65533;&#65533;/&#65533;&#65533;&#65533;6I&#65533;B=&#65533;&#65533;&#65533;&#65533;&#65533;&#65533;b&#65533;68&#65533; I&#65533;ppG9&#65533;*&#65533;&#65533;&#65533;&#65533;&#65533;&#65533;V4&&#65533;&#65533;
&#65533;&#65533;&#65533;8&#65533;&#65533;Z&#65533;n&#65533;d&#65533;&#65533;&#65533;*&#65533;c
s&#65533;J&#65533;zI&#65533;&#65533; ~u&#65533;q f$rF?<Vu&#65533;9L&#65533;&#65533;&#65533;&#65533;j@W&#818;&#658;?&#65533;%&#65533;=~&#65533;+{n&#65533;kUv &#1240;&#65533;Su&#65533;&#65533;&#65533;&#65533; CYZ@&#65533; L&#65533;&#65533;&#65533;&#65533;U=&#65533;&#65533;&#65533;b&#171;s&#65533;&#65533;&#957;;&#65533;&#65533;&#65533;&#65533;IX&#65533;&#65533;&#65533;^_"&#65533;}&#65533;&#65533;&#65533;&#65533;O&#65533;PxNe# &#65533;&#65533;&#65533;&#65533;qT&#65533;&#65533;?&#605;U>&#65533;&#65533;&#65533;&#65533;&#65533;-<&#65533;d&#65533;&#65533;0A&#65533;&#65533;&#65533;&#65533;&#48591;e&#1351;'&#65533;&#65533;&#65533;&#65533;q~

uK&#65533;dM'O&#65533;&#65533;?&#187;m&#65533;A&#65533;&#65533;&#65533;<&#65533;&#2010;&#65533;D&#65533;&#65533;&#65533; "&&#65533;&#65533;&#48709;&#65533;&#65533;&#65533; 	:&#65533; &#65533;5&#65533;&#65533;&#65533;&#65533;&#65533;i&#65533;)n &#65533;Lg&#65533;&#65533;Z&#65533;~$oX&#65533;&#65533; &#65533;n}&#65533;&#953;&#65533; &#65533;&#65533;&#65533;&#65533;&#65533;v&#65533;&#65533;?1;F1&#65533;&#1230;&#65533;&#65533;&#65533;(&#65533;?&#65533;s&#65533;&#65533;S)#&#65533;&#65533;]&#65533;*&#65533;N&#65533;&#65533;&#65533; '&#65533;&#65533;k&#65533;&#1247;a&#65533;-&#65533;&#65533;&#65533;&#65533;&#65533;cq&#65533;&#65533;&#65533;&#65533;^&#65533;"&#65533;&#65533;}&#46695;&#65533;&#65533;V&#65533;&#65533;#&#65533;c&#65533;8&#65533;&#65533;'&#65533; &#65533;L&#65533;n&#65533;y+O&#65533;%&#65533;&#65533;Z&#65533;Jg&#65533;CY&#65533;K&#65533;F&#437;'&#65533;}3Yw_t&#65533;&#65533;V&#65533;&#65533;R&#65533;\.9&#65533;&#65533;YR&#1956;&#65533;&#65533;s&#65533;&#65533;|&#65533;&#65533; pke&#65533;&#65533;{&#65533; Z&#65533;&#65533;&#65533;&#65533; {&#65533;t&#65533;H&#65533;(&#65533;rT&#65533;]&#65533;&#1177;U&#65533;*F{&#65533;z&#1289;&#65533;D&#65533;~&#65533;&#65533;&#65533;]}&#65533;&#65533;&#65533;yy&#65533;`&#65533;&#65533;&#65533;&#65533;&#65533;1&#1601;+&#574;V21&#65533;&#65533;&#65533;\&#1159;+&#65533;&#65533;
&#65533;J&#65533;[+ 2&#65533;&#65533;&#65533;Fk&#65533;&#65533;$&#65533;2&#65533;P&#65533; &#65533;&#65533;+&#65533;[&#65533;e&#65533;r&#65533;(_n;&#65533;&#65533;&#65533;&#65533;&#1661;kJQ&#65533;&#65533;&#956;&#65533;DtPh&#65533;&#65533;&#65533;O&#1168;&#65533; &#65533;8&#65533;6&#65533;&#65533;&#65533;&#65533;&#65533;Ni&#65533;&#65533;&#65533;Ih&#65533;&#256;0N:TR)Q&#65533;&#65533;&#65533;&#65533;N.X&2&#65533;&#65533;qI $8&#65533;GL&#65533;&#65533;,[[&#65533;&#65533;L&#683;6[ &#65533;&#65533;&#65533;&&#65533;n&#65533;&#65533;y?&#65533;&#65533;&#65533;r&#65533;h&#65533;H>&#65533;&#1195;Z&#65533;,n&#65533;%&#65533;ktb@&#65533;+_Z&#65533;859&#65533;&#65533;&#65533;&#65533;1&#65533;&#65533;@'?^&#65533;&#65533;&#65533;Z&#65533;&#65533;&#65533;C &#454;&#65533;&#65533;E&y&#65533;&#65533;&#65533;&#1378;&#65533;Gf&#65533;BS&#65533; &#65533;&#65533;&#65533;mU
NC&#65533;&#65533;&#65533;W&#65533;&#65533;
^F&#65533;&#65533;&#65533;p[&#65533;&#65533;&#65533;G &#65533;u&#65533;&#65533;PT&#65533;&#65533;&#65533;&#65533;&#65533;&#65533;!&#65533;&#424;&#65533;&#65533;&#65533; W9&#65533;8&#65533;&#65533;&#1357;g&#65533;uy&#65533;dF&#65533;n?&#184;&#65533;&#65533;&#65533;:w53&#65533;&#65533;j&#65533;yq[&#65533;#),S&#65533;&#65533;&#65533;8&#65533;v&#65533;&#65533;&#65533;O&#65533;7=XJm&#65533;&#65533;&#65533;&#65533;)&#65533;*&#65533;&#65533;&#65533;	=&#65533; !R}&#65533;&#65533;$&#65533;&#65533;3&#65533;&#65533;1&#65533;t9&#65533;&#65533;&#65533;,&#65533;&#65533;&#1765;gR&#65533;&#65533;tR?&#65533;&#65533;&#2015;&#65533;V&#65533;&#65533;L&#65533;#|&#65533;&#65533;&#65533;&#65533;o&#65533;&#1959;&#65533;&#65533;*J&#65533;B&#65533;Vl6W&#65533;&#65533;&#65533;Y:&#65533;a&#65533;&#38083;&#65533;&#65533;V&#65533;&#65533;7`&#65533;#&#65533;&#65533;&#65533;&#65533;>O &#65533;&#65533;m&#65533;&#65533;Q&#65533;V&#65533;<&#65533;`&#65533;&#65533;&#65533;&#65533;&#65533;&#65533;}&#65533;f,&#335;Rrh=t%&#65533;&#65533;&#65533;&#65533;&#65533;KA&#65533;&#65533;&#65533;&#65533;&#65533;w$&#65533;&#65533;&#65533;&#65533;Sy<&#65533;P&#441;&#65533;W=N*&#978;&#710;&#65533;Z&#65533;iR2
&#65533;&#65533;&#65533;&#348;&#65533;&#65533;&#1652;2&#65533;&#65533;&#997;W&#65533;h&#17193;&#65533;Z&#65533;&#65533;#f&#65533;&#65533;n:9Z&#30511;&#65533;:`&#65533;&#65533;V&#65533;&#65533;i&#65533;$&#65533;c&#65533;&#65533;&#65533;J7&#65533;&#65533; 0&#65533;*&#65533;&#65533;&#65533;&#65533;&#65533;\&#65533;&#65533;&#1242;&#1166;$a&#65533;&#65533;&#65533;&#65533;zTI&#65533;B&#65533;s6p&#65533;p2&#65533;&#65533;V&#65533;m&#65533;*OP&#65533;zu&#65533;&#65533;&#65533;[&#65533;&#65533;Ie-&#65533;`&#65533;&#65533;&#65533;=V-&#65533;&#65533;&#65533;&#65533;&#65533;&#1742;&#65533;P&#65533;l&#65533;l{7&#65533;&#65533;<N&#65533; &#1809;&#65533;&#65533;&#65533;&#65533;&#65533;&#65533;&#6221;/Z &#65533;&#65533;'&#65533;&#65533;j&#65533;&#701;&#65533;&#65533;A&#65533;&#65533;+d&#65533;&#65533;$&#65533;&#65533;&#65533;T&#65533;.&#1650;&#65533;&#65533;g&#65533;&#65533;=0	,k&#65533;&#65533;O&#65533;'&#65533;?&#65533;&#65533;x&#65533;&#65533;Z!&#65533;p&#65533;&#12712;xM&#65533;&#65533;u&#65533;I,.?LU&#65533;&#65533;M&#392;&#65533;&#65533;&#65533;&#65533;&#65533;3T|2q&#65533;x&#65533;H&#65533;0&#65533;&#65533;q&#65533;&#65533;&#65533;&#65533;O&#65533;&#65533;R&#65533;&#65533;[>&#65533;nF&#29699;&#65533;z&#65533;&#65533;&#65533;wt&#65533;&#65533;&#65533;&#65533;x&#65533;~&#65533;5&#65533;G&#65533;&#65533;W&#65533;&#65533;0&#65533;&#65533;fa&#65533;&#65533;q&#65533;cUK&#65533;&#65533;Vh&#65533;&#65533;&#65533;,&#65533;&#65533;pH&#65533;y&#65533;|&#65533;&#65533;&#65533;/&#65533;&#65533;j[;Xf&#65533;I^VVl&#65533;c&#65533;*o&#65533;[&#65533; &#65533;v&#65533; &#65533;&#65533; &#65533;&#65533;&#65533;gvk&#65533;8P&#65533;&S&#65533;&#65533;&#65533;>q&#65533;&#65533;&#65533;xd&#65533; &#65533;E&#65533;&#65533;f!_&#65533;}k&#65533;&#65533;h@&#65533;2&#65533;h\&#65533;&#65533;&#65533;&#65533;&#65533;&#236;&#65533; &#65533;&#65533; &#65533;&#65533;&#65533;&#65533;&#65533;&#65533;~`|I&#65533;&#65533;R&#65533; &#65533;&#65533;&#65533;O&#65533;&#65533;>7&#65533;s&#65533;Qx5&#65533;&#65533;w&#65533;&#65533;#<&#65533;&#65533;|&#65533;&#1334;&#65533;b0&#65533; Q&#65533;&#65533;9&#65533; <&#65533;V&#65533;&#65533;5_&#65533;Emgw&#65533;,&#65533;&#65533;U:&#65533;kVg&#65533;YX&#65533;!&#65533;]&#65533;&#65533;&#65533;&#65533;&#65533;&#65533;&#65533;&#65533;&#1462;&#65533;1&#65533;&#65533;&#65533;eW&#65533;&#65533;VG&#326;&#65533;I&#65533;p&#65533;?&#65533;k&#65533;?37&#65533;=&#65533;&#65533;+&#65533;&#65533;N&#65533;&#130;})&#65533;&#65533;[d&#65533;mS&#65533;&#65533;&#65533;!~&#65533;&#65533;&#65533;]
<&#65533;:&#65533;US&#65533;&#65533;&#65533;bI&#65533;_Z&#65533;&#65533;=gVqH1&#65533;&#65533;b}+&#65533;&#65533;{&#65533;&#65533;60&#65533;&#65533;QH&#65533;~:&#65533;&#65533;,t0&#65533;>y6&#65533;h&#65533;&#65533;&#65533;i|&#65533;&#65533;B&#65533;F&#65533;pI&#65533;&#65533;)&#65533;&#65533;,R&#65533;&#1948;&#65533;&#65533;$&#65533;&#437;&#65533;!3&#65533;^;UI!&#65533;&#680;&#65533;_j&#65533;D&#65533;#&#65533;&#65533;UB&#65533;&#65533;&#65533;1T&#65533;&#65533;&#1071;
&#65533;&#65533;:&#65533;&#65533;p&#65533;(&#65533;8'&#65533;&#65533;&#65533;&#65533;@&#65533;j97q&#65533;&#65533;&#65533;&#65533;+&#709;&#65533;&#65533;c&#65533;&#1195;&#65533;0 &#65533;&#65533;9'&#65533;inS&#65533;z&#65533;&#1963;&#65533;&#576;G&#65533;&#65533;Y&#65533;^&#65533;;&#65533;&&#65533;&#65533;<&#65533;&#65533;(&#65533;y&#65533;M&#65533;&#65533;&#65533;I$)&#65533;&#65533;8&#65533;&#65533;&#65533;+&#65533;&#65533;&#65533;&#1899;jt&#65533;&#65533;&#930;H&#65533;}&#65533;n]&#65533;&F0&#65533;&#65533;&#65533;&#65533; &#1516;&#65533;z&#65533;j&#65533;&#1435;3&#65533;&#65533;&#65533;'&#181; B&#65533;&#65533;&#65533;&#65533;s6&#65533;&#65533;T`{g&#65533;Xu&#65533;?&#65533;&#65533;&#65533;dM&#65533;&#65533;"I&#65533;&#65533; &#65533;;U=uZ&#65533;&#65533;&#65533;&#1321;&#65533;&#65533;&#65533;,&#65533;&#65533;`9S;d&#65533;	&#65533;8&#65533;&#65533;nAA&#65533;&#65533;&#1050;&#65533;&#65533;&#65533;&#65533;&#65533;&#65533;&#65533;&#65533;&#65533;b&#65533;?y2&#65533;{&#65533;&#65533;&#646;&#65533;&#65533;&#65533;&#65533;&#65533;s&#65533;&#65533;q&#65533;&#65533;-&#65533;Q&#65533;0a&#65533;RQVq&#65533;&#382;	y&#65533;&#65533;Re&#65533;!&#65533;![p&#65533;&#65533;p2&#65533;&#65533;[&#65533;5a3&#65533;F&#65533;zQjJ&#65533;&#65533;<7(&#65533;&#65533;[L&#65533;D&#65533;Lu&#65533;&#65533;0&#65533;&#65533;5&#65533;&#65533;&#65533;y&#65533;&#65533;H9C&#65533;?&#65533;&#65533;~&#65533;>&#65533;6&#1520;&#23979;&#65533;n&#65533;&#65533;&#65533;O&#65533;+&#65533;&#65533;&#65533;e&#65533;C&#65533;$&#65533;&#65533;&#65533;&#65533;\U,&#65533;&#65533;tE&#65533;F&#65533;s&#65533;ze&#65533;)s&#65533;&#65533;&#65533;r&#65533;*&#65533;{&#65533;&&#65533;w?&#65533;&#65533;t&#65533;<&&#65533;&#65533;g&#65533;&#65533; &#1325;&#65533;&#65533;&#65533;oj&#65533;bM&#65533;;&#65533;&#65533;N}&#65533;?J&#65533;s&#65533;&#65533;Z&#65533;)&#65533;yJXc&#65533;&#65533;&#65533;qR&#65533;(&#65533;&#65533;&#5440;Q&#65533;&#65533;&#65533;&#65533;P&#65533;&#65533;&#65533;p&#65533;&#65533;g&#65533;>BLe&#65533;g&#65533;X|&#65533; &#65533;&#65533;&#65533;s&#65533; J|&#65533;&#65533;K&#65533;&#65533;&#65533;&#65533;MB&#65533;a&#65533;s5&#65533;&#65533;rq&#65533;&#65533;f&#65533;&#65533;eH&#65533;&#485;K&#65533;Ip&#65533;q&#65533;&#65533;&#65533;&#65533;&#65533;9_R}zV&#65533;&#65533;
[&#65533;&#65533;E&#65533;K&#65533;n&#65533;&#65533;yc&#65533;&#65533;&#65533;<&#65533;&#65533;1&#65533;&#65533;_&#65533;&#65533;$r'&#65533;$!H8 &#65533;nr~&#65533;&#65533;&#65533;/&#65533;"&#65533;[,X&#786;]&#65533;&#591345;&#65533;&#65533;&#65533;&#65533; &#65533;&#65533;&#65533;Q&#65533;:&#65533;>kyAq&#65533;k&#65533;&#65533;?0*&#65533;&#65533;&#65533;&#65533;lf&#65533;(g&#65533;&#1662;&#65533;&#65533;&#65533;&#65533;&#65533;[&#65533;&#65533;&#65533;&#65533;&#65533;&#65533;n# {n~Lc?vi&#65533;&#65533;&#65533;6<&#65533;D(&#825;&#65533;q&#997;E&#65533;&#65533;&#65533;&#1196;N&#65533;&#65533;7a&#65533;&#65533;F&#65533; yN&#65533;&#65533;&#65533;&#65533;#&#65533;]&#65533;&#65533;&#65533;/&#65533;&#65533;&#65533;D<b&#65533;(&#65533;&#65533;&#65533;&#65533;&#65533;L&#1419;S&#65533;&#65533;&#65533;nhwE&#65533;6&#65533;&#65533;&#65533;&#65533;_O&#975;&#397;u&#65533;&#65533;&#65533;9&#65533;&#65533;&#65533;&#65533;&#65533;e[\5&#65533;&#65533;&#803; }&#65533;&#43496;&#65533;mFh&#28342;&#65533;&#65533;&#65533;&#899;?&#65533;"&#65533;q&#65533;&#65533;j&#65533;&#65533;c&#1086;&#65533;&#65533;n\&#65533;&#65533;K&#65533;&#65533;&#65533;&#65533;-&#65533;Z&#65533;)&#1705;#&#65533;9&#65533;&#65533;\&#65533;&#65533;`N&#65533;"7?;`&#65533;&#65533;&#11960;&#65533;&#65533;&#65533;&#65533;&#65533;&#65533;v&#65533;&#65533;7&#65533;?Q&#745;&#65533;k&#65533;&#65533;k&#65533;H&#65533;&#65533;&#65533;>&#65533;?&#1005;B&#65533;&#65533;&#65533;&#65533;&#65533;a,aH &#65533;T&#65533;#b&#65533;&#65533;&#65533;&#65533;&#65533;&#65533;s&#65533;&#65533;&#65533;&#65533;&#65533;&#65533;&#65533;&#65533;wM&#65533;r2 &#65533; 
&#65533;m&#65533;yuE&#65533;&#65533;?&#65533;&#65533;m&#65533;Ax&#65533;'&#65533;^_&#65533;V&#1989;&#65533;S&#65533;&#1512;&#65533;&#65533;&#65533;&#65533;J-p&#65533; c&#65533;&#65533;&#65533;W&#65533;J&#279;&#65533;_o&#65533;&#65533;&#65533;n&#65533;&#65533;2&#65533;5&#65533;\&#65533;[&#65533;j&#65533;&#65533;&#65533;y$&#65533;|&#65533;&#65533;^&#65533;&#65533;&#65533;F&#65533;&#65533;&#65533;&#65533;&#65533;&#65533;&#65533;&#65533;H&#65533;lW$&#65533;&#65533;&#47000;&#65533;+&#65533;;3&#1872;&#65533;3&#65533;&#65533;&#65533;5&#65533;x&#65533;&#65533;az&#65533;&#65533;wg&#65533;k&#65533;&#65533;;W&#65533;&#65533;]7&#65533;&#65533;&#65533;W&#65533;&#65533;9&#995;b&#65533;&#65533;&#65533;j}&#65533;N&#65533;s&#65533;&#65533;&#65533;&#65533;&#65533;&#65533;oF&#65533;$]&#65533;&#65533;&#65533;&#65533;&#65533;&#65533;i&#65533;&#65533;&#65533;:R&#65533;&#65533; &#65533;&#65533;&#1006;&#699;&#65533;&#65533;&#65533;&#65533;&#65533;A&#65533; &#65533;s=&#65533;&#65533;r&#65533;Kx&#65533;&#65533;&#65533;&#65533;&#65533;&#65533;&#65533;&#65533;&#65533;&#65533;&#65533;Z&#65533;&#65533;&#65533;&#65533;&#65533;&#65533;3&#65533; ,&#1710;&#1951;&#65533;&#65533;&#65533;S&#65533;-&#65533;&#65533;&#65533;&#65533;O&#936;jlG&#65533;&#65533;&#65533;&#65533;&&#889;?&#65533;&#875;8&#65533;&#65533;&#65533;&#65533;&#65533;&#65533;&#65533;V&#65533;&#65533;&#65533;!&#65533;&#65533;6&#65533;8&#65533;&#65533;&#65533;#&#65533;)&#65533;&#65533;&#65533;&#65533;v&#65533;&#65533;v&#65533;j ,E&#65533;&#65533;&#65533;&#65533;&#65533; &#65533;&Ln&#65533;z&#65533;&#65533;4rU&#65533;&#65533;&#65533;:&#65533;&#65533;'4}ZC&#65533;G9&&#65533;3&#65533;&#65533;!&#65533;&#65533;g&#65533;&#65533;&#65533;&#65533;&#65533;v8&#65533;&#65533;&#65533;&#65533;N8&#65533;&#65533;&#65533;x=h&#65533;&#65533;=)9#&#65533;&#65533;?P2y&#65533;&#65533;Hc9&#65533;&#65533;)=&#65533;Zx&#144;@&#65533;&#65533;H0&#1297;&#65533;&#1944;&#259;&#65533;&#1498;{W&#65533;0&#65533;v&#65533;	&#65533;	&#65533;(&#65533; Szv&#65533;a &#65533;&#65533;&#65533;(|FE&&#1955; &#65533;y=&#65533;&#65533;M y&#65533;=)B~&#65533;Y&#65533;DR&#65533;&#65533; ZE&#65533;)&#65533;&#1973;m&#65533;&#65533;
&#65533;&#65533;Y&#712062;&#65533;&#65533;Lrx&#65533;&#65533;je+r&#65533;X&#65533;r-&#65533;&#429;pS|&#65533;&#65533;&#65533;&#65533;&#65533;&#65533;V&#1456;c&#65533;!&#2040;&#65533;&#65533;1&#65533;&#65533;&#65533;&#65533;&#65533;&#827;&#65533;&#955;&#65533;P&#65533;i|)&#65533;&#65533;&#65533;+b&#317;&#369;e&#65533;F&#65533;&#65533;&#65533;b2q&#65533;&#65533;&#65533;&#65533;&#65533;&#65533;t&#65533;!f&#65533;u^&#65533;&#1406;&#65533;o&#65533;2y&#65533;N&#65533;20&#65533;&#65533;&#65533; &#65533;&#65533;&#65533;&#65533;&#65533;FV&#65533;X&#65533;&#65533;k;&#65533;Z&#65533;q\&#65533;&#65533;&#65533;X&#65533;&#65533;[&#65533;&#65533;H&#45000;&#65533;&#65533;&#65533;&#65533;&#65533;&#65533;&#65533;m&#65533;&#65533;8&#65533;>&#65533;n^&#65533;&#65533;N&#65533;ha&#65533;&#1814;m&#1785;&#65533;&#65533;&#65533;&#65533;'(l&#65533;cZ&#65533;&#65533;&#65533;&#65533;&#65533;&#65533;*OY&#65533;&#65533;&#65533;&#65533;=&#65533;&#65533;aW&#65533;&#65533;&#489;&#65533;&#65533;b&#65533;&#265;#A&#65533;&#65533;>&#65533;Q&#65533;&#65533;e4&#65533;j&#65533;c&#65533;_&#65533;&#65533;E&#65533; Z&#65533;&#65533;Pk&#65533;Yq
&#65533;&#65533;&#65533;_s&#65533;W4&#170;&#65533;&#65533;o&#1207;QqWg?2&#65533;&#65533;:-3OQf?&#65533;&#65533;&#65533;Y^"&#65533;&#65533;M&#65533;&#65533;9&#65533;&#65533;&#65533;V&#65533;&#65533;	J&#65533;&#65533;GC&#65533;=+&#65533;&#65533;&#65533;&#65533;&#47505;yPs&#65533;&#914;r&#65533;&#65533;Ue&#65533;:PU&#65533;~I&#65533;&#65533;h&#65533;&#65533;>&#65533;6&#65533;axzG&#65533;&#65533; q&#65533;&#65533;oC&#65533;b&#65533;&#65533;p~&#65533;&#65533; &#65533;G&#65533;&#65533;$Q&#1519;4&#65533;;<q&#65533;h&#65533;&A&#65533;R;&#65533;V>&#65533;&#65533;&#65533;F2})&#65533;&#65533;&#65533;q@F&#65533;s&#65533;&#1152;8&#65533;zR&#65533;&#65533;&#65533;&#65533;:s&#1680;P6&#65533;}i&#65533;t&#65533;6&#65533;`&#65533;&#65533;e &#65533;&#65533;S&#1153;&#65533;F&#65533;&#65533;&#65533;R=x&#65533;&#65533;&#65533;;R&#65533;&#65533;05&#65533;&#65533;&#65533;&#65533; ~t&#65533;\&#65533;&#65533;L&#65533;5&#65533;%&#65533;&#65533;<&#65533;&#65533;Y&#65533;u$&#65533;*9]VI-&#65533;HrDM'&#65533;&#65533;/\U&#65533;&#635;&#65533;y&#65533;&#65533;&#65533;&#65533;&#65533;&#65533; g&#65533;i	&#65533;z&#65533;&#65533;`h&#65533; &#908;&#65533;&#65533;p)s&#1482;1&#65533;&#65533;&#65533;@2y&#65533;&#65533;&#65533;&#65533;&#65533;L&#65533;&#65533;&#65533;?&#1639;&#65533;&#65533;&#65533;&#65533;&#65533;&#65533;&#65533;D&#65533;&#65533;p&#65533;G&#65533;&#65533;n&#65533;H&#65533;&#65533;$Uv\&#544;`&#65533;&#65533;&#65533; &#65533;P&#65533;A&#65533;L&#65533;&#65533;:&#65533;g&#65533;&#65533;V^41!=06&#65533;&#65533;&#65533;&#1341;&#65533;KB&#65533;&#473;4&#65533;&#65533;2&#65533;nr&#65533;&#65533;@*6F&#65533; &#1353;fB&#540;u&#1178;&#65533;U&M&#65533;&#65533;&#65533;&#65533;w&#65533;&#65533;!8 &#65533;&#65533;&#65533; &#1446;<{#&#65533;&#65533;9&#65533;&#65533;j&#65533;:w&#65533;&#1100;w&#65533;&#65533;&#65533;<&#65533;L&#65533;c=&#65533;&#65533;S`G&#65533;&#65533;&#65533;&#65533;Z]&#65533;&#65533;`c&#65533;&#65533;&#65533;9&#65533;&#65533;&#65533;R~&#65533;&#65533;&#65533; A&#65533;&#65533;&#65533;&#65533;&#65533;=qI&#65533;&#65533; &#65533;&#65533;&#65533;/Q&#65533;&i&#65533;&#65533;{R)F	&#65533;#&#65533;G4 &#65533;R)&#65533;&#65533;&#15968;c&#65533;"&#65533;1&#65533;) &#65533;&#65533;&#65533;&#65533;&#65533;|&#65533;&#65533;u~1O#&#65533;&#65533;S&#65533;ni&#65533;&#65533;h&#65533;&#65533;&#65533;&#65533;&#1665;&#65533;&#65533;&#65533;1&#65533;&#65533;29&#65533;Bl)&#65533;&#65533;&#65533;&#65533;&#65533;t&&#65533;;zzRcXds&#65533;&#65533;=&#65533;?&#65533;r&#65533;&#65533;&#65533;?&#166;&#65533;&#65533; d&#65533;&#65533;&#65533;F&#65533;&#65533;&#65533;&#65533;&#65533;&#65533;&#65533;)&#65533;&#65533;&#65533;;&#65533;&#65533;.&#59434;&#65533;&#65533;|v&#65533;&#65533;5&#65533;&#65533;(&#65533;~:ZJ&#65533;[&#65533;p&#65533;&#65533;&#65533;p=&#65533;5-&#65533;ES+&#65533;&#65533;&#65533;&#65533;yd&#65533;&#1708;I&#65533;&#65533;W^v&#65533;:H&#65533;,8&#65533;=8<&#65533;p&#65533; &#65533;&#65533;A&#65533;Ll&#13068;&#65533;&#65533;`e]&#65533;[&#65533;&#65533;&#65533;&#65533;&#65533;&#65533;hLRC2y&#65533;&#65533;&#65533;HKs&#65533;&#65533;&#65533;;n&#65533;&#65533;&#65533;M&#65533; `&#65533;&#65533;D&#65533;Y&#65533;D.K&#65533;&#65533;&#65533;z&#65533;&#65533;&#65533;Q&#65533;&#65533;&#65533;&#65533;r&#65533;I&#65533;&#65533;%&#65533;2_. D)&#65533;v'&#65533;&#65533;&#65533;q&#1298;1&#65533;&#65533;K&#65533;&#65533;9&#65533;&#65533;&#65533; &#65533;&#1076;&#1356;&#509;.2&#65533;A&#65533;*M &#65533;i&#65533;`&#65533;&#65533;M)?S@Q&#65533;&#65533;A }I&#65533;`W&#65533;&#65533;#&#65533;&#642;I=y&#65533;&#65533;&#65533;J	c&#65533;&#65533;&#65533;W&#65533;&#65533;6A&#65533; 
&#65533;L&#65533;@&#65533;&#65533;G-&#65533;&#65533;^7&#2010;&#65533;? &#65533;&#65533;&#65533;&#65533;&#65533;y&#65533;&#65533;&#65533;&#65533;&#65533;&#65533;>#&#65533;^&#65533;&#65533;&#734;a&#65533;&#65533;&#65533;d'h&#65533;&#65533; pAa&#65533;&#65533;k&#65533;&#65533;X&#65533;d&#65533;&#65533; >Ee&#65533;%&#65533;c&#65533;pp&#65533;&#65533;q&#65533;V&#65533;&#65533;[&#65533;a&#65533;m&#1139;&#65533;&#65533;W4&#65533;&#65533;Cg&#65533;&#65533;&#65533;&#65533;&#65533;Y&#65533;&#65533;&#65533;c`&#65533;&#65533;&#65533;"d&#65533;&#65533;1&#65533;&#65533;&#65533;?&#65533;&#65533;&#1184;&#65533;Y&#65533;&#65533;M&#65533;&#65533;&#65533;1>&#65533;g&#65533;&#65533;-&#1961;*6&#65533;&#65533;&#65533; &#65533;&#555;&#65533;_&#65533;&#65533;&#65533;&#469;&#647;v&#65533;&#65533;&#1448;_&#65533;&#65533;`c8&#65533;kH&#65533;&#65533;&#65533;&#65533;w&#65533;&#754;p&#65533;&#65533;&#65533;&#65533;&#65533;Wl5v4&#65533;M=x&;G\uf?&#1459;&#65533;&#65533;&#65533;p@l&#65533;&#65533;&#65533; &#65533;&#1428;&#65533;]<&#65533;~F&#65533;p9&#65533;&#462;&#65533;&#65533;4&#65533;&#65533;&#65533;lg&#65533;&#65533;&#942;{&#65533;&#65533;cb|&#65533;<w&#65533;&#65533;^&#65533;&#65533;G&#65533;&#65533;<&#65533;&#65533;'&#65533;<W&#65533;E&#65533;&#1737;&#65533; g&#65533;&#65533;~&#65533;&#65533;"w{NN&#65533;y&#65533;&#28202;ko&#65533;:&#65533;|?q&#65533;&#65533;DgX&#65533;9&#649;&#65533;^L&#65533;&#65533;&#65533;i&#65533;X&#65533;&#65533;H?P&#65533;\/&#65533;&#65533;.&#65533;f&#65533;&#65533;&#65533;&#65533;9&#65533;L&#65533;&#65533;&#65533;&#65533;$&#65533;&#65533;&#65533;&#65533; |&#65533;&#65533; `TKo&#65533;&#65533;&#65533;&#65533;&#65533;"&#65533;&#65533;&#65533;&#65533;&#65533;1&#65533;W;&#65533;M&#65533;&#65533;*&#65533;a&#65533;&#65533;nK&#65533;&#65533;'&#65533;&#65533;S&#65533;ne#&#65533;j&#65533;&#65533;&#65533;zB&#65533;!Z&#65533; I&#65533;t&#65533;&#65533;_/&#65533;k&#65533;&#65533;&#65533;CM&#65533;H&#65533;?&#65533;{sZ&#65533;prW&#65533;&#65533; *&#65533;&#65533;v#&#65533;&#65533;&#65533;b&#65533;&#65533;&#65533;8&#65533;f&#65533;2KC&#65533;&#65533;@&#65533;Ha&#65533;&#65533;T&#65533;ryv*&#65533;&#65533;&#65533;&#65533;bn0Tr:t&#65533;2&#65533; <s&#65533;Z&#65533;Ek&#65533;ls&#65533;&#65533;k.&#65533;&#65533;}Mi\&#65533;&#65533;&#65533;V>&#65533;&#65533;5&#65533;&#65533;&#65533;kD"&#65533;q#&#65533;z&#65533;&#65533;&#65533;q&#65533;&#65533;&#65533;&#65533;&#65533;?&#65533;V&#18084;V&#65533;&#65533;f&#65533;&#65533;y&#65533;U&#65533;j3-&#65533;&#65533;&#65533;v&#65533;!a&#65533;z&#65533;&#65533;&#65533;+t&#65533;&#65533;&#65533;&#65533;W/&#65533; `&#65533;t&#65533;M &#65533;R&#65533;&#65533;2&#65533;w,&#65533;&#65533;&#65533;&#65533;&#65533;p&#65533;&#65533;#&#65533;V&#65533;s&#65533;K&#65533;&#65533;&#65533;&#65533;&#65533;ZiXr&#65533;&#65533;&#65533;&#65533;&#24798;&#65533;&#65533;&#65533;@&#65533;&#65533;Ni&#65533;&#65533;9&#65533;	&#65533;{&#65533;&#65533;&#65533;&#65533;L&#65533;2Pm&#65533;&#65533;&#65533;A&#65533;&#65533;&#65533;&#65533;*M&#65533;&#65533;&#65533;ic5&#65533;&#688;*&#65533;#,_2&#65533;&#65533;&#65533;&#65533;&#65533;>&#65533;9&#65533;&#713;&#65533;2&#65533;&#65533;`c8&#65533;|&#65533;&#65533;&#65533;mD&#65533;L'h&#65533;&#65533;&#65533;?0&#19448;&#65533;&#65533;&#65533;U&#65533;&#65533;&#65533;&#65533;&#65533;&#147;&#65533;v&#692;_I&#65533;&#65533;&#12953;_p&#65533; &#65533;Z&#65533;A&#65533;h9>&#65533;Ry#&#65533;&#65533;&#1873;Z &#65533;&#65533;uU&#65533;&#65533;cb&#65533;D&#65533;&#65533;&#65533;3&#65533;&#65533;0:&#65533;y?O^E@&#65533;&#65533;&#65533;&#65533;T d&#65533;&#65533;&#65533;&#65533;&#65533;jw&#65533;0&#65533;&#65533;^&#65533;8&#65533;&#65533;&#1234;}&#65533;k&#65533;&#65533;&#65533;&#59639;M&#65533;xe&#65533;&#65533;&#65533;&#65533;g9&#65533;_\AQ 	&#65533;&#65533;2x&#65533;B&#65533;$&#65533;&#65533;/5U&#65533;G&#65533;+&#65533;~&#318;c\F&#65533;d	<-&#65533;&#65533;.A~&#65533;&#1000;&#65533;}&#65533;RMvgA&#65533;[&S&#65533;&#65533;&#65533;&#65533;QKy=&#65533;&#65533;&#65533;&#65533;&#65533;*&#65533;
&#65533;&#65533;&#65533;&#65533;&#65533;&#65533;|&#928;&#65533;&#65533;&#65533;v&#65533;&#65533;BW9y&#65533;-&#491;&#65533;&#769;~`&#65533;d&#65533;U&#65533;|&#65533;&#65533;N*&#65533;y&#65533;s&#65533;&#65533;*&#989;&#65533;HF&#1912;&#65533;&#65533;S&#65533;&#65533;&#65533;Dt1&#65533;S&#65533;u&#65533;&#65533;)&#65533;&#65533;9&#65533;&#65533;u4PH &#65533;&#1802;&#65533;S&#27776;&#65533;|&#65533;b&#65533;&#65533;FA&#65533;&#65533;A&#65533;t&#65533;$}&#65533;yx&#65533;=O&#65533; &#65533;&#65533;&#65533;&#65533;&#65533;i=l&#65533;&#65533;&#65533;p&#65533;&#65533;&#65533;&#65533;&#65533;j&#65533;giF9&#65533;&#65533;&#715;Q<&#65533;dq&#65533;&#65533;&#65533;c4&#65533;&#65533;&#65533;&#65533;&#65533;v\&#65533;`I&#65533;{&#65533;nt&#1633;4&#65533;&#65533;;&#578;&#65533;&#65533;oJ&#1353;&#65533;~	#&#65533;&#65533;&#65533;v&#65533;~R&#65533;&#65533;g&#65533;&#65533;K&#65533;c&#65533;&#65533;u&#65533;&#65533;D&#65533;&#65533;&#65533;&#65533;&#65533;M7&#65533;&#65533;B&#591;Q&#65533;&#65533; &#65533;&#65533;/&#65533;&#65533;l&#65533;&#65533;&#65533;&#65533;=9c&#65533;&#65533;kn&#65533;f&#65533;oU&#65533;q&#65533;&#65533;Kq&#65533;
3&#65533;&#65533;H&#65533;{&#65533;^j&#65533;&#65533;&#65533;&#65533;&#65533;=&#65533;&#65533;H&#65533; qc&#65533;&#65533;&#65533;&#65533;U<2&#65533;[&#65533; 8&#65533;~&#65533;~f&#65533;S&#65533;]&#65533;*6&#65533;&#65533;&#65533;g&#65533;&#65533;A&#65533;&#65533;&#65533;5&#65533;$7&#65533;&#65533;1&#65533;_&#65533;&#65533;&#65533;~&#65533;&#65533;&#65533;C&#65533;&#65533;2&#65533;[&#65533;&#65533;&#65533;g&#65533;&#65533;v&#65533;&#65533;&#65533;&#65533;i&#65533;2	&#65533;&#65533;&#65533;K&#65533;S>&#65533;&#286;_&#65533;&#65533;&#65533;z&#65533;w&#65533;x&#65533;&#65533;B&#65533;y&#65533;I&#65533;&#65533;R&#65533;&#65533; ]&#65533;&#65533;&#65533;&#65533;&#65533;&#65533;&#65533;&#65533;&#65533;&#65533;&#65533;m&#65533;&#65533;~&#65533;&#65533;y&#65533;&#65533;&#1757;G &#65533;&#65533;&#65533;&#1759;&#65533;&#65533;&#65533;K&#65533;&#65533;&#65533;9|&#65533;&#503;&#65533;^os&#65533;&#65533;\&#65533;3Hx&#65533;&#1866;&#65533;_&#65533;&#65533;f&#65533;&#1497;^&#65533;&#65533;&#65533;&#65533; \&#1279;&#65533;&#65533;&#65533;z'&#65533;&#65533;&#65533; &#1516;&#65533;&#65533;&#65533;&#65533;G&#65533;S1&#65533;&#65533;&#65533;&#65533;s&#65533;&#65533;B&#65533;&#65533;&#65533;zn&#65533;&#65533;&#955;?d&#65533;&#65533;&#65533;:f&#65533;&#1990;|x&#65533;&#65533;&#46312;&#65533;&#65533;Wg&#65533;&#65533;c&#65533;}ev&#65533;&#65533;&#65533;8&#65533;p&#65533;Z&#65533;&#65533;,&#65533;&#65533;|f?kq&#65533;V&#65533;&#28753;S&#65533;&#65533;d&#65533;|&#65533;p&#65533;#&#65533;3QxM1&#65533;YQ&#65533;&#65533;D&#65533;&#65533;&#1641;&#65533;[w&#65533;fl&#65533;&#65533;&#65533;=G&#65533;&#65533;&#65533;t4_&#65533;!&#1358;<{&#65533;&#65533; &#65533;&#65533;&#65533;&#65533;&#1367;&#65533;Z'm>&#65533;a&#65533;&#65533;+!&#65533;&#1320;#&#65533;&#65533;&#65533;&#65533;7&#65533;&#65533;&#65533;R1&#65533;&#65533;VW&#322;&#65533;f&#65533;&#65533;w&#65533;#&#65533;&#65533;&#65533;GZ&#65533;?~fo&#65533;<&#65533;&#65533;&#65533;x&#65533;&#65533;6&#65533;P&#65533;&#65533;&#65533;^&#65533;&#65533;&#65533;@&#65533;^u#&#65533;+&#65533;K[N&#65533;&#65533;&#65533;&#65533;U&#65533;&#65533;&#65533;<6&#65533;&#65533;&#65533;Ny
P&#65533;&#304;&#65533;&#65533;&#65533;W&#65533;f&#65533;&#65533;&#65533;$&#65533;&#65533;&#65533;&#65533;W&#65533;gi&#65533;&#65533;QK&#65533;&#65533;&#65533;T&#65533;&#65533;&#65533;&#65533;&#65533;PE"&#65533;s&#65533;*s/Aq&#1976;&#65533;>  &#15341;+8Q&#65533;"&#65533;&#65533;&#65533;&#65533;&#65533;oz&#65533;y}&#65533;:&#65533;&#65533;&#65533;*&#65533;$&#65533;qt01&#38570;'FNs&#65533;&#339;R&#65533;$(&#65533;&#65533;&#65533;S=&#65533;q&#65533;K0&#65533;x&#65533;r4F&#65533;&#65533;&#65533;&#65533;&#65533;Y&#65533;&#65533;A&#65533;0&#65533;<&#1361;y&#65533;e&#65533;&#65533;&#65533;&#451;Y&#65533;&#65533;3&#65533;
&#65533;'&#65533;&#65533;&#65533;&#65533;(&#65533;&#65533;&#65533;&#65533;F%&#65533;F&#65533;?&#65533;9U&#65533;&#65533;&#65533;&#65533;o&#65533;g+&#65533;&#1525;3&#65533;&#65533;&#65533;&#65533;:&#65533;z&#65533;QIhqJnR&#65533;$&#65533;&#65533;&#65533;&#65533;\A&#65533;&#65533;&#65533;LrW&#65533;&#1377;&#65533;&#65533;TKc&#65533;&#65533;&#65533;&#551;&#65533;x&#65533;&#65533;&#65533;Y&#65533;&#65533;&#65533;&#65533;b&#65533;;V&#65533;&#65533;&#65533;lg&#65533;&#65533;&#65533;)&#65533;N1&#65533;"&#65533;,&#65533;S&#65533; &#65533;&#1498;[2&#65533;&#65533;LT&#65533;O&#1195;g&#65533;&#65533;X&#65533;&#65533;F1U&#65533;&#65533;B}&#65533;&#65533;S&#65533;L&#65533;rO&#65533;9&#65533;a#&#65533;&#65533;@&#553; !O&#1189;&#65533;r&#65533;G&#1205;8&#167;&#65533;m&#65533;3d&#65533;&#37508;
ZM\q&#65533;&#65533;&#65533;&#65533;jL&#65533;<c&#65533;pJ&#65533;0&#65533;W&#65533;&#65533;&#1837;&#1348;JN]&#65533;&#65533;&#65533;&#65533;&#65533;&#65533;&#65533;&#65533;A&#65533;v>&#65533;D&#65533;&#65533;&#65533;,&#65533;&#65533;&#65533;&#65533;&#65533;r&#65533;#&#65533;&#65533;&#1479;&#65533;Fv&#65533;&#65533;y&#1060;&#65533;7}&#65533;&#65533;&#65533;L&#65533;&#65533;d&#65533;I&#65533;Bc &#65533;2Cc<&#65533;&#65533;&#65533;[M&#65533;&#65533;h&#65533;&#17489;&#480;&#65533;&#65533;&#65533;V&#65533;&#65533;&#65533;&#65533;#5&#793;&#65533;V0&#65533;Qm&#65533;bQ&#65533;7 &#65533;88&#65533;v&#65533;&#65533;r&#65533;&#65533;R&#65533;+&#65533;&#65533;,b&#1548;&#65533;2F'&#65533;@&#65533;8&#65533;&#65533;	;&#65533;&#65533;$F&$#-&#65533;&#65533;&#65533;&#65533;9Q&#65533;&#65533;&#65533;=&#65533;&#65533;Y&#65533;&#65533;&#65533;6&#65533;%.&#65533;<&#65533;H 1&#65533;rOz&#65533;jf&#65533;&#65533;0&#65533;E"DBw*(89&#65533;(&#65533;&#65533;&#65533;&#65533;I&#65533;&#1672;MB&#65533;&#65533;?&#65533;\6&#65533;rO&#65533;T&#65533;Eo&#65533;X&#65533;@B&#65533;&#65533;#S&#65533;`&#1413;&#65533;&#65533;8&#65533;D&#65533;&#65533;e&#65533;&#65533;&#65533;a&#65533;g&#1684;&#1975;.C'Hk}B&#65533;6&#1918;5&#65533;Q&#65533;&#206;:&#65533; &#65533;&#1974;t&#65533;&#65533;&#362;&#65533;'&#65533;;n&#65533;&#65533;U&#65533;&#65533;&#65533;&#65533;-&#65533;&#65533;UI&#65533;&#65533;=&#65533;C5v&#65533;|&#65533;&#715;|`1&#65533;&#65533;z&#65533; &#65533;_&#65533;*&#65533;&#65533;&#65533;4v9&#65533; A&#65533;jwq&#65533;&#261;n&#65533;&#65533;&#65533;&#65533;&#65533;&#690;;&#65533;&#65533;M&#11824;&#65533;&#65533;&#65533;4N}&#65533;&#65533;&#65533;&#65533;2&#65533;&#65533;$q&#65533;[&#65533;w&#65533;&#65533;a$l&#65533;p8&#65533;&#65533;d&#65533;&#65533;L&#65533;bq&#65533;&#65533;&#65533;O&#65533;R&#65533;&#65533;2:Eos&#65533;]G!*&#65533;3&#65533;`w F&#65533;&#65533;&#65533;&#45732;&#65533;&#29338;,&#65533;'&#65533;CD&#65533;G&#65533;|:9&#65533;&#65533;&#862;H &#65533;x&#65533;&#65533;"&#65533;T&#65533;&#65533;&#65533;}k&#65533;&#65533;nt&#65533;&#65533;&#65533;&#65533; g&#65533;&#65533;&#65533;&#65533;WU&#65533;&#65533;#'&#65533;&#65533;&#65533;&#1501;&#65533;&#65533;f&#65533;&#65533;&#65533;r~'lxg&#256; 11&#65533;&#65533;!&#65533;&#65533;.&#65533;
&#65533;B 8&#65533;?&#65533;&#65533;5&#65533;&#65533;&#965;|G&#65533;GN&#65533;z*]O#&#65533;&#1064;&#65533;v&#65533;&#65533;J&#65533;&#65533;&#65533;/&#65533;,x&#65533;xQ>p#&#65533;&#65533;&#65533;&#65533;^S;&#65533;&#65533;&#65533;&#65533;O^&#65533;&#65533;Q&#65533;&#65533;'&#65533;R1(&#65533; &#65533;&#65533;P&#65533;&#65533;&#65533;yU&#65533;DPF6b&#65533;i&#65533;XA&#65533;&#65533;&#65533;&#65533;&#65533;&#65533;q>&#65533;&#65533;cX&#65533;&#65533;~&#65533;&#65533;&#65533;]&#65533;&#65533;&#65533;&#65533;&#65533;&#65533;\&#65533;T&#65533;&#65533;&#65533;&#65533;j&#65533;&#65533;&#65533;&#65533;o&#65533;&#65533;s&#65533;@&#65533;v&#65533;&#65533;n&#65533;&#65533;&#65533;;wt+&#65533;&#65533;N&#65533;'&#572;&#65533;{0&#65533;u&#65533;&#288;&#260;&#65533;c&#65533;&#65533;l&#65533;&#65533;|
&#65533;k(&#65533; s^&#65533;&#65533;&#65533;&#433;&#65533;&#65533;z{&#65533;&#65533;&#1207;&#65533;n?&#65533;W&#65533;?*&#65533;&#65533;&#65533;&#65533; c&#65533;&#65533;&#65533;&#65533;&#65533;Ttp&#286;&#65533;&#65533;&#65533;&#65533; &#65533;j&#57356;|st&#55085;&#65533;&#65533;&#65533;C&#65533;&#65533;&#65533;W&#65533;}&#65533;Q&#1472;&#65533; `N&#65533;2M&#65533;&#65533;Gm&#65533;J&#65533;&#65533;!&#65533; &#65533;&#65533;b&#65533;V&#65533;&#65533;&#65533;s&#65533;&#65533;Vo&#65533;n&#65533;8S&#65533;&#65533;&#65533;&#65533;GN&#65533;&#65533;j'o&#65533;;a&#65533;&#65533;&#65533;&#65533;?tk8|/&#65533;&#65533;i/&#65533;&#65533;0&#65533;% /&#65533;Ha&#65533;`u&#65533;G5&#65533;?&#65533;+&#65533;&#65533;&#65533;?&#65533;&#65533;&#65533;&#65533;e&#65533;<&#65533;&#65533;O&#65533;+&#65533;lgWv&#65533;h&#65533;&#65533;6&#65533;G&#65533; &#65533;&#65533;&#65533;=&#65533;iO&#65533;1&#1294;&#65533;&#65533;&#772;&#65533;&#65533;&#65533;&#65533;&#65533;&#65533;&#65533;2G`&#65533;f&#65533;&#1152;&#474;olz&#65533;N&#65533;&#65533;;R&#65533;&#65533;&#65533;Z7&#65533;&#65533;&#65533;*&#65533;&#65533;&#65533;z q&#65533;i&#65533;~&#65533;q&#65533;<&#1154;q&#65533;&#65533;q&#65533;&#65533;&#65533;&#65533;?JBN3HOG&&#65533;&#65533;&#65533;&#65533;&#65533; I&#65533;&#65533;Lb&#65533;&#65533;B}O&#65533;<&#65533;?&#65533;&#1320;2&#65533;$}1&#1429;&#65533;&#65533;&#1152;&#65533;&#65533;9&#65533;&#65533;&#65533;&#65533;9&#65533;u&#65533;&#65533;&#1282;0&#65533;q&#65533;H&#65533;&#65533;K&#65533;&#65533;&#65533;3&#65533;A&#65533;&#65533;j&#65533;$&#65533;,&#65533;&#65533;&#65533;Cc&#65533;g&#65533; &#65533;Tt&#65533;i%&#65533;2&#65533;&#65533;q&#65533;v&#65533;&#1711;&#1918;&#65533;9&#65533;`&#65533;k&#65533;&#65533; &#65533;&#65533;&#65533;&#65533;&#65533;{&#1592;&#65533;.b&#65533;&#65533;&#65533;&#65533;&#65533;XT&#563;&#1816;&#65533;&#65533;&#65533;cf&#65533;	&#65533;&#65533;`Z&#65533;T&#65533;&#65533;&#65533;&#65533;?&#65533;*&#65533;&#65533;+&#65533;&#65533;&#65533;&#65533;	&#65533;&#65533;&#65533;&#65533;&#65533;1vgJ&#65533;$&#65533;N&#65533;&#65533;&#65533;&#65533;&#65533;R&#65533;&#65533;\g&#65533;BO#&#1502;j&#65533;&#65533;&#65533;om&#65533;&#65533;q&#65533;&#65533;&#65533;{n&#65533;Y&#65533;&#65533;Y &#65533;J&#65533;A&#65533;&#65533;&#65533;&#65533;~&#65533;&#65533;&#65533;&#65533;m7R&#65533;G&#65533;r&#65533;&#65533;Oo&#65533;&#65533;\&#65533;&#65533;Z&#65533;&#65533;&#747;7&#65533;&#65533;a&#65533;}&#65533;&#65533;&#65533;&#65533;&#480;&#65533;gU&#65533;k&#1728;ca&#65533;&#65533;&#1295;&#65533;&#65533;&#65533;K&#65533;FK&#65533; &#65533;Dvg&#65533;&#65533;5Ld&#65533;&#65533;&#65533;mN&#65533;.&#65533;5j&#65533;h&#65533;,&#65533;&#65533;&#65533;&#65533;&#65533;&#65533;U&#65533;&#65533; +e&#65533;PY1
6y&#65533;&#65533;&#65533;&#65533;y&#65533;j&#65533;s&#65533;&#65533;&#65533;&#65533;c8?JrW$&#65533;o2&#65533;6&#65533;&#65533;&#65533;&#65533;R/ "&#65533;Al&#65533;5&#65533;&#65533;&#65533;\>&#42969;&#65533;&#65533;U&#65533;,&#65533;}x&#65533;&#65533;`&#65533;G_&#65533;4&#65533;&#65533;eTi&#65533;+&#65533;&#65533;&#65533;&#65533;&#65533;&#65533;T&#65533;&#65533;&#65533;&#65533;\&#65533;&#65533;sVe&#65533;&#65533;&#65533;&#65533;}&#65533;q&#65533;&#65533;&#65533;n?&#65533;j&#65533;q:&#65533;q&#65533;&#65533;GZ\g&#65533;&#65533;&#65533;&#65533;&#65533;&#65533;&#1408;&#1921;Jx4&#65533;&#65533; &#65533;t&#65533;zS&#65533;&#65533;n&#65533;&#65533;&#65533;4&#65533;S&#65533;s&#65533;{SH&#65533;4&#65533;Gzo&#65533;&#65533;&#65533;29&#65533;&#65533;4&#900;&#65533;&#1193;'8&#65533;h` \&#65533;&#65533;{Rx&#65533;&#65533;>&#65533;&#65533;&#65533;{&#65533;&#65533;&#65533;&#1152;SCp>&#65533;&#65533;&#65533;&#65533;Z`&=(&#65533;N&#65533;4&#65533;&#65533;}( &#65533;&#65533;JL~^&#65533;&#65533;9&#65533;&#65533;&#999;L&#65533;&#1431;&#65533;&#65533;4&#65533;&#65533;&#65533;N&#65533;<w&#65533;&#65533;K^&#1579;P&#1748;&#65533;&#65533;|s&#65533;&#65533;&#65533;X&#65533;7&#65533;&#65533;	&#65533;&#65533;Zz}&#65533;&#65533;&#65533;&#65533;&#65533;z&#65533;R&#65533;6&#65533;.T&#65533;0&#65533;&#65533;jA`O&#65533;~&#65533;&#65533;&#65533;&#65533;&#65533;cBS&#65533;T&#65533;q&#65533;y&#65533;&#65533;Jb2&#65533;s&#65533;oj&#65533;u&#65533;&#1320;&#65533;&#65533;$&#65533;<p	&#65533;&#37781;&#65533;|&#65533;A&#1466;&#65533;t&#65533; $&#465;&#65533;&#65533;&#65533; &#65533;J&#65533;-&#65533;'&#65533;&#65533;MV&#65533;&#65533;$sR&#65533;&#65533;&#65533;A&#65533;&#65533;D&#1089;&#65533;V&#65533;&#1894;'2&#65533;&#65533;&#794; 	&#65533;&#65533;&#65533;[Fw2&#65533;;
s&#65533;c4&#65533;<&#65533;2PjW&#65533;ns&#509;G&#65533;&#7900;&#1414;V&#65533;;&#65533;&#65533;?|&#65533;*0=+&#65533;&#65533;|&#65533;C&#65533;K&#65533;&#65533;&#65533;&#65533;&#65533;R}z&#1389;&#205;-&#1335;H&#65533;&#65533;f&#65533;&#65533;
q&#65533;}&#65533;&#65533;:&#65533;J&#65533;~&#632;&#65533;#&#65533;?Z\s&#65533;&#65533;#&#65533;&#65533;Mqiqn&#65533;&#65533;&#65533;J&#65533;&#65533;&#65533;&#65533;&#65533;M&#794;kqz&#65533;FO&#65533;&#65533;jA&#1431;9&#65533;h&#65533;&#65533;>&#65533;&#65533;&#65533;9&#65533;h9=&#65533;&#65533;&#65533;&#65533;&#65533;(G&#65533;
B}&#65533;PG&#65533;&#65533;&#550;u&#65533;&#65533;~4R&#65533;&#65533;`&#65533;&#65533;&#65533;&#65533;&#65533;"&#65533;&#65533;bwy4&#1912;8=&#65533;(' &#65533;)&#65533;&#65533;&&#65533;W&#65533;w&#65533;=x&#65533;w&#65533;2T&#65533;:&#65533;&#65533;3m&#65533;&#65533;~&#65533;&#65533;&#65533;&#65533;&#65533;?&#65533;BNq&#65533;&#65533;l&#65533;&#65533;&#65533;F?&#65533;+&#65533;H&#65533;&#65533;&#65533;&#65533;&#65533;&#65533;0(&#65533;&#65533;R&#65533; &#65533;z&#65533;'&#65533;!&#65533;&#65533;rq&#65533;&#65533;Q&#65533;&#65533;F&#65533;&#65533;2&#65533;c&#65533;HI<&#65533;&#65533;&#65533;&#65533;N&#65533;b&#65533;;&#65533;&#65533;&#65533;&#65533;^&#884;Iu,&#65533;~&#33911;cZ&#65533;O&#65533;K`&#65533;rG|
M&#65533;&#65533;K&#65533;&#65533;&#65533;i&#65533;&#65533;2&#65533;a!D<q&#65533;&#65533;T&#65533;&#65533;&#65533;=&#65533;$v&#65533;Z&#65533;Si&x&#65533;&#65533;&#65533;r&#65533;y#?(&#65533;&#65533;&#65533;9&#65533;{&#65533;&#65533;&#65533;E#&#65533;&#65533;&#65533;*#m&#65533;k-&#65533;#ye&#65533;>d&#65533;&#65533;wl&#65533;=&#65533;Sy'&#65533;&#65533;oZ&#65533;[&#65533;LR&#65533;*&#65533;FI67 d~t&#65533;F>&#65533;&#65533;#|&#65533;&#65533;&#65533;v&#65533;1K&#65533;&#65533;S4.&#65533;A&#65533;($&#65533;&#65533;&#65533;&#65533;:w&#65533;&#1181;&#65533;&#65533;hQA'&#65533;&#65533;+&#65533;y4&#65533;&#65533;&#65533;&#65533;&#65533;G&#65533;Hv&#65533;&#65533;&#65533;&#65533;F:&#65533;&#65533; =}q&#65533;Q&#65533;&#65533;0E&#65533;a^8&#65533;)&#65533;&#65533;j&#65533;s&#1169;&#65533;O&#65533;1&#65533;t&#65533;&#1940;&#65533;3&#65533;&#65533;&&#65533;&#65533;4&#65533;&#65533;
&#65533;&#65533;&#65533;b&#65533;(&#65533;7C&#65533;&#65533;&#65533;&#65533;&#65533; &#65533;^:95&#65533;^/&#65533; &#65533;/&#65533;e&#65533;&#65533;&#65533;&#65533;&#65533;lO&#189;Mi&#65533;]&#65533;&#65533;&#454;4&#65533;a&#65533;&#65533;&#65533;;&#65533;&#65533;&#65533;&#65533;&#65533;a0&#1003;(&#65533;@&#65533;E&#65533;?&#65533;&#65533;5&#65533;&#65533;G&#65533;x?OE7&#65533;H t>fy&#65533;&#65533;&#65533;k&#65533;&#65533;&#65533; W\&#65533;&#65533;?&#65533;&#1209;&#65533;&#65533;&#65533;&#65533;j&#1983;&#65533;s&#65533;s&#65533;&#644;`&#65533;&#430;&#65533;B&#65533;0s&#65533;&#65533;!<u&#65533;&#65533; &#65533;T>&#65533;&#65533; &#65533;&#65533;&#65533;&#635;&#65533;&#65533;z&#65533;&#65533;/&#65533;I55&#65533;&#1756;g?&#65533;
&#65533;&#65533;&#65533;&#65533;&#65533;&#65533;y[&#65533;&#65533;&#65533;&#65533;F8&#65533;To&#632;^&#65533;z&#16729;&#65533;&#65533;&#65533;T.JSxg5&#65533;jlj$^&#65533;|&#65533;&#65533;}&#65533;l&#65533;&#65533;`&#65533;1&#65533;s&#65533;&#65533;F&#65533;&#65533;+&#65533;q&#65533;#&#65533;[&#65533;oW&#1244;!lf <rz&#65533;&#65533; Z&#65533;t&#65533;L&#65533;&#65533;`&#65533;&#65533;;&#1459;&#65533;&#65533;?7&#65533;l&#65533;y&#65533;v&#65533;L&#65533;k&#1148;&#965;&#65533;&#65533;&#65533;&#65533;&#65533;&#65533;&#65533;5&#65533;&#65533;&#65533;{&#65533;6&#65533;&#65533;v*&#65533;1&#65533; &#65533;G&#65533;r~k&#65533;}?&#65533;&#65533;&#65533;&#65533;&#61745;&#65533;&#65533;m&#65533;n&#1731;&#65533;`?O&#699;&#65533;* &#1403;&#65533;&#65533;&#65533;}&#65533;&#65533;&#65533; &#65533;,&#65533;W&#65533;&#65533;&#65533;!&#65533;Nk&#65533;5&#65533;&#65533;1&#65533;F2I&#65533; &#65533;KFU7&#65533;&#65533;&#65533;I>&#65533;&#65533;]A&#65533;=s&#65533;#`&#65533;c?d&#65533;&#65533;8&#1740;WC&#65533;&#65533;&#65533;&#65533;;3&#65533;&#65533;\&#457;&#65533;I&#65533;Z&#65533;&#65533;&#65533;0 ;&#65533;&#65533;&#65533;&#65533;_&#65533;&#65533;&#65533;&#65533;&#65533;Z6&#65533;&#65533;&#65533;&#65533;c&#2010;&#1480;+0&#65533;&#642;3&#65533;&#65533;&#65533; &#1457;&#65533;&#65533;E&#778;G;&#65533;&#65533;*Mb&#65533;&#65533;&#65533;&#65533;cm&#65533; &#65533;7&#65533;W&#65533;&#1974;qr&#65533;&#65533;&#65533;&#65533;&#65533;&#65533;X&#65533;&#65533;'& &#65533;w&#65533;&#65533;S&#65533;&#1820;&#65533;&#65533;k&#65533;&#65533;e&#65533;&#65533;&#65533; &#65533;c@&#928;&#65533;7aK&#65533;x&#65533;&#65533;Wa$&#65533;&#1134;e&#65533;&#65533;ORW&#65533;c&#65533;&#65533;n&#65533;gb&#65533;$&#65533;&#65533;\~5&#65533;x&#65533;T&#65533;{&#65533;-Q&#65533;&#65533;l&#65533;x-&#65533;&#65533;&#65533;?&#698;&#65533;&#65533;m&#65533;&#65533;&#65533;&#65533;&#65533;J.&#65533;/&#1724;&#65533;&#65533;]&#65533;NNsZ&#65533;&#65533;&#65533;c&#65533;*&&#65533;&#65533;{7^&#65533;&#65533;&#65533;&#65533;[&#1281;&#65533;9
i&#65533;&#65533;O&#65533;Zi&#65533;&#65533;'&#65533; &#65533;N&#65533;&#65533;&#65533;&#65533;&#65533;R&#65533;&#65533;&#65533;`&#65533;&#65533;Si&#485;6&#65533;Gz9&#65533;&#65533;
z&#65533;&#65533;f&#65533;:&#65533;9&#8290;&#65533;&#65533;G&#65533;&#65533;&#65533;L&#65533;yQ}&#65533;98&#65533;&#65533;&#65533;(&#65533;&#65533;+`&#65533;&#65533;&#65533;&#65533;&#65533;&#65533;Y&#65533;uuD&#65533;&#65533;&#65533;b@&#65533;"}&#65533;x&#65533;&#65533;&#65533;&#1652;&#65533;&#1924;&#65533;k&#65533;3$&#65533;&#65533;9m&#65533;&#65533;&#65533;&#65533;I&#65533;}&#65533;&#65533;&#65533;&#65533;&#65533;9&#65533;NA{&#1413;&#65533;&#65533;\&#49953;&#65533;&#65533;b!&#65533;&#65533;&#65533;&#65533;z&#65533;&#65533;&#416;&#65533;&#65533;H&#65533;F&#65533;&#65533;r&#65533;&#65533;&#65533;&#65533;^&#65533;'&#65533;UAe$&#65533;=&#65533;&#65533;CddN5^S&#65533;&#65533;@!&#65533;&#65533;&#65533;NR&#65533;"&#65533;&#65533;;qf.&#65533;$&#65533;"&#65533;&#65533;iJ1V&#65533;&#65533;=&#65533;&#65533;2&#65533;&#65533;&#65533;&#65533;&#65533;&#65533;j	$5&#65533;9#<&#65533;&#23732;&#191;&#65533;&#65533;C`&#65533;&#65533;&#65533; &#65533;&#65533;\i&#65533;_kfxPFC&#65533;&#65533;>&#65533;&#719;zI&#65533;&#65533;<&#65533;&#65533;&#65533;G&#65533;Q!&#65533;&#65533; |&#287;Z&#65533;&#65533;c
&#65533;u&#65533;J:&#65533;#&#65533;&#430;
I"&#65533;&#65533; &#65533;&#65533;j&#65533;&#65533;&#65533;5=N9&#65533;n&#65533;&#65533;&#65533;B:2&#65533;5J&#65533;EI+&#65533;&#65533;v&#65533;&#65533;&#65533;&#65533;	?y&#65533;&#65533;DO|&#65533;&#65533;D&#65533;&#65533;>&#65533;&#65533;&#1795; &#65533;A&#65533;T&#65533;"&#65533;&#65533;&#65533;&#65533;2&#65533;N6&#65533;&#65533;&#65533;(&#65533;&#65533;&#65533;&#65533;@	ZZ&#65533;n&#65533;G&#65533;&#65533;&#65533;{&#65533;&#65533;qRA!&#65533;d&#65533;z&#65533;&#65533;L&#65533;&#1354;&#65533;&#65533;&#65533;&#65533;&#65533;&&#65533;H&#65533;0~ln&#65533;&#65533;z&#65533;&#670;k&#65533;%B&#65533;&#65533;&#65533;&#65533;Z&#65533;&#65533;&#65533; u&#65533;&#65533;&#65533;&#65533;J|&#65533;l&#65533;&#65533;&#65533;&#65533;&#65533;c&#65533;&#65533;&#65533;&#65533;&#65533;_&#65533;d&#65533;&#65533;&#65533;oJT&#65533;I&#65533;~&#65533;&#65533;&#1182;&#65533;&#65533;9&#65533;&#65533;?&#65533;4&#1292;&#65533;b&#65533;&#1959;@A&#65533;x&#65533;Y&#65533;&#65533;&#65533;3&#65533;@&#65533;!&#65533;'&#65533;;&#65533;?&#65533;&#65533;&#65533;&#65533;H&#65533;8&#65533;&#65533;[k&#65533;&#65533;H;&#1315;!\c&#65533;&#65533;&#65533;&#65533;T>!Kc&#65533;|
l&#65533;/&#65533;L 1U&#65533;3&#366;&#65533;&#65533;&#65533;[&#65533;?&#65533;V&#65533;!&#65533;&#65533;&#65533;y&#65533;*&#65533;&#65533;6z&#65533;=&#65533;&#65533; &#65533;&#65533;b&#65533; &#65533;&#65533;&#65533;&#65533;'&#65533;5nCy&#65533;#&#65533;&#65533;>&#65533;&#65533;&#65533;&#65533; 	&#65533;&#65533;7&#65533;~&#65533;5z&#65533;r&#65533;:G!@v&#65533;bBt&#65533;Mf&#65533;X&#65533;&#1404;F&#65533;&#65533;&#65533;1&#65533;@j&#65533;&#65533;&#65533; &#65533;&#65533;/&#65533;&#65533;VE&#65533;,
&#65533;.&#1119;9&#65533;&#65533;&#65533;&#65533;8&#65533;&#65533;h6&#65533;Hw?&#65533;&#65533;zO&#65533;&#65533;>&#65533;&#65533;N<&#1228;~&#65533;w&#65533;&#65533;&#65533;f#&#65533;&#65533;?&#65533;kJ&#65533;&#65533;Y&#65533;W&#65533;Th&#65533;,v&#65533;t&#65533;&#65533;&#595;&#65533;y?&#65533;&#65533;j&#65533;t#1&#65533;2&#65533;&#65533;&#65533;&#2039;&#65533;iw&#65533; &#65533;3&#65533; }&#65533;&#191193;&#65533;&#65533;>&#65533;_G&#65533;&#65533;L.0&#65533;&#65533;"&#65533;oe|I&#65533;ul={&#65533;J&#65533;&#65533;L&#65533;!&#65533;S6&#65533;q&#65533;&#65533;&#65533;&#65533;&#65533;&#65533;o&#65533;&#65533;&#65533;M`&#65533;&#65533;&#65533;f&#65533;g&#65533;Q&#65533;&#65533;fx%&#65533;x&#65533;V&#65533;&#884;|u&#65533;?&#65533;Mg&#65533;&#65533;l?{&#65533;rz&#65533;&#65533;&#65533;&#65533;&#65533;&#65533;i&#65533;&#65533;&#65533;?&#65533;j&#65533;&#1348;^Tu&#65533;&#65533;Q&#65533;\&#65533;&#65533;
&#65533;&#65533;&#65533;'&#65533;C&#65533;&#65533;> h&#65533;S&#65533;\+Vo&#325;&#65533;&#590;~&#65533;c&#65533;&#65533;/&#65533;&#65533;&#65533;&#65533;]`&#65533;&#65533;&#1147;&#65533;&#65533;t&#65533;o&#328;&#65533; &#65533;]b&#65533;p&#65533;&#65533;p}&#65533;&#65533;&#1517;m&#65533;?37&#65533;&#65533;&#65533;&#65533;&#65533;&#65533;R&#65533;G&#65533;&#65533;*&#65533;Ry[N?j&#65533;&#65533;e&#65533;&#65533;]&#65533;&#65533;&#65533;&#65533;&#65533;&#65533;c&#65533;&#65533;Z&#65533;&#65533;&#65533;.&#65533;&#65533;&#65533;&#65533;D&#65533;&#65533;n&#65533;&#65533;K&#65533;3&#65533;%twVW&#65533;,(3&#65533;3&#65533;W&#65533;&#1758;&#65533;&#65533;+&#65533;&#65533;o&#65533;0&#65533;&#1548;}&#65533;&#65533;zV&#65533;&#65533;&#65533;w:&#65533;&#65533;=&#65533;t&#65533;&#65533;w&#170;&#65533;nY&#65533;&#65533;T&#65533;&#65533;&#65533;uE&#65533;&#65533;	3&#65533;j&#65533;P&#65533;W$0 z&#65533;L&#65533;&#65533;?&#695;&#65533;K&#65533;&#65533;V&#65533;&#65533;E&#65533;1.&#65533;&#65533;n&#65533;&#1195;&#65533;}$&#65533;&#65533; &#65533;&#65533;'&#65533;%n&#65533;&#65533;YU&#65533;V&#65533;&#65533;s&#65533;@	<RS&#65533;&#65533;&#65533;FkVq&#65533;i&#65533;BO'&#65533;&#65533;&#852;/j&#65533;&#65533;&#65533;&#65533;TJV&#65533;&#65533;IKW&#65533;U&#65533;&#65533;P{&#1372;pj&#65533;&#65533;&#65533;&#65533;&#65533;&#65533;[&#65533;&#65533;&#65533;2&#65533;&#65533;Z&#514;&#65533;&#65533;U&#65533;&#1353;&#1281;&#65533;Wj&#65533;&#65533;[&#65533;&&#65533;&#65533;&#65533;2C&#65533;&#65533;&#65533;*&#65533;s&#65533;D&#65533;/&#65533;poE&#65533;]&#65533;&#65533;=*&#65533;&#65533;|&#65533;l&#65533;&#65533;&#65533;1&#65533;U%0&#65533;J%&#65533;ZG&#553;1&#1697;&#65533;&#65533;`~aI&#65533;&#65533;&#65533;*8&#247;&#65533;&#65533;i&#65533;&#65533;&#65533;&#65533;V&#65533;$&#65533;b&#65533;&#65533;&#65533;&#65533;P!A&#65533;&#65533;&#1864;/&#65533;%&#65533;W>K&#65533;&#65533;&#65533;x&#65533;l`T&#65533;&#65533;&#65533;L&#65533;p&#65533;&#65533;&#65533;3\&#65533;&#404;&#65533;&#65533;#&#65533; vGG&#65533;&#65533;&#65533;&#65533;&#65533;Z&#65533;!&#1465;&#65533;&#65533;&#65533;vqN,&#65533;&#65533;&#65533;0&#65533;&#65533;&#65533;&#65533;&#65533;+#( &#65533;8&#65533;O&#65533;&#65533;^b&#65533;&#65533;g&#65533;-u+&#65533;&#65533;$FVU(HW&#65533;c>&#65533;q&#65533;&#65533;&#65533;+=&#65533;/&#65533;&#65533;<&#65533;&#65533;&#65533;0&#2000;2x
0z&#65533;C"&#65533;&#65533;&#65533;r	$&#65533;&#65533;*&#65533;ef
#&#65533;&#65533;&#65533;|&#65533;&#65533;/ &#65533;[j&#65533;&#65533; &#65533;&#65533;&#65533;\Y&#65533;"&#65533;h&#65533;W#&#65533;&#65533;E.&#65533;F&#65533;&#65533;X&#65533;&#65533;	&#65533;&#65533;j&#65533;&#65533;Zj#&#981;2&#65533;@2p}&#65533;&#65533;I
&#65533;&#65533;$\&#65533;P-&#65533;9&#65533;&#1740; :&#65533;&#65533;cI &#65533;&#65533;&#297;S&#1474;y&#65533; h&#65533;&#1783;4JI&#1228;&#65533;)x&#65533;7&#65533;&#65533;&#65533;?&#65533;&#65533;&#65533;e&#65533;&#65533;9&#65533;&#65533;>&#65533;u&#65533;&#65533;w&#65533;&#65533;&#65533;0&#65533;w&#65533; &#65533;&#421;&#65533;1&#65533;&#65533;&#65533;&#65533;&#65533;&#65533;2[8&#65533;+&#65533;&#65533;&#65533;&#65533;&#65533;<&#65533;&#65533;^Z&#65533;~&#65533;P\&#65533;"d&#65533;&#65533;[&#65533;&#65533;&#65533;&#65533;U[&#1904;&#65533;9&#65533;'&#65533;
&#65533;&#65533;&#65533;%&#65533;&#65533;^q&#65533;84&#65533;O&#65533;&#65533;&#65533;&#65533;P&#487;&#65533;_&#65533;&#65533;KG&#65533;&#65533;&#65533;&#65533;`H=
&#65533;&#65533;&#65533;WJQ&#65533;&#65533;0&#65533;r&#65533;&#65533;&#65533;8m&#65533;&#65533;&#65533;&#65533;&#65533;&#65533;&#65533;&#1364;&#65533;Hs&#65533;&#65533;&#65533;&#65533;G&#65533;U&WDH3&#2021;Kn&#65533;&#65533;&#65533;2d&#65533;i&#65533;&#65533;&#65533;c&#65533;L&#65533;d&#65533;8&#65533;&#65533;R&#65533;&#65533;W&#65533;x&#65533;iq&#65533;&#65533;&#65533;&#65533;&#65533;&#65533;&#65533;#&#65533;&#1315;lr`&#65533;'&#65533;r#&#65533;&#65533; f;&#18169;* &#65533;&#65533; =k&#65533;:&#65533;&#65533;&#65533;6&#65533;'<&#1501;&#65533;&#2025;&#65533;&#65533;C&#65533;&#65533;2&#65533;w&#65533;J&#65533;&#65533;#<&#65533;&#65533;Z&#65533;&#65533;&#65533;+l3&#65533;[&#65533;&#65533;&#65533;>&#2008;&#65533;*&#65533;&#65533;&#65533;&#65533;&#65533;
&#65533;&#65533;n&#65533;&#852;&#65533;&#65533;n!&#65533;Fp>&#65533;\&#65533;-&#65533;&#65533;#^&#65533;&#65533;&#65533;&#65533;^&#65533;0y-&#65533;S^[w&#289;Oa&#65533;+&#1278;"|&#65533;&#65533;&#65533;|&#65533;4$&#65533;&#65533;&#65533;k&#814;0&#65533;j &#65533;&#65533;&#65533;
&#51707;%|z.&#65533;&#65533;&#65533;U&#65533;&#65533;&#65533;10|&#65533;89&#65533;G&#65533;&#65533;|&#65533; &#65533;(&#65533;QW5&#65533;/&#65533;&#65533;&#65533; 1&#65533; q&#65533;&#1462;8&#65533;&#65533;&#65533;B&#65533;`&#65533;&#65533;&#65533;y&#65533;&#65533;&#65533;&#65533;:&#65533;ci`Jc&#65533;&#65533;&#65533;&#65533;&#65533;&#65533;Km&#65533;&#65533; <WG&#65533;uW&#65533;`#7}wz~u&#65533;_&#65533;&#65533;&#65533;&#65533;K&#65533;&#65533;H.@<&#65533;:s&#65533;&#65533; &#65533;&#65533;&#65533; &#65533;&#65533;&#65533; &#65533;&#65533;&#65533;&#65533;&#65533;T,&#65533;_&#65533;p&#65533;&#65533; ?7 &#65533;&#65533; \&#65533; &#65533;&#1377;&#65533;&#65533;&#65533;j&#65533;@&#65533;&#65533;q&#65533;&#65533;g&#65533;*]J&#65533;&#65533;&#65533;&#65533;&#65533;	Sy)=>n&#65533;WRb>![&#65533;&#65533; D>&#65533;&#65533;j&#65533;&#65533;&#65533;&#65533;<&#65533;&#65533;&#65533;~`?&#65533;&#65533;GQr&#65533;>&#65533;&#65533;1j&#65533;q&#65533;&#65533;&#65533;?&#65533;e&#65533;&#65533;&#65533;k/&#65533;&#65533;1&#65533;$0&#65533;u&#65533;&#65533;YC&#65533;9&#65533;&#65533;^&#65533;&#312;&#65533;+&#65533;&#65533;&#65533;&#65533;&#65533;&#65533;&#65533;&#65533;b&#65533;&#65533;&#65533;=1&#65533;qR&#65533;&#65533;j&#65533;&#65533;&#65533; &#65533;W&#65533;&#65533;&#65533;)z&#65533;Bx&#65533;&#65533;&#1922;rks1&#65533;&#65533;&#65533;A&#65533;&#65533;) #&#1920;&#65533;&#65533;t&#65533;(&#65533;&#65533;&#65533;:&#65533;zR&#65533;\zP8&#65533;Qi&#65533;s&#65533;1&#65533;)&#65533;&#65533;4&#65533;H&#65533;&#65533;&#65533;z&#65533;&#65533;&#65533;&#65533;&#65533;&#65533;(I&#65533;I?&#65533;:&#65533;&#65533;8&#65533;&#65533;=i9&#65533;Q&#65533;&#65533; J	&#65533;9&#65533;hc&#65533;&#65533; =&#65533;~&#65533;&#65533;q&#1311;l&#65533; :&#65533;z&#1320;O?*&#65533;A&#65533;&#65533;&#65533;NR6&#65533;<&#65533;&#65533;!,K&#65533;&#65533;D&#65533;7|&#65533;2n\&#65533;&#65533;5bR;hw&B&#65533;`&#65533;=?&#65533;-&#65533;&#65533;&#65533;|&#65533;&#65533;8&#65533;&#65533;G&#65533;&#65533;&#65533;j&#65533;&#65533; k&#65533;m&#65533;&#65533;&#65533;&#65533;&#65533;?&#65533;k=&#65533;h&#2043;b&#65533;3&#65533;&#65533;nO4&#65533; &#65533;~&#65533;u&#1730;;&#65533;&#891;&#65533;+C3cG&#65533;&#65533;&#65533;R&#65533;Sp&#65533;&#65533;&#65533;&#65533;A\&#65533;:c9&#65533;8&#65533;&#65533;=&#65533;w&#65533;&#65533;&#65533;O x&#65533;?&#65533;CL&#65533;-&#65533;h&#65533;&#65533;(&#65533;&#65533;&#65533;&#65533;98&#65533;^&#65533;&#65533;t&#65533;&#65533;mq%T&#65533;&#65533;&#65533;&#65533;&#65533;A&#65533;&#65533;q&#65533;`&#65533;&#65533;\&#65533;k&#65533;s&#65533;C&#65533;&#65533;@}&#481;&#65533;&#65533;<&#545;rx#8&#65533;&#65533;0$&#65533;&#65533;W<&#65533;&#65533;&#65533;&#65533;&#65533;&#65533;&#65533;:&#65533;t&#65533;{&#65533;,&#65533;-&#65533;&#65533;<&#65533;j i#<qR&#65533;8&#65533;f&#65533;&#65533;&#65533;O&#65533;q&#65533;&#65533;5	&#65533;&#65533;&#65533;K!)m`&#65533;&#65533;&#65533;&#65533;&#65533;&#65533;x&#65533;&1 #l&#65533;I&#65533;q&#65533;&#65533;&#65533;*&#65533;&#65533;~&#65533;5&#65533;&#65533;+&#65533;&#65533;&#65533;?&#65533;&&#65533;&#65533;h&#65533;N&#65533;&#65533;pL&#65533;&#65533;&#65533;&#65533;&#65533;&#24641; Z3&#65533;J`qB&#65533;zu&#65533;&#65533;&#65533;&#65533;&#65533;&#65533;i<&#65533;&#65533;&#1264;J&#65533;&#65533;T&#65533;`)&#65533;&#65533;&#65533;N&#65533;&#65533;#&#65533;&#65533;#$&#65533;?&#65533;I&#65533;:g&#65533;@ ?&#65533;&#1420;|&#65533;&#65533;c=1K&#65533;&#65533;&#65533;&#65533;M3&#65533;&#65533;&#65533;;p9&#65533;&#65533;O&#65533;&#65533; &#65533;(\K&#65533;&#65533;&#65533;~t&#65533;V&#65533;E &#65533;<Py&#1107;&#65533;&#65533;&#65533;&#65533; &#65533;i3&#65533;&#65533; &#65533;2&#65533;H7&#65533;&#65533;M&#65533;&#65533;&#65533;&&#65533;&#65533;&#65533;&#65533;p)&#65533;&#65533;&#65533;Mi&#65533;&#829;^}&#65533;X&#65533;&#25468;&#65533;
&#675;muz-&#65533;&#329;9#^?&#1013;sZs&#65533;pN&#65533;&#65533;LWq&#65533;Cp8G&#65533;\X&#65533;4&#65533;w&#65533;H&#65533;O&#65533;&#65533;.&#65533;{g&#65533;V&#65533;A"&#65533;&#65533;	&#65533;&#489;&#65533;&#65533;j&#65533;&#65533;&#65533;&#65533;&#65533;0 &#65533;k\&#65533;Ye*&#65533;&#65533;&#65533;^y&#1235;&#65533;rz&#65533;&#574;&#65533;I&#65533;R"0&#65533;&#65533;&#65533;`&#65533;<
&#830;&#65533;&#65533;z&#65533;&#65533;[O:&#65533;&#65533;&#65533;$}&#65533;Q&#65533; &#65533; Y&#65533;3)&#65533;o&#65533;&#65533;T[9&#65533;&#65533;l1&#65533;1&#65533;1&#1457;f&#65533;&#65533;&#65533;&#65533;&#65533;&#65533;&#65533; hX&#65533;&#65533;&#65533;&#65533;&#65533;&#65533; &#65533;\&#65533;&#65533;&#65533;&#65533;I&#12009;I&#65533;d&#65533;k&#65533;&#65533;&#65533;&#65533;S|&#65533;&#65533;5z&#65533;y&#65533;Tl&#65533;s&#65533;&#65533;&#65533;&#563;&#65533;hD&#65533;&#65533;&#65533;!(&#65533;x"&#65533;+?&#65533;&#65533;&#65533;q!&#65533;&#65533;}&#65533;&#65533;&#787;&#65533;`;R&#65533;&#65533;&#65533;-&#65533;	&#65533;&#65533;v&#65533;&#65533;&#65533;&#65533;&#1660;@!$r;&#1209;+&#65533;O&#65533;3D1&#65533;&#65533;S- &#65533;&#65533;&#65533;&#65533;A&#65533;&#1717;m&#65533;&#65533;v!&#65533;&#148;=j"&#65533;=&#65533;&#65533;&#65533;&#65533;T`&#65533;&#65533;&#65533;|&#65533;&#65533;&#65533;&#65533;&#65533;&#933;`a&#65533;&#65533;	&#65533;&#65533;&#65533;&#65533;h_i&#65533;&#65533;&#65533;G4&#65533;&#65533;&#65533;&#65533;&#65533;&#65533;F&#65533;J7g&#65533;@&#65533;u&#65533;@rz&#65533;&#65533;Lc&#65533;)&#65533;I&#65533;&#65533;h &#65533;&#1183;m!&#65533;&#65533;&#65533;g|3&#65533; &#65533;o&#65533;f8&#65533;Np:sM&#65533;&#65533;N&#65533;&#65533;&#65533;c&#65533;&#65533;&#65533;q&#65533;&#65533;&#65533;&#65533;9&#65533;&#1920;{&#65533;#&#65533; &#46996;&#65533;&#65533;&#65533; P_&#65533;&#65533;&#65533;4 &#65533;&#65533;&#65533;q&#65533;&#65533;H :&#65533;&#65533;Px?J y<t&#65533;&#65533;&#65533;&#65533;!&#65533;?&#652;&#65533;&#65533;#&#65533;@&#65533;.r~&#65533;<S&#65533;c&#65533;2O&#65533;G&#1487;&#65533;&#65533;12G_^( &#65533;RGSWt&#65533;9&#65533;&#65533;&#65533;p&#65533;}&#65533;M>&#65533;OKU&#65533;&#65533;&#65533; ~&#65533;<&#65533;&#65533;4P&#65533;&#65533;Ip&#65533;-m&#65533;&#65533;&#65533;$&#65533;&#65533;OZ&#65533;&#65533;&#65533;&#65533;v?{+M,&#65533;&#65533;UmM&#65533;x&#65533;O_z&#65533;&#65533;&#65533;W&#65533;&#65533;&#65533;6&#65533;&#65533;l
&#65533;M%&#65533;&#65533;&#65533;d&#65533;&#65533;X&#65533;&Tn&#65533;uc&#65533;&#1013;[Y&#65533;B&#65533;&#65533;IU&#65533;aV&#65533;&#65533;hy&#65533;\j,wt&#65533;&#65533;n?>k>&#65533;HK;&#65533;m&#65533;&#65533;Jd1$&#65533;&#65533;&#65533;&#65533;X&#65533;2{&#65533;&#65533;]	&#65533;&#65533;d&#771;`N&#65533;&#65533;&#65533;z&#65533;&#65533;O&#65533;&#65533;&#65533;B&#65533;+&#65533;V&#65533;&#65533;(&#65533;&#65533;eg&#65533;&#65533;&#65533;&#65533;&#65533;j&#569;&#65533;&#65533;&#65533;'&#65533;?&#65533;&#65533;&#65533;i&#65533;&#65533;jU&#65533;&#65533;,&#65533;'&#65533;s&#65533;&#65533;G&#65533;X&#65533;zE&#1897;&#65533;&#65533;I&#65533;&#65533;kvI&#65533;&#65533;8&#65533;&#65533;&#65533;*&#65533;8&#65533;N{&#65533;U&#65533;r&#65533;&#65533;&#65533;BG2ln&#65533;&#65533;<&#65533;T&#65533;\T[&#65533;&#65533;5&#65533;G&#10756;&#65533;L&#65533;&#65533;&#65533;-,&#65533;&#65533;P2&#65533;e&#65533;&#65533;!UI&#1624;&#1317;&#686;&#65533;&#65533;&#1007;>&#1298;rz&#913;y=q&#65533;Nr&#65533;&#65533;&#65533;v1&#65533;&#65533;&#65533;\&#65533;&#65533; &#65533;i&#65533;7&#65533;p9&#65533; y&#65533;&#65533;q&#65533;NS&#65533;&#65533;)W&#65533;<P&#65533;&#65533;&#65533;&#65533;&#65533;f&#65533;a&#65533;&#532;*&#65533;a&#65533;&#65533;&#65533;5&#65533;G&#659;&#65533;W&#65533;&#65533;r&#65533;4&#65533;&#65533;&#65533;N&#65533;~n&#997;sb~&#65533;]5&#65533;&#65533;&#65533;&#455;,&#65533;&#65533;&#65533;<&#65533;&#65533; =+J&#65533;p&#65533;5l&#65533;&#1639;Q&#65533;&#65533;&#65533;*&#65533;&#65533;,Cc&#65533;&#65533;&#65533;&#65533;N&#65533;A&#65533;&#65533;&#65533;)&#65533;<&#1027;&#65533;-\&#65533;&#65533;_&#65533;Cg&#65533;]&#65533;O&#65533;&#65533;^&#65533;$|s&#65533;?&#173;hH&#65533;&#65533;&#65533;&#65533;w&#65533;\G&#65533;&#65533;I:E&#65533;&#65533; &#65533;&#65533;9&#65533;&#65533;^&#65533;&#65533; &#65533;&#65533;&#65533;&#65533;n&#65533;q&#65533;&#65533;&#65533;&#65533;&#65533;/&#65533;&#65533;&#1012;&#65533;&#65533;&#65533;&#65533;8&#65533;f&#1896;E&#65533;z~&#65533;/N&#1219;&#65533;&#65533;&#65533;&#65533;&#1936;&#65533;o&#65533;&#65533;z&#65533;&#65533;jlj[#M&&#65533;&#65533;A/e6&#65533;,y&#65533;#~&#65533;&#65533;&#65533;&#65533;&#65533;&&#65533;g&#65533;5&#65533;&#65533;&&#65533;&#65533; &#65533;&#65533;	&#65533;O_&#65533;&#65533;fi&#65533;>&#1212;&#65533;&#65533;5&#65533;&#65533;3&#65533;&#269;&#65533;T"|&#65533;;F7&#65533;&#65533; &#65533;^&#65533;&#65533;&#65533;/&#7904;Ns&#65533;&#65533;W&#65533;&#65533;N"|&#65533;&#65533;^&#1647;D&#65533;xH&#65533;.&#65533;&#65533;&#65533;?&#952;g&#65533;~']_&#65533;&#65533;|6	&#65533;&#65533;&#65533;&#65533;&#65533;$S&#65533;&#65533;&#65533;&#65533;8&#65533;&#65533;&#65533;&#1431;&#65533; &#65533;&#65533;+&#65533;&#65533;&#65533;&#1640;X&#65533;?&#65533;EO&#65533;Z&#65533;&#65533;&#65533;}c$&#65533;<&#65533;G&#65533;&#65533;&#65533;&#65533;&#65533;&#65533;&#48707;&#65533;&#65533;&#65533;	&#65533;?&#65533;I&#65533;&#65533;\&#65533;&#65533;&#65533;D.]m&#65533; &#65533;&#65533;&#65533;Wg&#65533; O&#65533;&#65533;#&#65533;
&#65533;&#65533;#Y&#65533;&#65533;;lTu&#65533; &#65533;E&#1391;&#65533;&#65533;5&#65533;&#65533;&#65533;&#65533;2g&#65533;&#65533;,&#65533;&#65533;L}j&#65533;&#65533;f&#65533;&#65533;`&#65533;&#65533;&#65533;&#65533;&#65533;{N&#65533;[U&#65533;&#65533;&#65533;&#65533;p&#65533;c&#65533;&#65533;5&#65533;&#65533;&#65533;&#65533;I&#65533;)&#65533;&#65533;l&#65533;&#65533;&#65533;&#65533;L&#65533;+b&#65533;&#65533;&#356;"&#65533;n&#816;&#65533;&#65533;YT>&#65533;<&#65533;&#65533;&#65533;jL&#65533;&#65533;&&#65533;&#65533;&#65533;&#65533;&#65533;u&#65533;V&#65533;X&#65533;T&#65533;>X?1&#65533;&#620;&#65533;$&#1997;/&#65533;M&#65533;B&#65533;&#65533;&#65533;i&#65533;&#65533;&#9228;u&#65533;@z&#65533;&#65533;*&#65533;&#26316;&#65533;&#65533;-&#65533;&#65533;1&#65533;I&#1513;&#65533;h&#495;Z	&#65533;7lJ3E&
QIK@*{H<&#65533;v&#65533;B&#65533;&#65533;&#65533;AZ&#65533;Q&#65533;Rz&#65533;M4&#65533;RE&#65533;&#65533;6)&#65533;|&#65533;&#65533;&#65533;n+s&#697;&#1268;&#65533;AR&#65533;1!g&#65533;&#65533;y&#142;p&#65533;&#65533;'&#65533;*&#65533;&#65533;b&#65533;y&#65533;[&#65533;m&#65533;4[OYG&#65533;&#65533;&#65533;&#65533;&#146;&#65533;&#65533;&#65533;&#65533;I9(&#65533;r&#65533;&#65533;G@?*&#65533;&#65533;v&#65533;h&#65533;&#65533;&#65533;b_9bN}Nj&h&#65533;Af!ON2[&#65533;&#65533;&#65533;&#65533;&#65533;&#65533;&#65533;[&#65533;r&#65533;&#65533;&#65533;&#65533;&#65533;qZ:4&#65533;&#65533;#&#65533;&#65533;4&#65533;&#65533;&#65533;&#727;&#65533;&#65533;&#65533;&#65533;&#65533;&#1459;&#65533;u&#65533;&#65533;k&#65533;fd1&#65533;}p-&#65533;_(8'{&#65533;=&#65533;Rk:|&#65533;&#65533;&#65533;B&#65533;F&#65533;n&#65533;&#65533;&#65533;1&#65533;V&#65533;u&#65533;&#65533;G&#65533;'&#65533;&#65533;U&#65533;[&#65533;:&#65533;7s$&#65533;&#65533;&#65533;&#65533;R1&#65533;sJ&#65533;&#65533;.ftE&#65533;i&#65533;&#65533;1&#65533;LZ&#65533;Y%#&#65533;&#65533;p=I&#65533;}M%&#65533;1Ol&#65533;W1&#65533;4&#65533;x &#65533;s&#65533; &#65533;&#65533;V&#65533;n&#65533;.<7im&#65533;&#65533;&#65533;L&#65533;&#65533; aN&#65533;&#65533;&#65533;'&#1711;]N&#1132;&#65533;F&#65533;\2w&#65533;U&#65533;rH&#65533;&#65533;&#65533;b=&#65533;o^&#65533;&#65533;&#65533;&#65533;&#65533;&#65533;&#65533;
&#65533;&#65533;!&#65533;&#65533;&#65533;aT&#65533;&#1263;Z&#398;&#65533;[&#65533;&#65533;&#65533;F[&#65533;&#1856;&#65533;&#65533;5&#65533;%&#65533;^X&#65533;&#65533;m&#65533;&#65533;09E&#65533;&#65533;&#65533;&#65533;&#65533;Yz}&#65533;&#65533;&#593;q&#65533;&#65533;'&#65533;&#65533;&#65533;&#65533;&#65533;E&#2017;&#65533;&#65533;&#65533;&#65533;i&#65533;B&#65533;!&#1680;&#65533;gv&#65533;O_OO&#177;&#65533;r&#65533;q&#65533;&#65533;&#65533;&#1974;&#65533;d,&#65533;I&#65533;&#65533;&#65533;G&#65533;V5&#65533;~&#65533;&#65533;&#13516;&#65533;&#1181;+&#65533;kZ	AH&#65533;3&#65533;rrO&#1434;4R&#65533;B8Dn&#65533;&#65533;S&#65533;4&#65533;:&#65533;E &#65533;&#65533;&#65533;&#1710;i0}&#65533;Q&#65533;3&#65533;v&#65533;&#65533;&#65533;n&#65533;&#65533;J&#65533;&#65533;U&#65533;&#65533;m&#65533;a&#65533;&#65533;&#938;3&#65533;q&#65533;&#65533;&#65533;:{&#65533;~&#65533;&#65533;&#65533;&#65533;C&#65533;&#65533;r&#65533;&#444;&#65533;&#65533;&#65533;z+A&#65533;&#65533;&#65533;u&#65533;=)&#65533;&#929;&#65533;#!&#65533;&#65533;&#65533;&#65533;iP1&#65533;F=i&#516;J9&#65533;&#65533;&#1168;&#65533;&#65533;&#138;6G&#65533;&#65533;6&#65533; +]&#65533;&#65533; &#65533;&#65533;5&#65533;q(&#65533;&#1662;_&#65533;&#65533;&#65533;&#65533;&#65533;z&#65533;&#65533;_&#65533;M&#65533;&#65533;&#65533;&#65533;kIjD&#1927;&#65533;x	&#65533;&#65533;-V2Jl\s&#65533;&#13999;&#7334;&#65533;_C&#65533;&#65533;&#65533;	&#65533;#N&#65533;~I&#65533;#&#65533;&#65533;&#65533;BI&#65533;&#65533;C&#65533;&#65533;<&#65533;|&#65533;g&#65533;2g&#65533;&#65533;5&#65533;~&#65533;&#65533;&#65533;oy&#65533;&#65533;i&#65533;Sy&#65533;&#65533;&#65533;A&#65533; l9&#65533;&#65533;&#65533;&#65533;}&#65533;_&#65533;o7?Z
&#65533;n&#65533;&#65533;&#65533; =r&#65533;&#65533;o&#65533;&#65533;&#65533;&#65533;&#65533;&#65533;*&#65533;3&#65533;&#65533;&#65533;N&#65533;&#65533;&#65533;&#65533;uc|$&#65533;&#65533;&#65533;&#65533;d&#65533;s&#65533;g&#65533; &#65533;^}y&#65533;&#65533;j&#65533;K&#65533;&#65533;&#65533;&#65533;~\&#1505;xK&#65533;
&#65533;&#65533; =&#65533;l&#1499;&#1942;&#65533;&#65533;F&#65533;r&#65533;:&#65533;&#65533;b&#65533;&#65533;&#65533;&#65533;_&#65533;.&#65533;&#65533;&#65533;&#65533;$$&#65533;&#1908;&#65533;:&#65533;l&#65533;&#65533;&#65533;&#1455;&#65533;&#65533;&#65533;&#65533;&#65533;'4&#65533;e&#65533;&#65533;&#65533;&#65533;&#65533; &#1518;&#65533;.Tnx &#65533;x&#65533;~&#65533;O~&#65533;&#65533;xl&#65533;&#65533;&#65533;  g&#65533;3&#65533;&#65533;&#969;&#65533;mR}8&#65533;&#65533;@w&#65533;]&#65533;&#65533;X&#65533;B&#65533;aW&#65533;<b&#65533;&#65533;&#65533;&#65533;&#65533;,&#65533;&#65533;N&#65533;&#65533;&#65533;&#65533;6&#65533;&#65533;&#65533;&#65533;=&#65533;N&#65533;&#65533;I&#1614;"&#65533;&#65533;&#65533;d&#65533;&#65533;z&#65533;j?&#65533; &#65533;&#65533;\p&#65533;&#65533;8$&#65533;&#935;&#65533;o
&#65533;&#65533;k&#65533;e &#65533;>v&#65533;[]&#65533;&#65533;/&#65533;&#65533;&#65533;&#65533;B&#65533;&#65533;&#65533;&#65533;&#65533;&#65533;Z&#65533;&#65533;U`&#65533;V&#65533;&#65533;&#65533;&#65533;&#65533;&#65533; &#65533;Q&#65533;&#65533;W5&#65533;?&#65533;4&#65533;&#65533;&#65533;&#65533;&#65533;>&#65533;&#65533;&#65533;I&#65533;&#65533;mX&#65533;3NF&#65533;&#65533;j&#65533;&#65533;&#65533;&#65533;R$&#65533;&#65533;&#65533;&#65533;` b =O\U&#65533;7&#65533;QT&#65533;*9&#65533;&#65533;l&#65533;l&#65533;G&#65533;t&#65533;&#65533;+&#65533;&#65533;>Y&#65533;{&#65533;&#554;,0s&#65533;&#1172;u&#65533;S&&#65533;Pf&#65533;&#65533;kr&#65533;c&#65533;&#65533;&#65533;*&#65533;j3&#65533;a&#65533;&#65533;*&#65533;1&#65533;&#65533;&#65533;&#604;JR&#65533;&#65533;Vvc&#65533;I&#65533;%&#65533;&#65533;Fh&#65533;&#65533;-&#65533;&#65533;}&#65533;&#65533;KlB&#825;&#65533;&#65533;&#404;&#65533;&#814;]&#65533;%L&#15337;&#65533;q&#65533;Oi&#65533;Eq&#177;&#65533;&#65533;&#1452;&#65533;Q&#65533;&#65533;0wK&#1513;&#65533;PzVt#2)&#65533;&#65533;9s0&#65533;&#65533;vW&#65533;&#65533;UE5r&#65533;&#65533;{&#65533;X&#65533;&#65533;&#65533;&#65533;&#65533;&#65533;U&#1534;:b 
)!&#65533;1&#65533;&#65533;'&#65533;M
&#65533;zSz#8&#65533;&#65533;'q&#65533;>&#65533;V_&#65533;&#65533;&#1965;&#65533;&#65533;F*&#65533;&#65533;&#65533;A&#65533;&&#65533;&#65533;&#65533;q&#65533;6*pN{T&#65533;*t&#65533;&#65533;H&#403;&#65533;W&#65533;fc&#65533;&#65533;&#65533;|b4&#65533;&#65533;&#65533;&#65533;*9&#65533;&#65533;&#65533;aw&#65533;&#65533;dd&#65533;$ A?&#65533;70[&#592;&#65533;&#65533;&#65533;&#65533;&#65533;N&#65533;mj&#65533;X$h&#65533;&#65533;&#65533;)<1&#65533;zu5	&#65533;&#65533;MI-&#65533;&#604;&#65533;g&#65533;&#65533;&#65533;&#65533;SW&#65533;C&#65533;A&#65533;&#65533;&#65533;q&#65533;B&#65533;&#65533;&#65533;&#65533;rI&#65533;4&#65533;&#65533;@&#65533;&#65533;&#65533;w&#65533;	&#65533;s&#65533;59&#65533;&#65533;&#65533;&#954;&#65533;Y6&#652;:7&#65533;~&#65533;W&#65533;<~5&#65533;&#65533;-&#65533;&#1647;m&#65533;bB&#65533;&#65533;&#65533;&#65533;&#65533;&#65533; &#65533;&#1504;G&#65533;&#65533;C&#65533;q&#65533;J&#65533;G&#65533;w&#65533;zT&#65533;4&#65533;&#65533;&#65533;&#65533;&#65533;&#65533;&#65533;B&#65533;F&#65533;(&#65533;s&#65533;S&#65533;:&#65533;&#65533;o#&#641;&#65533;&#65533;8ob85&#65533;	&#65533;i&#65533;w&#65533; ,6u&#65533;&#65533;&#65533;&#65533;5)\i&#1573;,&#65533;;&#65533;&#657;&#65533;A&#65533;&#65533;[&#65533;&#65533;U&#65533;&#65533;&#65533;&#65533;"&#65533;s&#65533;<@&#65533;|&#65533;&#65533;&#65533;Xs&#65533;&#65533;;&#65533;&#65533;b&#65533;HHX&#65533;&#65533;E,&#65533;0&#65533;&#65533;&#65533;O\&#65533;&#65533;w&#65533;&#65533;L7&#65533;&#65533;&#65533;"6{&#65533;8&#65533;&#65533;&#65533;f&#65533;V&#65533;&#65533;rf^&#65533;r&#65533;&#65533;|&#65533;&#65533;VY&#65533;&#65533;&#65533;&#65533;$&#65533;NH&#65533;&#1427;&#65533;vIz&#65533;2L&#65533;&#65533;&#65533;&#65533;~&#65533;'&#65533;&#65533;O&#931;&#65533;Un&#65533;&#65533;,&#65533;&#65533;&#65533;&#65533;`	&#65533;N$&#65533;&#65533;L&#65533;&#65533;"6&#65533;&#65533;q&#65533;&#65533;\8#&#65533;&#65533;!Z](&#65533;&#1558;V&#65533;&#65533;&#65533;&#65533;&#65533;6&#65533;&#65533;&#65533;&#65533;&#65533;&#65533;&#65533;&#65533;x&#65533;&#65533;g~&#65533;&#65533;&#65533;a&#65533;&#65533;8&#65533;&#65533;&#65533;&#65533;
}&#65533;&#65533;@F&&#65533;k&#65533;&#65533;V&#65533;&#65533;j_&#65533;m>&#65533;>3&#65533;&#65533;&#65533;&#65533;Y&#65533;7SB&#65533;h3A&#65533;;&#65533;&#65533;&#65533;&#65533;&#65533; &#65533;&#65533;&#65533;Z&#65533;$+&#65533;t&#65533;&#65533;R&#65533;&#65533;&#52556;&#1296;&#65533;>&#65533;O~MZ&#65533;C&#65533;R&#65533;&#65533;]&#65533;&#65533;*&#65533;&#65533;&#65533;8&#65533;&#65533;
&#65533;en&#21851;&#65533;&#65533;$&#65533;&+&#65533;=/&#65533;&#65533;&#65533;&#65533;r&#65533;&#2033;&#999;&#65533;&#65533;&#65533;wjvH&#65533;Y&#65533;&#65533;&#65533;&#65533;O&#65533;,&#65533;%&#65533;&#65533;&#65533;9&#65533;9&#31725;t&#65533;"&#488;&#65533;HrY&#65533;6/&#65533;A&#65533;&#65533;&#65533;}&#65533;&#65533;h&#1415;7&#65533;&#65533;&#65533;&#65533; E&#1283;&#65533;&#65533;&#65533;&#65533;@&#65533;&#65533;&#65533;&#65533;&#65533;wK&#65533;/&#65533;&#65533;Z&#65533;&#65533;$&#65533;&#65533;&#65533;}&#65533;{Ue&#65533;&#150;Eq&#65533; Q&#65533;{&#65533;&#65533;&#65533;[|&#65533; &#574;&#65533;x&#65533;h&#65533;&#65533;1&#65533;&#65533;&#65533;+&#65533;*0pz&#65533;&#1213;O&#65533;&&#65533;&#65533;3ar|&#562;s&#65533;&#65533;&#65533;&#65533;I&#65533;G &#65533;NA&#65533;~?&#65533;u&#65533;&#1874;&#65533;&#65533;S;E&#65533;n\&#65533;43&#65533;dqV&#65533;"&#65533;&#65533;&#65533;&#65533;&#65533;&#65533;O&#65533;&&#65533;wZ&#65533;	&#65533;&#65533;$&#65533;e&#65533;&#65533;px&#65533;&#65533;)ng&#65533;&#65533;fyUF&#65533;r&#65533;&#65533;&#1582;&#65533;&#65533;rKv &#65533;&#65533; &#65533;(&#46077;&#65533;&#65533;t&#65533;}&#65533;&#65533;y89B?k&#65533;&#65533;&#629;&#65533; g>&#65533;&#65533; &#65533;]G&#65533;T&#65533;&#65533;
&#65533;&#65533;{&#65533;&#65533;kM&#65533;$J&#65533;$'#?j&#65533;&#65533;U\&#65533;>:&#65533;&#65533;&#65533;&#65533;2&#65533;\&#65533;&#65533;&#65533;&#65533;*&#65533;&#65533;G&#264;&#65533;^wLI&#65533;:&#65533;@+'&#65533;u&#65533;&#65533;O!&#65533;,I&#65533;d<&#65533;&#65533;&#65533;&#2042;&#65533;e&#65533;&#65533;Ax&#65533;&#65533;&#65533;k&#65533;On&#65533;KQ$x&#65533;=&#65533;&#65533;&#65533;`&#65533;&#735;&#65533;5n&#65533;H&#65533; &#65533;Hc&#65533;U=YU<w&#65533;&#65533;Z!&#35023;&#65533;D6&#65533;CI_y&#65533;&#65533;&#65533;&#65533;&#65533;&#65533;GW$&#65533;&#65533;&#65533;&#65533;&#65533;&#1465;&#65533;&#65533;&#65533;&#65533;<`&#65533;&#65533;&#65533;&#1798;i&#65533;61&#65533;&#65533;W&#65533;&#65533;&#65533;+&#65533;oS]&#65533;U&#65533;&#65533;&#65533;U&#65533;la&#65533;&#65533;)&#65533;&#65533;&#65533;q@<&#65533;&#1169;&#65533;&#65533;jd7&#65533;&#65533;ZO&#202;_&#65533;&#65533;\&#65533;4 &#65533;8&#1759;&#129;&#65533;z&#1182;&#65533;r)&#65533;@&#65533;&#65533;&#65533;&#65533;O&#1427;&#65533;&#65533;&#65533;&#65533;&#65533;&#65533;;Q&#1740;&#65533;&#65533;t&#65533;&#65533;&#65533;$&#65533;3&#65533;u&#65533;&#65533;&#65533;8&#65533;$&#384;&#65533;&#65533;&#65533;&#65533;&#65533;&#65533;&#65533;&#65533;RhB>^&#65533;4&#65533;&#65533;&#65533;&#65533;&#65533;R <&#65533;&#65533;&#65533;&#65533;&#65533;/?C&#65533;Z&#65533;&#65533;W &#65533;&#65533;&#65533;\&#65533;9&#65533;[&#65533;&#65533;g*&#65533;&#65533;Ux&#65533;&#65533;&#65533;&#55081;=9&#65533;2)0KRap&#65533;&#986;1&#65533;z&#65533;&#65533;&#65533;&#65533;H&#65533;&#65533;&#65533;Yn&#891;s&#65533;&#65533;$&#1371;&#65533;(&#65533;&#65533;Wk0c&#65533;&#65533; :&#65533; &#65533;T=y&#65533;S&#65533;&#65533;&#1525; &#65533;N(&#65533;&#65533;&#65533;&#1261;Q#&#65533;O.@&#65533;&#65533;&#65533;d&#65533;&#65533;[ipd&#65533;eWt&#65533;P6&#65533;O< &#65533;a&#65533;&#65533;&#65533;&#65533;O&#65533; Z&#65533;Y&#65533;&#65533;&#65533;&#65533;&#65533;&#65533;&#65533;7*.&#65533;&#65533;B&#65533;&#65533;&#65533;dy&#65533;&#65533;&#65533;&#65533;j}M#&#65533;9&#65533;&#65533;&#1006;)&#65533;&#65533;&#65533;-&#65533;?v3&#65533;&#65533;OW&#65533;=:&#65533;&#65533;j6wa&#65533;&#65533;&#65533;&#65533;=*J&#65533;&#65533;:&#65533;&#65533;&#65533;&#65533;&#65533;#I&&#65533;&#65533;` &#65533;L'&#65533;&#65533;8&#65533;7 &#65533;z,&#65533;&#1740;&#65533;*&#65533;J&#65533; &#65533;&#65533;&#65533;&#65533;&#65533;M:(f$&#65533;L&#65533;&#65533;&#65533;$&#65533;4ux&#65533;Z &#25730;&#65533;&#65533;&#65533;0&#65533;&#65533;&#65533;&#65533;?JRq&#65533;&#65533;&#65533;&#65533;A&#65533;=&#65533;q&#65533;&#65533;})\&#65533;p	&#65533;&#65533;)9&#65533;'$&#65533;:z~T&#65533;&#65533;&#65533;&#1664;=&#65533;(&#65533;O"&#65533;&#65533;&#65533;sH	&#65533;&#65533;A&#65533;&#65533;`&#65533;J'&#65533;)&#65533;&#65533;&#65533;&#65533;O&#65533; &#65533;~R&#65533;Gn&#65533;SsK&#65533;zd&#65533;z '&#65533;&#65533;X&#65533;&#65533;4q&#1939;&#65533;&#65533;&#65533;9&#65533;p8&#65533;&#65533;ZC&#65533;&#65533;&#65533;#&#65533; &#65533;P&#65533;8&#65533;&#65533;?J@qJ&#65533;&#65533; c>&#65533;=&#65533;&#65533;n&#65533;/ T'&#65533;`&#65533;&#65533;&#65533;a&#65533; c&#1427;&#65533;&#65533;&#1099;}&#65533;%@9&#65533;&#65533;&#65533;&#65533;&#65533;&#65533;B=&#65533;k&#65533;&#65533;&#65533;&#65533;Wd
&#65533;I&#65533;&#65533;+mfR&#65533;(1&#65533;&#65533;&#65533;=&#65533;5&#65533;V<&#65533;&#65533;&#65533;&#50095;D&#65533;&#65533;I&#65533;Nq&#65533;&#65533;&#65533;mz&#65533;&#65533;&#65533;&#65533;&#65533;2s\n&#65533;qV&#65533;&#65533;9m&#65533;<&#1364;&#65533;&#257;>s&#1095;&#65533;&#65533;qN&#65533;&#1645;&#65533;z{&#65533;&#65533;&#65533;H|&#65533;c&#65533;z&#65533;q&#65533;n&#1015;CT&#65533;Zc&#65533;&#1379;b0&#1248;&#65533;&#65533;&#848;]&#65533;2&#65533;gL&#1462;&#65533;$f&#65533;&#65533;|&#65533;)&#65533;T&#65533;v&#65533;Ys&#65533;d&#65533;&#65533;&#65533; ?&#65533;&#1465;	#v&#65533;{&#65533;&#65533;&#65533;s&#65533;&#65533;3&#65533;Bc&#65533;&#65533;&#65533;+&#65533;H&#65533;&#770;&#65533;&#65533;&#65533;&#65533;&#65533;&#65533;aU&#65533;H&#65533;&#1196;JT&#65533;L&#65533;&#1010;&#65533;P!O&#65533;&#65533;t#&#65533;M&#65533;&#65533;r3&#65533;&#65533;r&#65533; c&#65533;&#65533;'&#65533;&#65533;&#65533;]&#65533;4&#65533;&#1316;&#65533;e&#65533;?4&#65533;&#65533;&#65533;&#65533;&&#65533;&#65533;b&#1777;&#65533;&#65533;X&#65533;&#65533; &#65533;-&#65533;&#780;&#65533;A9&#65533;&#65533;&#65533;&#65533;&#65533;t&#65533;6&#65533;&#65533;&#65533;&#65533;m&#65533;&#65533;&#65533;&#65533;&#65533;&#65533;&#65533;&#65533;"T&#65533;&#65533; ;G&#65533;&#65533;&#65533;Z&#65533;"&#65533;"d&#65533;&#65533;p&#65533;&#65533;#&#1034;P&#65533;&#65533;&#65533;9&#65533;v%&#65533;rq&#65533;&#65533;&#65533;r&#65533; &#65533;?&#428;\H77 &#65533;MU&#65533;&#65533;d&#65533;&#1979;`&#65533;&#65533;&#65533;&#65533;+&#65533;&#1312;&#65533;N	&#65533;&#65533;_z&#65533;&#65533;RG&#65533;&#65533;&#65533;&#65533;&#65533;HO#&#65533;&#65533;&#65533;;&#65533;&#65533;I&#65533;&#65533;F1&#65533;&#65533;#1&#65533;T&#65533;L&#65533;&#65533;"&#65533;&#18329;&#65533;j @4&#65533;&#65533;&:q&#65533;K&#65533;t&#65533;&#65533;&#65533;@&#65533;&#1639;R3&#614;!FA9&#8406;&#65533;&#65533;&#65533;7&#65533;&#65533;8=&#65533;*@(&#65533;&#65533;3&#65533;&#65533;&#65533;&#65533;x&#65533;&#65533;&#65533;&#65533;J0Gz&#65533;&#65533; y&#65533;G&#65533;H^&#65533;&#65533;7\#&#65533;&#65533;!&#65533;&#65533;&#65533;&#65533;n&#65533;&#65533;H&#65533;P;&#1454;&#65533;&#65533;&#1771;K5&#65533;-$&#65533; &#65533;q&#65533;&#65533;PXZ&#65533;<&#65533;&#65533;N&#65533;[&#65533;y&#65533;A&#65533;&#65533;&#65533;&#65533; h&#65533;&#65533;&#65533;&#65533;N&#65533;&#65533;&#65533;&#65533;,m&#65533;&#65533;&#65533;RWx&#65533;ym&#65533;&#65533;&#1841;;&#65533;VSh&#65533;DV~#&#65533;&#65533;1&#65533;F&#65533;&#65533;&#18405;,&#65533;-&#65533;%iQYwx&#65533;}i&#65533;&#65533;v(4&#65533;}J&#65533;e[L2EpNJ&#65533;&#65533;u&#65533;9'&#65533;&#65533;&#65533;&#65533;M&#65533;&#65533;&#65533;&#65533;&#65533;&#65533;&#65533;&#65533;&#65533;&#65533;&#65533;r&#65533;&#65533;w&#65533;&#65533;\&#65533;&#65533;7&#65533;&#65533;e&#65533; &#65533;J]@%\q&#65533;oZ&#65533;>&#65533;&#1285;&#65533;mc&#2014;&#65533;&#65533;&#65533;&#65533;b&#65533;l&#65533;:&#65533;.&#65533;dg&#1795;PO&#65533;$Blm&#65533;U&#65533;J&#65533;i&#65533;Z&#65533;&#65533;&#65533;RH&#1125;o&#65533;&#65533;&#65533;FzU&#65533;&#65533; 9&#65533;:b&#65533;&#65533;&#65533;&#65533;X&#65533;m&#65533;&#65533;I&#65533;&#65533;g&#65533;&#65533;&#65533;&#65533;&#65533;&#65533;{
7-;&#65533;\&#65533;'&#65533;&#65533;&#65533;I_&#65533;c{d&#65533;&#65533;&#65533;&#65533;9&#65533;&#65533;&#65533;$&#65533;F&#65533;nV7&#65533;&#65533;[&#65533;` &#65533;&#65533;[&#65533;wsf,UO&#1459;&#65533;&#65533;&#65533;&#407;7T&#65533;"2=&#65533;&#65533;PJWJ&#65533;&#65533;Z&#65533;&#65533;&#65533;&#65533;&#65533;R#n&#65533;&#1440;r09n&#65533;&#65533;&#65533;&#65533;&#65533;p&#65533;T &#65533;&#65533;&#65533;}&#65533;[&#65533;8&#65533;JL&#65533;E79O&#65533;&#65533;&#65533;&#65533;&#65533;&#65533;E&#65533;6&#65533;&#1700;c&#65533;&#65533;E&#65533;?&#164;&#65533;&#65533;@&#65533;N+&#1598;?&#65533;&#65533;#;HYW &#65533;&#65533;&#65533;Z&#65533;&#65533;G&#65533;&#65533;_&#65533;&#65533;f&#65533;=&#65533;( +218&#65533;9&#65533;z&#65533;&#65533;&&#65533;&#65533;4&#65533;&#847;&#65533;&#65533;&#65533;&#65533;Y &#65533;+R&#65533;&#65533;&#65533;&#65533;&#65533; &#65533;! g n5&#65533;&#65533;&#65533;&#65533; &#65533;&#65533;1;M&#65533;&#65533;&#65533;&#65533;&#65533;|&#65533;&#65533;o&#65533;&#65533;&#65533;;g&#65533;&#65533;&#65533;&#65533;&#65533;o&#65533;&#65533;&#65533;&#65533;/&#129;&#65533; &#65533;&#65533;&#65533;&#65533;&#65533;?
&#65533;G&#65533;&#65533;#&#65533;&#65533;&#65533; &#65533;&#769;H'>&#65533;CQ|( &#65533;7&#65533;&#65533;&#287;&#685;h&#65533;&#65533;&#65533;&#65533;<]&#65533;&#65533;&#65533; &#65533;[&#65533;&#65533;=~&#65533;&#65533;f&#65533;`&#65533;&#65533;NT&#65533;&#65533;&#65533;T&#65533;&#65533;a|c
&#223;&#65533;^&#65533;H&#65533;&#65533;&#310;G&#65533;&#65533;p&#65533;&#624;p&#65533;&#65533;&#65533;S]&#65533;&&#65533;&#380;&#65533;])&#65533;&#65533; ,&#2016;&#65533;?&#65533;g&#65533;q,&#65533;&#65533;Bk&#816;h&#65533;6&#65533;&#65533;2&#65533;&#65533;(NI&#65533;=2y&#65533;e@Lw/&#21369;5&#65533;&#65533;3&#65533;&#65533;&#1417;&#65533;&#65533;&#65533;q :~5&#65533;&#65533; &#65533;&#65533;&#188;&#65533;#&#65533;&#65533;&#65533;7&#65533;D&#65533;&#65533;p[>&#65533;&#65533;#&#65533;&#65533;&#65533; &#258;&#17602;K&#65533;&#1208;jt:&#65533;|'=&#65533;&#65533;E&#65533;M&#65533;U&#65533;W$&#65533;@(&#65533;&#65533;&#65533;&#2031;k=&#65533;&#65533;I&#65533;>&#1111;e&#65533;$jq}6&#65533;z&#65533;&#65533;F&#65533;&#65533;>CR&#65533;&#65533;&#65533;&#65533;&#65533;&#65533;}&#65533;&#65533;&#65533;&#65533;(G&#65533;8&#493;p&#65533;&#65533;g&#65533;&#65533;&#65533;&#65533;&#65533;*q&#65533;l&#65533;]&#459;&#65533;&#65533; &#65533;&&#65533;u^=z&#65533;&#65533;&#65533;[&#65533;&#65533;&#65533;C3&#65533;=&#65533;&#65533;&#65533;&#65533;/&#65533;&#65533;&#65533;r&\# |.O&#1177;&#1984;:&#65533;0*&#65533;O&#65533;&#65533;&#65533;F&#65533;N#&#65533;m &#65533;@&#65533;i3&#1498;&#65533;&#65533;&#65533;&#65533;&#65533;&#1231; &#65533;M&#65533;&#65533;S&#65533;4&#65533;iI&#65533;M&#65533;q&#65533;&#65533;i)i 
TF&#65533;&#65533;K3 $&#65533;&#1682;&#65533;&#65533;h&#65533;+&#65533;p&#65533;&#65533;&#65533;8;Of&#65533;=&#65533;&#65533;&#65533;&#65533;U&#743;9X&#65533;&#65533;}&#65533;&#65533;d&#65533;6&#65533;T&#65533;&#194;=i&#65533;L&#65533;&#65533;:&#65533;&#65533;&#65533; .kxK&#65533;.&#65533;!^&#65533;&#65533;N&#65533;&#65533;&#65533;&#65533;&#65533;Q&#65533;t&#65533;@@&#65533;&#65533;&#65533;s&#65533;C&#65533;&#65533;s&#65533;&#65533;'p5&#65533;&#65533;&#65533;&#1584;&#65533;f:&#65533;&#65533;&#65533;&#65533;eP&#65533;&#65533;C&#65533;&#65533;&#65533;[&#65533;j&#65533;^&#65533;&#1327;&#65533;&#65533;&#65533;`7;d&#65533;`~ t&#65533;-&#65533;&#65533;&#65533;~dbD,&#65533;&#65533;	&#65533;&#65533;ech&#65533;a&#65533;cM&#65533;&#65533;&#65533;&#1644;"&#65533;&#65533;&#65533;&#65533;&#65533;&#65533;&#65533;&#65533;[&#65533;&#65533;&#65533;&#65533;(&#65533;#&#65533;&#65533;&#1636;$&#65533;Zk$&#65533;hZ2&#65533;&#65533;a&#65533;f&#65533;&#65533;&#65533;&#65533;>&#65533;+Ec &#65533;&#65533;&#65533;`&#65533;(w&#65533;"&#65533;&#1985;&#65533;g&#65533;C&#65533;a)]&#1813;e&#65533;&#65533;&#65533;E&#65533;Im&#65533;&#65533;"]&#65533;3&T&#65533;&#65533;&#1707;&#65533;]&#65533;-"&#65533;&#65533;&#4562;&#65533;y&#65533;20OS&#65533;&#65533;&#65533;-&#65533;s&#65533;&#65533;&#65533;%&#65533;0c&#65533;Fp2@&#65533;
&#65533;&#65533;RL&#65533;nu&#65533;3&#65533;&#65533;t?&#644;&#65533;k}&#65533;:u&#65533;0&#65533;&#65533;&#65533;v&#65533;&#65533;&#65533;pG&#65533;&#65533; &#65533;G&#65533;&#65533;?&#65533;n"&#65533;<&#65533;Tps&#65533;~&#1426;&#65533;u&#65533;b&#65533;&#65533;&#65533;O]&#65533;~&#65533;;&#65533;'&#65533;v&#65533;&#65533;&#65533;&#65533;Gi6&#65533;&#65533;#&#65533;&#65533;&#65533;&#39295;&#65533;2&#65533;&#65533;&#856;-&#65533;&#65533;%&#65533;D]&#65533;F&#65533;&#65533;*&#65533;&#65533;&#65533;Y&#65533;Kub&#65533;as
Qs&#1802;&#65533;2&#65533;<w?&#65533;K%&#65533;&#65533;&#65533;&#65533;&#5733;U&#65533;&#65533;9&#65533;&#65533;&#65533;&#65533;<&#65533;U&#65533;6@&#65533;&#65533;u1&#65533;&#65533;	4!lZ0&#5960;b&#65533;a&#65533;KjAc&#65533;&#65533;&#65533;Fr>&#65533;&#65533;U)&#65533;0&#65533;&#65533;&#1760;&#65533;?&#65533;B&#65533;>&#65533;&#65533;o&#742;&#65533;*J&#65533;&#65533;r&#65533;&#65533;FV6&#65533;&#65533;&#65533;&#65533;&#65533;&#65533;f&#65533;Wp&#65533;&#65533;&#65533;&#65533;&#65533;]&#65533;&#65533;&#65533;U&#65533;&#65533;&#65533;6Z&#65533;{&#65533;)&#65533;N
JC&#1196;&#65533;J(&#65533;&#65533;	&#1674;Pq&#1682;&#65533;&#65533;&#65533;5"G&#65533;&#7383;M&#65533;&#65533;&#65533;?&#1202;&#65533;&#65533;&#9314;&#65533;dC&#65533;Rz&#65533;.d&#65533;Qvw;&#65533;@&#65533;&#65533;z&#65533;&#65533;{&#65533;na&#65533;&#65533;M&#65533;&#65533;.-&#65533;&#65533;<mur?O&#933;&#65533;&#65533;&#65533;N&#1895;&#2029;y&#65533;h&#65533;3a&#65533;:&#65533;&#65533;@&#65533;0 1&#65533;?&#65533;&#65533; &#65533;M,&#65533;&#65533;&#65533;&#65533;PK:&#65533;R&#65533;&#65533;&#65533;&#65533;&#65533;&#65533;!6$&#65533;>&#65533;&#65533;&#65533;1#&#65533;&#65533;k	&#693;&#65533;&#65533;A;@&#65533;}&#65533;&#1050;&#65533;s &#65533;H&#65533;&#65533;&#65533;g&#752;[;6&#65533;ee&#65533;&#65533;#&#65533;9&#65533;=+&#65533;&#65533;&#65533;&#65533;&#65533;&#65533;&#65533;]2&#65533;&#65533;&#65533;<q&#65533;T`F&#65533;&#65533;&#65533;&#65533;v&#65533;s&#65533;5M&#65533;&#65533;&#65533;aBG&#65533;EV&#65533;&#65533;&#65533;&#65533;&#65533;23&#65533;&#65533;&#65533;G&#65533;&#65533;_W&#65533;6&#65533;&#65533;&#65533;*&#65533;&#65533;&#65533;&#65533;&#2879;&#65533;E&#65533;&#65533;.0&#65533;&#719;&#65533;9Lv&#65533;&#65533;;&#65533;S}&#65533; &#65533;r&#65533;&#65533;&#65533;&#65533;&#65533; *&#65533;&#65533;6&#65533;3Y&#65533;TmuL&#65533;l&#65533;&#65533;&#65533; J&#65533;g&#65533;~&#65533;&#65533;&#65533;&#65533;&#65533;P&#65533;&#65533;&#65533;&#65533;6F~&#65533;&#65533;&#65533;fI&#65533;&#65533;&#65533;FOA&#65533;&#1509;&#65533;U@&#65533;&#65533;&#65533;0>&#65533;O5&#65533;:&#65533;&#65533;-&#65533;&#65533;q&#65533;s&#65533;5t&#65533;?&#65533;-&#65533;)K<&#65533;&#65533;O$&#65533;|&#65533;&#65533;&#65533;W&#65533;A#d9&#65533;&#65533;&#65533;qI&#65533;&#65533;&#65533;&#65533;5&#65533;s&&#65533;6&#65533;&#65533;&#65533; *&#65533;B3&#65533;&#65533;&#65533;&#65533;&#65533;`&#65533;t&#65533;&#65533;?&#65533;jS&#65533;*9&#65533;&#65533;C.6&#65533;&#65533;A&#65533;&#65533;&#1978;&#65533;&#65533;u&#65533;O&#65533;<&#65533;=;f&#65533;&&#65533;z&#65533;&#65533;&#65533;&#65533;w&#65533;&#65533;i&#65533;&#65533;g&#65533;^&#65533;&#65533;VY<-V&#65533;q&#65533;Le&#65533;&#65533;&#1187;&#65533;O&#45838;[&#65533;&#65533;&#65533;&#65533; 
<02&#65533;&#65533;&#65533;&#65533;@&#65533;&#65533;z&#65533;S&#65533;Qk&#65533;~&#65533;z&#65533;&#65533; &#65533;&#65533;&#65533;&#65533;&#133;&#65533;c|P&#1260; 't&#65533;&#65533;&#1389;&#65533;`&#65533;&#65533;&#65533;&#65533;(P6&#65533;<w;O5&#65533;&#65533;Hm&#65533;&#65533;&#65533;@$&#65533;&#65533;&#65533;%V&#65533;&#271;&#65533;&#65533;_&#65533;&#65533;&#65533;x&#65533;*&#65533;&#65533;&#65533;cLiZ&#65533;#&#65533;3O!&#65533;#&#65533;&#65533;7\c&&#65533;&#65533;Rc&#65533;&#65533;8&#65533;&#65533;&#65533;&#65533;&#65533;X&#65533;fz2&#65533;&#65533;+8&#65533;L'&#65533;*G&#65533;&#65533;<&#65533;&#65533;&#65533;2&#65533;z&#65533;w&#65533;&#65533;Tf%&#65533;( &#65533;U&#65533;&#65533;:RQHX&#65533;&#65533;&#65533;
&#65533;v&#65533;Lx&#65533;Kf&#65533;&#65533;N&#65533;&#65533;&=+$&#65533;&#65533;&#1065;R&#65533;&#65533;6&#65533;9&#65533;&#65533; U;rK&#65533;&#1525;\</Z'&#65533;a&#65533;&#65533;\&#65533;\&#65533;&#65533;&#65533;6&#65533;U&#65533;&#65533;&#65533;&#65533;aY&#65533;pQ&#65533;V`&#65533;1&#65533;&#65533;t<G&#65533;&#65533;B&#65533;&#65533;&f&#65533;j&#65533;&#65533;
&#65533;e&#65533;
&#65533;A&#65533;
&#65533;&#65533;V&#65533;7n&#65533;*&#65533;Q&#65533;g&#1950;&#65533;c&#65533;&#65533;&#65533;&#65533;~q&#65533;jk6&#65533;&#652;&#65533;&#65533;&#65533;&#65533;&#65533;0j*kb'&#65533;0&#65533;jZRI g&#65533;&#65533;A&#65533;&#65533;2D&#65533;&#65533;u&#65533;&#65533;&#65533;&#65533;S&#65533;&#207;&#65533;w&#65533;M&#65533;&#65533;,&#65533;&#65533;&#2002;Td{&#65533;?&#65533;&#65533;k&#65533;V&#65533;C&#65533;WK&#65533;[&#65533;<&#1412;&#65533;&#65533;&#65533;&#65533;z&#65533;&#65533;&#65533;lDo&#65533;xykc&#65533;&#65533;u&#65533;@<m&#65533;&#65533;v&#65533;@#&#65533; &#65533;i-&#65533;&#65533;&#65533;aDw&#65533;@&#805;&#65533;*A&#65533;O?&#65533;?Z&#1538;&#65533;&#950;&#65533;&#65533;&#65533;&#1266;&#65533;&#65533;&#65533;&#65533;&#65533;&#65533;FdLH&#65533;&#65533;&#65533;)o&#1820;&#65533; v&#65533;m$&#65533;&#65533;&&#65533;&#65533;	&#65533;=&#65533;3K&#176;&#65533;NGP&#65533;<&#65533;a&#65533;&#65533;&#65533;W&#65533;Rr&\GR&#65533;9\&#65533;z&#65533;&#65533;&#65533;@9&#481;&#65533;&#65533;W1&#65533;Y&#65533;&#955;&#65533;&#65533;`&#65533;(&#65533;&#65533;&#65533;&#65533;i&#65533;&#65533;jf&#65533;&#65533;/-r&#65533;T&#174179;S&#65533;w&#65533;&#65533;zc&#65533;9&#65533;q[&#65533;~&#65533;gk"&#65533;&#65533;	U&#65533;|&#65533; &#65533;&#65533;&#65533;&#65533;5I&#65533;g&#65533;B&#65533;&#65533;F&#65533;3&#65533;3>;G'=&#65533;&#65533;$U&#65533;9m&#65533;&#65533;&#1728;&#65533;&#65533;Nw&#65533;c&#65533;&#1273;=22q&#65533;S&#65533;&#65533;!;&#65533;]z&#65533;&#65533;)&#65533;A2&#65533;I&#65533;pr3&#65533;W	&#65533;&#65533;4&#65533;d g&#65533;9&#65533;&#65533;5&#65533;&#65533;&#65533;7"6&#65533;&#65533;&r	6&#65533;z&#65533;&#65533;&#65533;k2m&#65533;x&#65533;&#65533;I&#65533;&#65533;&#65533;&#65533;&#65533;5T&#65533;&#65533;&#65533;6&#65533;&#734;&#65533;G!C&#65533;W&#65533;=>]>B&#65533;&#65533;'&#65533;&#65533;Y&#65533;&#65533;&#65533;&#65533;MI&#65533;N,&#65533;&#65533;5&#65533;6&#65533;o;c
G^A&#65533;&#65533;&#65533;D&#65533;`&#65533;&#65533;=[&#65533;&#65533;$&#336;w&#65533;&#2040;&#65533;&#65533;4&#65533;&#65533;=+&#65533;b&#65533;|&#65533; A&#65533;&#65533;&#65533;&#65533;&#65533;&#65533;X&#65533;&#65533;&#856;6&#65533;[5&#65533;k&#65533;&#65533;&#65533;s^d
&#675;&#65533;&#65533;y&#1358;9'&#65533;&#65533;&#186;+X&#591;AR~a`&#909535;&#65533;k&#1023;&#65533;&#65533;M&#65533;&#65533;&#65533;c&#65533;&#65533;&#1431;&#65533;&#65533;&#65533;'&#65533;~?:&#65533;&#65533;_&#65533;)+&#65533;<}&#65533;&#65533;&#65533;&#65533;	&#65533;&#65533;&#65533;&#65533;&#719;&#65533;/&#65533;&#65533;;&#65533;&#65533;#/jU<v#&#65533;&#162;;|&#65533; &#65533;o&#65533;#&#65533;&#65533;&#65533; "&#65533;&#65533;T&#65533;x&#65533;&#65533;&#1886;&#65533;&#65533;-&#65533;Wn&#65533;&#65533;&#65533;+&#65533;~$]&#65533; &#65533;&#65533;&#65533;rq&#65533;3&#65533;&#65533;&#160;&#65533;b &#65533;r@&#65533;&#65533;vSZ&#65533;o&#65533;h
&#65533;j&#65533;&#65533;7&#65533;&#65533;&#65533;&#65533;g&#65533;&#65533;G#&#65533;&#65533;Pa&#65533;X&#65533;&#65533;}8&#65533;~&#65533;it&#65533;uU&#65533;Y&#65533;Kc<&#65533;&#65533;T#a&#65533;$>&#65533;&#65533;:dc&#65533;+&#65533;&#65533;&#65533;&#65533;hAWC&#65533;&#65533;&#65533;&#65533;&#65533;S&#65533;&#65533;I&#65533;&#65533;,s&#65533;&#65533;&#65533;q\&#65533;&#65533;#v'&#65533;&#65533;?&#65533;&#65533;&#65533;Y |&#590;GA&#65533;&#65533;z&#65533;7&#65533;&#65533;:&#65533;l&#65533;&#65533;&#65533;&#65533;.G&#65533;&#65533;)&#65533;&#65533;&#65533;mQ6&#65533;_&#65533;&#65533;z&#65533;C&#65533;5d&#65533;&#776;c?&#65533;&#65533;&#65533;&#65533;jv&#65533;T&#65533;&#65533; R&#65533;&#65533;&#65533;pI&#65533; &#65533;&#65533;&#636;W&#65533;&#65533;&#65533;&#65533;&#65533;/&#65533;J'@T&#63486;w}&#65533;&#437911;&#65533;&#65533;@c'&#65533;`{&#65533;TT&#65533;&#65533;&#65533;&#65533;&#65533;eV&#65533;&#65533;2&#65533;y'&#65533; !&#65533;&#65533;R+&#65533; 	&#65533;%C&#65533;&#65533;&#65533; 	&#485;J&#65533;&#65533;~&#65533;&#65533;&#65533;&#65533;&#65533;&#481;&#65533;&#65533;`&#65533;&#65533;\&#65533; &#65533;&#65533;k&#65533;q&#65533;&#65533;&#65533;&#490;E&#1875;c&#65533;nq&#65533;P&#65533;\&#65533;&#65533;]&#65533;?&#65533;&#65533;J&#65533;#w&#65533;&#65533;<&#65533;i&#65533;&#65533;&#65533;L&#65533;ld.>&#65533;{g&#65533; &#65533;@&#65533;&#65533;I&#65533;r3&#65533;)&#65533;&#65533;Jk&#65533;&#1431;&#65533;&#65533;C&#65533;S1&#1006;i:w4q&#65533; &#1440;&#65533;u&#65533;&#65533;&#65533;@&#210;)<&#65533;qG&#65533;&#65533;&#65533; &#65533;&#65533;I&#2010;w&#65533;7<&#65533;G&#65533;);p	&#65533;&#65533;F&#65533;SA&#65533;[&#65533;&#1680;&#65533;'x&#65533;8&#65533;9&#65533;	 &#65533;&#65533;pI&#486;T&#65533;R&#65533;&#65533;Ha&#65533;&#65533;,=&#65533;O&#65533;&#65533;$&#65533;c&#65533;0&#65533;&#65533;$&#65533;&#65533; &#65533;z&#65533;&#14521;Vy&#65533;&#65533;g &#65533;(&#65533;I8&#65533;K&#65533;&#65533;&#65533;&=*&#65533;1&#65533;&O&#65533;"&#65533;&#65533;&#65533;&#65533;#q&#65533;&#65533;0y&#65533;&#65533;&#65533;&#65533;v	&#65533;&#65533;Rc&#65533;M !&#65533;@&#65533;&#65533;&#65533;d&#65533;&#65533;{P`&#65533;&#65533;K&#65533;&#1005;.&#1247;&#241;&#65533;&#65533;&#65533;@	&#1517;&#65533;&#65533;&#65533; t82&#65533;H&#65533;~&#65533;&#65533;GZ&#65533;&#65533;A&#65533;2p	<&#65533;4&#920;&#65533; &#65533;R&#65533;G&#1226;\w&#65533;&#1932;c&#65533;&#65533;L&#65533;&#65533;&#65533;Zqif&#65533;c&#65533;&#1558;q&#65533;&#65533;?
&#65533;&#65533;[&#65533;(>&#65533;,>N&#65533;y&#65533;Vsml\{&#65533;.&#65533;&#65533;&#65533;Fz&#65533;U&#65533;m&#1749;&#65533;&#65533;\g&#65533;@f-&#65533;&#65533;x&#65533;&#65533;Ld&#65533;2&#65533;?&#65533;U&#65533;&#65533;7QFV&#65533;o&#65533;&#65533;D&#65533;&#65533;v&#65533;o&#65533;j&#65533;&#65533;&#65533;&#65533;`tR>&#65533;5&#65533;&#999;&#65533;5G<&#65533;&#65533;(&#65533;&#1997;&#1196;&#65533;;P84&#65533;R&#65533;&#65533;F{&#65533;&#65533;}(&#65533;Z C&#65533;&#65533;&#65533;/=&#65533;&#65533;h:&#65533;IN#&#65533;&#65533;&#65533;&#65533;'&#65533;*&#65533;7 y&#65533;&#65533;&#65533;w&#65533;&#65533;&#65533;&#65533;&#65533;&#65533;&#65533; 0=&#65533;&#1107;#&#65533;<c&#65533;=j&#65533;&#65533;&#65533;&#65533;B&#65533;r&#65533;i&#65533;&#65533;&#65533;ZR9&#65533;<&#619;&#65533;&#65533;/B&#65533;w3&#65533;&#65533;&#65533;:Tm8$&#65533;&#65533;5A&#65533;&#65533;u&#65533;)&#65533; &#65533;
9&#65533;B&#65533;e&#65533;&#65533;rG&#65533;Z&#65533;&#65533;X.&#65533;9&#65533;&#65533;R$T&#65533;&#65533;&#65533;z&#65533;&#65533;&#65533;#&#65533;&#65533;Ks'&#65533;X&#65533;]&#65533; V&#1854;&#65533;;&#65533;-o&#65533;>	G &#65533;&#255;#&#65533;&#65533;&#65533;2q&#65533;&#65533;*R&#1341;&#65533;&#65533;&#1982;|&#65533;S&#65533;&#65533;&#65533;&#65533;:&#65533;q&#65533;&#65533;yp^&#65533;^1&#65533;&#65533;x&#65533;&#65533;G&#65533;M%	q)&#65533;&#65533;]@t?&#65533;&#65533;C^&#65533;RIx&#65533;n&#65533;&#65533;&#65533;
5&#65533;&#65533;9Cf&#65533;&#65533;&#65533;&#65533;Fn&#65533;/&#65533;0&#65533;:&#65533;&#65533;&#65533;#Q$&#65533;s&#65533;d&#65533;h&#147;Y&#65533;&#65533;/&#65533;&#65533;&#65533;h&#65533;&#1520;&#65533;&#65533;x&#65533;. DKg&#65533;&#65533;&#65533;&#553;j&#65533;&#1250;&#65533;h4&#65533;&#65533;i#&#65533;&#65533;&#65533;z&#65533; J&#65533;1&#65533;&#65533;&#65533;hT^p?*&#65533;&#65533;&#65533;J&#65533;&#65533;&#65533;&#142;rF&#1677;&#65533;.&#65533;2%b+&#65533;&#65533;>&#65533;ovh&#65533;&#65533;&#65533;&#65533;&#65533;jd&#65533;P&#65533;3&#65533;&#65533;&#65533;&#65533;&#65533;&#65533;&#65533;&#321;?w&#1955;&#65533;&#65533;F&#65533;&#65533;&#65533;&#65533;&#65533;T&#65533;&#65533;H&#65533;t&#65533;	&#65533;*&#65533;c&#65533;Nrj3&#65533;)\&#65533;&#65533;z&#65533;&#65533;&#65533;&#65533;&#65533;&#65533;Nis&#65533;1@&#65533;&#65533;&#65533;Q&#65533;&#2037;- &8&#65533;9&#65533;c&#65533;&#65533;I&#1232;:R&#65533;&#65533;N(`>3&#65533;&#65533;x5&#65533;&#65533;W=&#65533;O)&#65533; &#65533;&#65533;HwH&#65533;Nhy&#65533;'8&#65533;&#65533;h&#65533;i&#65533;&#65533;?&#65533;&#65533; &#65533;=?:\&#65533;z l&#65533;&#65533;s&#65533;*07q&#65533;&#65533; &#65533;c&#65533;JR&#229;.&#65533;V#&#65533;:&#65533;s&#65533;&#65533;&#65533;\&#65533;1&#65533;&#65533;&#1943;8&#65533;I&#65533;;`u&#65533;&#65533;H|&#65533;J&#65533;X&#65533;&#65533;sZVWb&#65533;&#65533;&#65533;&#65533;X&#65533;&#65533;&#65533;9&#65533;;*&#65533;&#65533;&#65533;A)A&#65533;&#65533;&#65533; q&#65533;z&#1399;&#65533;&#1191;q&#65533;&#65533;d{&#65533;VS&#65533;Szi&#65533;&#65533;&#65533;&#65533;&#65533;&#65533;>&#65533;X&#65533;@&#65533;&#1477;gx&#65533;&#1378;&#65533;&#65533;&#65533;y&#65533;&#65533;i&#65533;&#65533;&#65533;&#65533;+G]:&#65533;C2&#65533;&#65533;&#65533;&#65533;['%&#65533;&#65533;&#65533;&#65533;&#65533;&#65533;&#65533;&#65533;&#65533;&#65533;nr*w&#65533;G&#65533;U&#1588;&#65533;F&#65533;:&#65533;&#65533;&#1815;&#65533;&#65533;&#65533;&#65533;"6&#65533;rfV&#65533;W&#65533;&#65533;\&#65533;&#65533;&#65533;&#65533;&#65533;&#65533;&#65533;&#65533;&#65533;&#65533;&#65533;&#65533;t&#65533;&#65533;&#65533;Iy&#65533;MpG&#65533;Tt&#65533;}kJ&#65533;&#65533; K&#65533;&#65533;yh\8&#65533;ZF&#65533;&#846;&#65533;'&#65533;
&#65533;&#65533;&#65533;&#65533;&#65533;$&#65533;8,&#65533;qT&#65533;&#65533;&#65533;k"&#65533;U5w&#65533;s<fC&#65533;&#65533;&#65533;mj'tL&#65533;&#65533;8&#65533;C,&&#65533;&#65533;v7S&#65533;&#65533;*,&#65533;&#348;&#24220;w&#65533;THs}&#65533;&#710;&#65533;&#65533;&#65533;\&#65533;f,p)&#65533;&#65533;&#65533;p@j&#65533;H[&#65533;
=j&#65533;2&#65533;&#65533;b8 s&#65533;i&#65533;&#65533;&#65533;&#65533;>&#65533;Fq&#65533;&#65533;U/+~&#65533;&#65533;*&#65533;.aQ	P9&#65533;&#615;b&#65533;&#65533;&#65533;&#65533;,Y&#65533;>&#65533;&#65533;5P&#65533;&#65533;\3l`N&#65533;&#65533;&#65533;&#65533;*&#65533;&#65533;&#65533;b2&#65533;&#65533;&#65533;B$&#65533;&#65533;&#65533;&#65533;1&#65533;&#65533;x&#65533;g8&#65533;CB&#65533;zg&#65533;.&#65533;&#65533;&#65533;L&#65533;&#65533;d&#65533;b&#65533;&#65533;z&#65533;&#65533;KI_K718B&#65533;2c&#65533;9&#65533;&#65533;&#65533;'&#65533;\&#65533;J&#65533;&#65533;&#65533;&#65533;&#65533;&#65533;&#65533;&#65533;&#65533;]&#65533;&#65533;WaWP2A &#65533;&#2006;p+C&#65533;3J[&#65533;&#65533;w&#65533;&#65533;&#65533;&#65533;Lwey<u&#65533;&#65533;&#65533;&#65533;&#65533;N&#65533;|:&#65533;&#65533;&#65533;&#65533;&#65533;&#65533;'&#65533;`&#65533;:&#65533;,&#65533;{&#65533;'p&#65533;?&#65533;5&#65533;zI&#65533;o&#65533;q&#65533;&#65533;&#65533;k&#65533;[&#65533;&#47229;&#65533;&#65533;&#65533;&#65533;7&#65533;PG&#65533;&#65533;V&#65533;h&#65533;G&#65533;&#65533;&#65533; (&#65533;&#65533;&#65533;I&#65533;dw&#65533;Vw&#65533;/ &#65533;&#65533;Q&#65533;&#65533;Z&#65533;y}V)&#65533;&#65533; h&#65533;{d1&#65533;&#65533;&#1391;Rz&#65533;&#468;O&#65533;m&#65533;d'\&#65533;&#65533;&#65533;2&#65533;&#65533;&#65533;&#65533;&#65533;Z&#65533;(&#65533;<&#65533; *98=k:&#65533;/y&#65533;>&#65533;~&#65533;T&#65533;&#1213;E&#65533;K&#258;&x7U&#65533;&#65533;&#65533;@&#65533;:&#65533;S&#65533;&#65533;&#65533;&#65533;&#65533;>&#1581;[&#65533;>&#65533;&&#65533;&#65533;)&#65533;r&#65533;FG#'&#65533;&#65533;=dcr.s&#65533;#&#65533;j&#65533;['&#65533;&#65533;l&#470;;x'&#65533;&#65533;z7&#214;'A&#65533;&#65533;&#732;W&#65533;@&#290;&#65533;3/~&#65533;&#65533;z/&#65533;R&#65533;t&#65533;&#65533;&#65533;e&#65533;
&#65533;u>J&#65533;-,&#65533;	&#65533;RO\m|&#65533;&#65533;k&#65533;&#65533;&#65533;Z&#65533;l&#440;;p&#65533;&#65533;&#65533;&#423;Q&#65533;	&#65533;&#65533;&#65533;)&&#65533; XU& I&#65533;}&#65533;J&#65533;&#65533;T_&#65533;&#65533;>(&#318;&#65533;&#65533;&#65533;k&#65533;&#65533;F|3&#65533;&#65533;m&#65533;&#46078;Gn&#65533;&#65533;&#65533;w:&#65533;&#65533;&#65533;c&#65533;&#65533;&#65533;\%&#65533;O&#65533;&#65533;`]~&#65533;s&#65533;&#65533;&#65533;&#65533;&#65533;&#65533;&#65533;&#65533;&#65533;&#65533;q&#65533;4v&#65533;&#65533;&#65533;,&#65533;&#65533;1w'&#65533;'$&#65533;+&#65533;G 
Z&#65533;PGj(&#65533;SOZu% 4&#65533;Jq&#25744;&#65533;&#65533;&#65533;Q@&#65533;Z&#65533;&#760;&#65533;&#65533;&#834;Ga&#65533;&#65533;&#65533;&#65533;bd&#65533;&"r&#65533;{&#65533;~&#65533;t&#65533;&#65533;&#65533;&#65533;F&#65533;s&#1710;&#65533;r&#65533;&#65533;$&#65533;&#65533;&#65533;&#65533;&#65533;&#65533;aR&#55174;Ez&#65533;&#65533;I8\r{&#65533;&#65533;
&#222;=)&#65533;&#65533;&#65533;0&#65533;&#65533;&#65533;M&#65533;&#65533;&#65533;&#65533;&#65533;&#65533;Y&#65533;&#65533;L0&#65533;&#65533;RF&#65533;&#65533;&#65533;r&#65533;&#65533; &#65533;o&#65533;&#65533;&#65533;NqI&#65533;&#65533;&#65533;1&#145;&#65533;T&#65533;&#65533;&#65533;x&#65533;=&#65533;%&#65533;i1&#65533;&#65533;d~&#65533;&#65533;b&#65533;fR&#65533;&#65533;V\&#65533;&#65533;UT&#65533;p@&#65533;&#65533;a&#65533;&#65533;"&#409;&#65533;7&#65533;&#65533;&#65533;&#65533;&#65533;n&#65533;&#65533;X&#65533;&#65533;7 &#65533;?&#65533;&#65533;&#65533;&#65533;,e q&#65533;5YYB&#65533;&#65533;Te&#65533;&#65533;&#65533; "&#65533;&#65533; bT4R9&#65533;'&#65533;&#65533;&#65533;Z&#65533;&#65533;3!98<w&#65533;K&#65533;^"@&#65533;y&#65533;&#65533;&#65533;"&#65533;&#65533;*&#65533;q,}&#65533;q&#65533;>&#65533;&#65533;&#65533;U&#65533;CoX&#65533;$w&#65533;\&#65533;&#65533;&#65533;5,n&#65533;m&#65533;&&#65533;&#65533;&#65533;)0&#65533;&#65533;<p3&#65533;X&#65533;&#65533;<&#65533;&#65533;&#65533;x&#480;&#65533;q&#65533;&#65533;&#65533;9&#65533;&#65533;/&#65533;WC.[o#&#65533;&#1706;1J&#65533;&#174;&#65533;&#65533;1&#65533;D&#65533;&#417;q&#65533;O&#65533;&#65533;&#65533;&#65533;&#65533;&#65533;a&#65533;&#65533;3&#65533;S|&#1596;&#65533;&#1456;&#65533;&#65533;&#65533;q&#65533;ED&#65533;/ &#65533;&#65533;G&#65533;Prz&#65533;&#65533;{8|Z&#65533;!&#65533;&#65533;+L&#672; [	&#65533;&#65533;3&#65533;&#65533;&#65533;&#65533;S&#65533;RQps&#65533;)
&#65533;Z%dsN\&#65533;lo&#65533;sJ:&#65533;Nh#&#1674;d&#65533;a&#65533;&#65533;&#1682;&#65533;&#65533; {Rv&#65533;&#65533;&#65533;&#65533;u&#65533;(&#65533;A&#65533;&#65533;&#65533; Z&#65533;J_z &#65533;&#65533;.&#65533;&&#65533;&#65533;kr?&#65533;t[[' 1\M&#65533;&#65533;&#65533;*uB&#65533;&#1723;kgY&#65533;YSu>&#65533;&#65533;^6wGU'u`&#65533;@g'&#65533;U{&#65533;Y#&#65533;8&#275;&#65533;S&#65533;YHQ&#65533;;&#65533;&#65533;&#65533;6&#65533;s&#65533;`q&#65533;u&#65533;&#65533;&#65533;&#65533;&#65533;V&#65533; q&#65533;`R&#1377;&#65533;o&#65533;p@-&#65533;&#65533;&#65533;&#65533;&#65533;&#65533;&#65533;ZD&#1078;&#65533;\&#65533;&#65533;&#65533;#&#65533;&#65533;&#65533;&#65533;di"\&#65533;v&#65533;&#65533;8&#65533;i&#65533;&#65533;lz&#65533;&#65533;&#65533;&#65533;c&#65533;!;&#65533;T^&#65533;Yr&#65533;n&#65533;;&#65533;&#65533;&#65533; &#428;xDvQ&#65533;&#65533;`P&#65533;&#65533;*&#65533; &#65533;W&#65533;&#65533;&#65533; &#65533;n&#65533;(&#65533;>s =&#65533;&#65533;k&#65533;&#65533;/&#65533;&#65533;>&#65533;&#65533;m&#65533;T&#65533;&#65533;7`1&#65533;&#65533;&#65533;&#65533;r&#65533;&#65533;=&#65533;&#65533;&#65533;I&#65533;&#65533;&#65533;K&#65533;&#65533;&#65533;&#65533;6&#65533;&#65533;m&#65533;!N&#65533;X&#65533;	b'&#1479;E&#65533;#&#65533;&#65533;Z&#65533;&#65533;&#65533; "~&#65533;&#65533;&#1841;&#8043;&#65533;I#&#65533;&#65533;&#65533;&#65533;p;n&#65533;+&#65533;B&#1491;*d&#65533;&#65533;&#65533;c^&#65533;&#65533;&#65533;&#65533; &#65533;&#65533;&#65533;.&#65533;&#757;&#65533;^X&#65533;9&#65533;3&#65533;&#1850;&#65533;&#65533;l&#65533;&#65533;&#65533;&#65533;&#65533;&#65533;&#65533;&#65533;&#65533;&#1364;&#65533;&#65533;&#65533;\&#65533;|&#65533;T&#65533;>&#65533;&#65533;&#65533;&#65533;&#65533;&#65533;&#26581;&#65533;&#65533;+&#65533;E&#65533;\8B&#65533;&#451;&#65533;&#65533;e&#65533;8&#65533;q&#65533;W_&#65533;&#65533;&#65533;D&#65533;&#65533;q&#65533;W+&#65533;[$&#65533;6&#65533;&#65533;]&#65533;d&#65533;}&#65533;&#65533;&#65533;NN&#65533;&#65533;>6&#65533;&#65533;w&#65533;g&#65533;F/&#65533;&#65533;&#65533;I-&#65533;}m&#65533;&#65533;-mO&#65533;$&#65533;&#65533;&#65533;&#65533;&#65533;V&#65533;&#65533;&#65533;&#65533;&#65533;&#65533;&#65533;9&#65533;C:&#65533;&#65533;&#65533;~&#65533;&#65533;&#65533;{&#65533;&#65533;m--&#65533;&#65533;&#65533;&#65533;??O&#65533;Z&#65533;&#65533; &#65533;#&#65533;&#65533;[&#65533;&#27871;&#141;V&#65533; 1&#65533;&#65533;#&#65533;F&#65533;&#65533;&#65533; &#65533;&#65533;&#65533;&#65533;&#65533; &#65533;&#65533;&#65533;KDa&#65533;e&#65533;{&#65533;&#65533;&#950;&#65533;l7&#283;&#65533;o&#65533;&#65533;&#65533;;	&#65533;c&#65533;}&#2013;&#65533;&#65533;n&#65533;&#65533;
9&#65533;'~B&#65533;&#65533;&#65533;&#65533;&#65533;&#65533;'&#65533;Dq&#65533;&#65533;F*U@\&#65533;&#65533;s&#65533;&#65533;&#65533;&#65533;@&#65533;C&#65533;m&#65533;&#65533;x5i&#65533;(Nx&#65533;J&#65533;8?J&#65533;&#65533;TIu:(&#65533;F&#65533;&#65533;&#65533;&#65533;&#65533;&#65533;u&#65533;cH&#65533;[&#65533;#&#65533;)XqI&#65533;&#1638;f&#293;&#65533;&#65533;S&#65533;&#65533;b&#65533;&#65533;&#65533;Y6$#&#65533;&#65533;|&#65533;}M5IFT&#65533;&#65533;PGz&#65533;&#65533;&#851;r&#65533;/a-&#65533;&#65533;q&#65533;&#65533;&#65533;c&#65533;*&#65533;&#65533;&#65533;&#65533;&#1189;f&#65533;<&#65533;Q%vtR&#65533;,HA>&#65533;]&#65533;sR&#65533;&#65533;~&#65533;&#65533;j&#65533;aQ&#1870;A&#65533;N&#65533;dTHNF8&#10632;R4&#65533;&#65533;|&#65533;j &#65533;&#65533;&#65533;&#1807;&#65533;P?&#65533;:&#1315;Z&#65533;2&#65533;=)&#65533;C&#65533;:R'Z&#65533;&#65533;&#65533;a&#1231;&#65533;}z&#65533;@T&#65533;g`>&#65533;aO&#65533;&#65533;&#65533;&#65533;&#65533; R&#65533;&#65533;&#65533;&#65533;@&#65533;Q&#65533;&#1153;&#65533;&#1171;&#65533; 8U&#65533;&&#65533;&#572;&#65533;&#65533;&#65533;&#65533;7&#65533;&#65533; CT&#65533;&#65533;&#229;:,&#65533;&#65533;:&#65533;&#65533;&#65533;2WF&#65533;vz&#65533;&#65533;a&#65533;N~S&#65533;&#65533;Mi&#65533;034o&#65533;&#65533;|&#65533;&#65533;p&#65533;&#65533;&#65533;&#65533;k&#65533;&#65533;&#925;&#65533;2d@&#65533;&#65533;O&#65533;V&#65533;lDi:&#65533;Y
&#65533;@A&#65533;&#65533;&#65533;+&#887;C&#65533;z&#65533;s[&#65533;&#1076;M&#65533;A&#65533; &#65533;&#65533;&#821;&#65533;ci&&#65533;e$&#65533;&#65533;q&#65533;c,{w^&#65533;+l 8m&#65533;=}&#65533;j7V&#65533;&#65533;	&#65533;&#65533;4`XYE&#65533;&#65533;&#65533;&#65533;4&#65533;&#65533;'&#65533;Vd1 &#65533;&#65533;{&#1362;&#65533;[*ET
xTs&#65533;
~&#65533;&#65533;5&#65533;X&#65533;k{&#65533;&#65533;|&#570;&#65533;&#65533;&#65533;&#65533;e;L&#65533;&#65533;k&#65533;&#65533;M&#65533;P6X&#65533; &#65533;FO&#65533;&#65533;V&#65533;&#65533;o&#65533;m&#65533;&#65533;e&#65533;&#65533;&#65533;ZSe%&#65533;&#1646;r&#65533;&#65533;&#65533;Fqam&#65533;0&#65533;&#65533;P&#65533;&#65533;&#65533;&#697;&#65533;V&#65533;0&#65533;&#65533;h&#484;1&#65533;&#730;&#65533;4&#65533;&#65533;&#65533;E.&#65533;&#65533;&#65533;&#65533;D&#65533;&#65533;N&#65533;&#65533;^&#65533;D&#65533;&#65533;&#65533;&#65533;{+&#65533;&#65533;&#65533;g&#65533;{q?2&#65533;4&#65533;zF?&#1442;&#65533;D&#65533;>&#65533;kx&#1236;z&#65533;&#932;e&#65533;&#65533;Xe&#65533;&#65533;&#65533;F&#65533;&#65533;lv&#65533;&#65533;&#65533;&#65533;UrN8&#65533;zg&#65533;Df&#65533;&#65533;29&#65533;rs&#65533;&#65533;i&#65533;&#65533;&#65533;wI&#65533;&#65533;&#65533;&#65533; &#65533;&#65533;QZ&#65533;zg&#65533;&#65533;&#65533;&#65533;&#65533;&#65533;i&#65533;<&#65533;&#65533;H&#65533;+&#65533;&#65533;U+&#65533;	j&#65533;?&#65533; &#65533;&#65533;'&#65533; &#65533;<&#65533;&#65533;&#65533;&#65533; &#65533; C&#65533;&#65533;Qb&#65533;&#65533;6T@&#65533;=&#65533;&#65533;&#1494;&#2044;&#65533;N&#65533;&#65533;&#65533;c&#65533;&#65533;6&#65533; &#65533;#&#65533;&#65533;&#65533;&#65533;&#65533;C'N&#65533;M&#65533;&#65533;5&#65533;&#65533;&#65533;N&#65533;e&#65533;&#65533;&#65533;.pvc&#65533;V&#65533;&#65533;<=&#65533;6&#65533;Jn&#65533;i&#65533;&#65533;&#1207;&#65533;&#65533;?&#65533;&#65533;X&#575;#&#65533;&#65533;&#65533;;&#65533;&#65533;&#65533;d&#65533;&#65533;&#383;&#65533;&#65533;&#65533;M&#65533;U&#65533;&#65533;=P&#65533;&#444;&#65533;P&#65533;3&#65533;&#65533;q&#65533;X z&#65533;&#65533;&#65533;#&#65533;m&#65533; &#65533;&#65533;GO&#65533;&#65533;Q^az&#65533;[f&#65533;&#65533;&#65533;&#65533;&#65533;&#65533;t&#65533;&#65533;#ze{	&#65533;&#65533;H&#65533;^E&#65533;&#65533;&#65533;GC&#65533;}&#65533;(&#65533;&#65533;V&#65533;&#65533;&#65533;={&#65533;&#65533;r&#65533;d&#65533;!&#65533;@&#65533;q&#65533;&#65533;&#65533;&#65533;@2)Hu&#65533;&#65533;&#65533;&#65533;+&#65533;lq&#65533;qm&#65533;&#65533;&#65533;Nk&#65533;&#65533;&#65533;&#65533;@N;&#65533;&#65533;4&#65533;m&#65533;&#65533;m&#65533;fo&#65533;)&#65533;&#65533;q&#65533;&#65533;&#65533;&#65533;&#65533;&#65533;a&#65533;W&#65533;&#65533;&#65533;&#1465;&#65533;&#65533;u&#65533;&#1416;&#65533;&#65533;&#65533;%&#65533; p-&#1823;o&#65533;&#65533;%|y&#65533;gs&#65533;yMCjw|E&#65533;&#65533;&#65533;{m&#65533; &#65533;@&#65533;&#65533;O&#65533;&#65533;g&#814;U&#65533;&#65533;&#65533;.]~Dz&#65533;*&#65533;L&#65533;*M&#65533;9<t&#65533;&#65533;&#65533;&#65533;&#65533;<r&#65533;!XZ&#65533;8&#65533;&#65533;&#65533;oR&#65533;J&#65533;&#65533;&#65533;?&#65533;&#495;&#65533;&#65533;&#65533;&#65533;&#65533;&#65533;8&#65533;Q&#65533;&#65533;@&#65533;^&#65533;&#65533;&#65533;&#65533;&#65533;~&#65533;&#65533;&#65533;&#65533;&#65533;&#65533;&#65533;&#65533;&#65533;&#65533;&#65533;&#65533;}&#65533;&#65533;&#65533;;W(&#65533;q&#65533;=k&#65533;&#65533;#_&#1688;&#65533;S&#65533;&#65533;&#65533;sw&#65533;+&#65533;e}&#65533;&#65533;&#49026;&#65533;&#65533;8&#65533;&#65533;l&#65533;&#65533;&#65533;'=&#65533;&#65533;7u&#65533;O#'&#1680;&#65533;&#65533;&#65533;&#65533;L&#65533;R&#65533;&#65533;&#65533;&#65533;&#65533;iB&#65533;c?
n9&#65533;&#65533;S&#65533;&#65533;&#65533;w&#65533;U&#65533;&#65533;(<&#65533;&#1164;x&#65533;R`g&#65533;&#65533;#.2(3&#65533;r?&#65533;{&#65533;~&#1230;&#65533;)
&#65533;&#65533; &#65533;g&#65533;qF&#65533;&#65533;&#65533;&#1181;&#65533;&#65533;&#65533;&&#65533;r=O&#1152;&#65533;R&#65533;&#65533;	U&#65533;:&#65533;zS1&#65533;*&#872;v&#1667;v	9&#65533;&#65533;&#65533;&#65533;&4X&#65533;%H&#65533;eT&#65533;1&#65533;&#65533;H&#65533;&#65533;=&#65533;&#65533;T%&#65533;&#25700;s&#65533;&#65533;%&#1282;G&#65533;&#65533;&#65533;~^1&#65533;&#65533;&#65533;;}&#65533;$&#65533;F=&#65533;&#65533;&#65533;&#65533;&#65533;8&#65533;&#65533;@C&#65533;Q$x&#65533;n&#65533;&#65533;Jq^q&#65533;r=&#65533;&#65533;&#65533;qI&#65533;G&#65533;Lf&#65533;&#65533;&#65533;&#65533;:&#65533;&#65533;4&#65533;&#65533;&#65533;R&#65533;&#65533;=&#65533;&#204;&#65533;1J9&#65533;&#65533;f&#65533;&#65533;(2&#65533;8&#65533;1&#65533;&#65533;&#65533;,g&#65533;&#65533;G&#65533;;&#65533;:&#1143;&#65533;4+"&#7235;&#65533;&#65533;:&#65533;&#65533;9&#65533; \&#65533; &:Q&#65533;N&#65533;&#65533;c&#65533;f1&#65533;&#65533;&#65533;&#65533;O&#65533;yl&#65533;*&#65533;,\&#65533;&#65533;n&#65533;&#65533;&#65533;&#65533;&#65533;IA&#65533;&#65533;&#65533;&#65533;&#65533;&#65533;&#65533;&#65533;&#65533; k9I8&#65533;1&#65533;&#65533;&#65533;"&#65533;&#7212;2[r3&#65533;5&#65533;&#65533;&#65533;I&#65533;&#65533;&#65533;&#65533;ry ;pO&#65533;T^H&#65533;&#65533;9&#65533;X&&#65533;&#65533;\&#65533;u&#65533;&#65533;&#65533;)9&#158;}y&#65533;&#65533;&#65533; *&#65533;&#65533;H{&#65533;&#65533;&#145;&#65533;&#65533;i\u&#65533;&#65533;|'4&#65533;&#65533;&#65533;S&#65533;8&#65533;1&#65533;df&#65533;Cq&#65533;z=&#65533;&#65533;&#65533;O &#65533;I&#65533;&#65533;R&#65533;f&#65533;c&#65533;&#65533;&#65533;)0=(&#65533;&#65533;E&#65533;Jv&#2029;h&#65533;zQ&#65533;&#1226;&#65533;>&#65533;&#30752;CO&#65533;&#65533;&#65533;@&#65533;&#65533;&#65533;]&#65533;&#65533;X[&#65533;`}&#65533;d&#65533;&#65533;&#65533;&#65533;&#65533;&#65533;&#65533;&#1192;m&#65533;&#65533;b&#65533;&#65533;&#65533;v&#65533;8&#65533;&#65533;q&#65533;q&#65533;&#65533;'&#65533;3&#65533;&#65533;z&#65533;%G&#65533;&#65533;&#65533;1J&#65533;&#65533;s&#65533;t&#65533;jq&#65533;YN&#65533;&#65533;&#1213;&#65533;&#65533;&#65533;EH0e&#65533;&#65533;&#65533;&#1467;&#65533;&#1332;&#65533;U&#65533;&#65533;n&#65533;\&#65533;&#65533;&#65533;&#65533;&#65533;w&#65533;JKgN&#65533;A&#65533;5&#65533;&#65533;&#851;&#65533;&#65533;&#65533;S&#65533;&#65533;T&#65533;6&#65533;&#1242;&#65533;&#65533;&#65533;d&#65533;<&#65533;&#65533;+&#65533;^&#1615;b1V&#65533;o&#65533;fF3G&#65533;&#65533;G&#65533;&#1721;&#65533;&#65533;8/&#65533;-&#65533;m&#65533;&#65533;&#65533;&#65533;}3V&#65533;t&#65533;&#65533;]&#65533;&#1240;&#65533;&#65533;&#65533;~+N)v:&#65533;Q&#65533;&#65533;:d&#1204;&#65533;&#65533;f&#65533;&#1368;&#65533; L&#501;&#65533;&#65533;&#65533;c&#65533;&#65533;mFw&#65533;&#65533;_~&#65533;&#65533;&#65533;&#65533;&#65533;l&#65533;&#1836;&#65533;x8&#65533;&#65533;t5&#65533;&#65533;M&#65533;&#65533;&#65533;&#65533;HZ"z&#65533;&#65533;*r&#65533;&#65533;1R&#65533;Z&#65533;&#65533;5&#65533;Z&#65533;F&#853;g<&#65533;&#65533;&#65533;&#65533;K~&#65533;&#847;Lu&#65533;PH&#65533;Y&#65533;&#1441;&#65533;&#65533;&#65533;&#65533;&#65533;RQG5J&#836;&#65533;u&#65533;D&#863;LzS&#65533;&#65533;`&#65533;&#65533;&#65533;qQ20b&#65533;V&#65533;3cz&#65533;&#65533;&#65533;o&#65533;)&#65533;8&#65533;=&#65533;&#65533;3&#65533;&#1175;&#65533;4&#65533;2(&#65533;$`&#65533;&#65533;<&#65533;X&#65533;&#65533;&#65533;I&#65533;&#65533;&#65533;B&#10188;;v&#65533;D%&#65533;zu&#65533;9&#65533;h&#65533;&#65533;&#65533;:&#65533;I&#65533;&#65533;`&#65533;&#65533;Mu&#65533;A&#65533; &#65533;&#65533;&#65533;&#65533;( &#65533;03&#1781;8!&#65533;>&#65533;&#65533;&#65533;v&#65533;&#65533;C
&#65533;&#65533;&#65533;&#1439;&#65533;&#65533;%{&#65533;&#65533;4&#65533;S&#65533;&#65533;9&#65533;m&#65533;Xg&#65533;(&#65533;&#65533;@&#65533;&#65533;&#65533;&#65533;#&#1432;&#65533;w&#65533;&#65533;&#677;&#686;&#1184;g&#65533;F&#65533;&#65533;3&#65533;@7&#65533;h&#65533;&#65533;i&#65533;&#65533;&#65533; ^&#65533;	>&#65533;&#65533;Mcp&#65533;&#65533;&#65533;d&#65533;&#65533;&#65533;H&#65533;K8t&#65533;&#1752;F&#65533;~Nz&#65533;5&#65533;&#65533;&#65533;&#10614;&#65533;&#65533;p ?1 {&#65533;&#65533;F&#65533;M!;h&#65533;&#65533;C&#65533;&&#65533;&#1284;j:n&#65533;&#65533;&#65533;&#65533;&#65533;E%&#65533;&#65533;!&#65533;?
&#947;Y&#65533;V+{&#65533;&#65533;?&#65533;}0j&#65533;&#65533;f&#65533;&#65533;&#65533;&#65533;*&#65533;&#65533;&#65533;&#65533;W;&#65533;]N&#65533;n&#271;&#65533;&#65533;&#65533;mH&#65533;&#65533;&#65533;&#65533;g&#65533;m#&#65533;J&#65533;&#65533;FM8&#65533;&#65533;&#65533;&#65533;g&#65533;&#65533;O&&#65533;&#65533;&#65533;&#65533;e&&#65533;&#65533;p~&#65533;&#65533;V&#65533;O&#65533;;&#65533;&#1918;Ty&#25931;&#65533;A&#65533;G\TO1&#65533;X&#65533;}&#65533;&#65533;&#65533;&#65533;V&#65533;W&#65533;J&#65533;&#65533;<&#65533;H&#29956;&#65533;Fs&#65533;&#65533;:
X&#65533;V&#65533;A&#65533;&#65533;&#65533;&#65533;&#65533;=i0I&#65533;&#65533;b.)lK&#65533;&#65533;g'&#65533;&#65533;h&#65533;+&#38786;&#65533;&#65533;s&#65533;R	E&#20677;<&#65533;&#1041;!o:A&#65533;(&#65533;&#65533;:
&#65533;q&#65533;3&#65533;&#65533;&#65533;&#65533;&#65533;&#65533;<Owy0&#65533;&#65533;&#1306;d}FG&#65533;G&#65533;K&#65533;&#65533;&#65533;.&#65533;&#65533;L&#65533;s&#65533;&#65533;&#65533;i&#65533;Ny&#65533;&&#65533;3@&#654;&#65533;&#65533;#xucR&#65533;&#65533;V8&#65533;&#65533;&#65533;&#17060;&#65533;&#1515;&#65533;9&#65533;&#65533;&#65533;B&#65533;2LUH8&#65533;T1&#1013;sb&#65533;&#65533;&#65533;sZ;&#65533;>a&#65533;&#65533;&#65533;!n&#65533;&#65533;&#65533;U&#65533;&#65533;ijEF&#65533;&#65533;&#65533;&#65533;I&#65533;&#65533;Q&#65533;k&#65533;&#65533;&#65533;!&#65533;&#65533;&#65533;d1&#65533;&#997;Y&#65533;&#65533;n5K&#65533;&#65533;&#65533; 6@&#65533;&#65533;&#65533;r&#65533;&#65533;&#65533;&#65533;&#65533;&#65533;s+&#65533;&#65533;&#1108;&#65533;;ROw&#65533;&#65533;&#65533;p,&#65533;&#65533;9Ss!&#65533;c&#65533;1B&#65533;j&#65533;ie9&#65533;:b&#65533;4&#65533;&#65533;L&#65533;&#65533;Rne&#65533;=&#65533;c&#65533;&#65533;W-&#65533;&#65533;-&#65533;re,p9&#65533;&#1789;V&#65533;m&#65533;?&#65533;&#65533;&#65533;&#65533;Z&#65533;!&#65533;#&#65533;&#65533; 
&#65533;~&#65533;c@	&#65533;9&#28386;L&#65533;d&#65533;!i&#65533;+&#65533;&#65533;&#65533;&#1088;e<c&#2039;Z&#65533;&#65533;&#65533;&#65533;&#65533;I&#65533;&#65533;5~D&#65533;&#65533;&#1251;0&#599;l&#321;&#65533;&#65533;&#65533;q&#65533;sT
]H&#65533;`&#65533;Mk-&#65533;&#65533;&#65533;|AS&#65533;&#65533;&#1242;&#65533;o&#65533;&#65533;&#65533;%&#65533;Y9$&#65533;&#65533;J&#65533; &#65533;&#65533;&#65533;{c&#65533;&#65533;&#1506;|3&#65533;&#65533;&#65533;NH@?&#65533;&#65533;
&#65533;&#65533;>bi&#65533;&#65533;&&#65533;g&#65533;MN#8&#65533;&#65533; &#65533;Wr&#65533;&#65533;T&#65533;Tn&#65533;O#&#1548;&#65533;&#65533;&#65533;i&#65533;c&#65533;&#65533;s&#65533;&#65533;&#65533;&#65533;&#65533;z&#65533;c!&#65533;&#65533;Hg&#65533;&#65533;&#65533;&#65533;a&#1458;zX&#65533;&#65533;&#65533;&#65533;bkeO&#65533;"&#65533;&#65533;&#65533;&#65533;\M&#65533;&#65533;&#65533;&#65533;&#65533;&#65533;U&#65533;z&#65533;&#1658;zt&#65533;&#65533;_lxr&#65533;&#1464;&#65533;&#65533;&#65533; &#65533;>@&#65533;=~o0&#65533;&#65533;&#65533;UK&#65533;&#65533;&#65533;&#65533;q&#65533;u&#65533;&#65533;t&#65533;U&#65533;39&#65533;&#65533;7&#65533;_&#1244;&#65533;&#65533;z&#65533;&#65533;&#237;- &#65533;&#65533;b&#65533;Rc&#65533; JJR)(%8&#65533;Z0h&#65533;&#65533;JE!&#65533;&#65533;&#65533;1@	&#65533;T&#65533;&#65533;&#65533;g&#65533;A+&#65533;#&#1945;KJ&#65533;&#65533;}&#65533;&#65533;&#65533;&#65533;jq&#65533;~kCR&#65533;&#65533;&#65533;&#1729; &#65533;&#961;f&#65533;z
&#65533;&#65533;&#65533;+1]&#65533;[h
2s&#65533;&#65533;E&#65533;&#65533;XL6&#65533;9&#695;J|&#65533;o&#65533;&#65533;&#65533;&#65533;9 &#65533;B&#65533;&#65533; p3Vt&#65533;+&#65533;Fq<&#65533;&#65533;Fq&#65533;&#65533;R}=&#65533;d&#65533;&#65533;f&#65533;&#65533;$&#65533;&#65533;&#65533;A&#65533;&#65533;X&#65533;<&#65533;'&#65533;/&#1695;#rn&#65533;8&#65533;&#65533;~5&#65533;&&#65533;e&#65533;&#1690;&#65533;&#65533;&#65533;+G&#65533;&#65533;&#65533;&#65533;&#65533;a;&#65533;&#65533;@&#65533;a&#65533;q&#65533; {?w&#65533;S&#65533;&#65533;y&#65533;QMnP&#65533;Q&#65533;&#65533;&#65533;{&#65533;Zy&#1909;&#65533;&#65533;#&#65533;&#65533;>&#65533;&#65533;&#65533;&#65533;4,&#65533;i;2GA&#1823;&#65533;0&#65533;Eg&#65533;k&	&#65533;&#65533;+&#65533;S&#65533;Ut&#65533;3&#65533;Z\&#65533;&#65533;&#65533;&#65533;&#65533;&#65533;&#65533;NH&#65533;-&#65533;&#65533;S&#65533;b&#65533;&#65533;&#65533;1&#65533;>&#65533;&#65533;&#65533;&#65533;Q&#65533;I&#65533;&#1596;&#65533;4&#65533;&#65533;I#&#65533;1&#65533;?SF9&#65533;&#65533;&#1690;&#65533;q6,&#65533;$&#65533;&#65533;&#65533;  &#65533;&#65533;qH&#65533;&#65533;&#65533;&#65533;?AK&#65533;Z&#65533;&#65533;&#65533;&#65533;&#65533;&&#65533;#&#65533; &#65533;7&#65533; &#784;s&#65533;N&#65533;i[ &#65533;&#65533;&#65533;4&#65533;&#65533;&#65533;<&#65533;)-% % R&#65533;&#65533; %&#65533;G&#65533;E 9A'&#65533;&#65533;+&#65533;H&#65533;&#65533;`&#65533;F&#65533;*&#65533; =G&#65533;&#65533;kE&#65533;&#65533;5H&#65533;&#65533;g_n?&#65533;tw&#65533;&#65533;&#65533;tz&#65533;&#65533;&#65533;Y&#1892;oIip&#65533;&#65533;&#1577;&#65533;S&#65533;&#65533;&#65533;&#65533;5nU #<&#65533;d&#65533;; &#65533;28&#65533;&#65533;o&#65533;.>P@&#65533;{&#65533;&#65533;&#65533;&#65533;k&#65533;YVb&#65533;$G&#65533;&#2012;&#65533;?J&#1082;&#65533;4e&#65533;&#65533;&#65533;c5R&#65533;#&#65533;&#65533;Ro&#65533;2[n&#65533;v?0&#65533;}&#65533;{&#1456;DL&#65533;&#65533;&#65533;,0p&#65533;:F@^F
/?&#65533;&#65533;xQ&#65533;&#65533;^&#65533;&#65533;&#65533;&#65533;&#65533;&#65533;&#65533;S|+&#65533;&#1235;*&#65533;m&#65533;&#65533;&#65533;&#65533;&#65533;&#65533;}fL&#65533;&#65533;&#65533;9&#65533;1&#65533;&#65533;&#65533;o&#65533;&#65533;&#65533;&#65533; &#65533;&#65533;7&#65533;g7&#65533;<&#65533;Q&#65533;&#65533;psY&#65533;UO&#65533;&#65533;&#65533;&#65533;&#65533;&#65533;&#65533;&#65533;AYL&#65533;;&#65533;> &#65533;
&#65533;&#65533;b:&#65533;&#65533;pp8`G&#65533;;W&#65533;_&#65533;!&#65533;&#65533;wc|4G&#65533;&#65533;w&#65533;&#65533;}p]&#65533;&#188;&#65533;Qb&#1677;&#65533;3+&#65533;&#65533;&&#65533;?&#65533;L?&#65533;.&#65533;&#65533;&#65533;&#65533;,&#188;&#65533;Xe&#65533;|&#65533;I&#65533;vR{gsc&#65533;&#65533;]&#65533;&#65533;&#65533;&#65533;&#65533;&#65533;&#1320;&#65533;&#65533;h:&#1141;&#65533;&#30762;&#65533;&#65533;!&#65533;&#65533;&#65533;Fz&#65533;&&#65533;&#65533;K&#65533; <&#65533;&#65533;&#65533;5&#65533;c#&#65533;&#65533;&#65533;&#65533;c@&#65533;&#65533;&#65533;G |&#65533;?&#65533;&#65533;&#65533;5-eIW]&#65533;&#65533;r_&#65533; l;Dj8&#65533;&#65533;?A]&#65533;&#65533;&#65533;o&#65533;&#2047;&#65533;z
&#65533;&#65533;&#65533;6h&#65533;&#233;&#65533;&#1979;&#65533;d&#65533; S?&#65533;&#65533;W&#65533;&#65533;&#65533; &#65533;u7)&#65533;&#65533;&#65533;&#65533;&#65533;T&#65533;&#65533; &#65533;&#65533;
&#65533;&#65533;p&#65533;O&#65533;&#65533;Q3&#65533;&#65533;7&#65533;&#65533;&#65533; &#65533;&#65533;VrW&#65533;&#65533;&#65533;4&#65533;C&#65533;]&#65533;&#65533;&#65533;X&#65533;&#65533;	&#65533;[op&#65533;1J&#65533;5&#65533;&#65533;&#1461;Y&#65533;UYcv&#65533;&#65533;J&#65533;&#65533;&#65533;&#65533;C&#65533;&#65533;&#65533;6&#65533;de&#65533;&#65533;6&#65533;9!d@&#65533; &#65533;&#1740;{&#65533;n&#65533;0#b[$&#65533;p9&#65533;uE&#65533;Y&#65533;Su&#65533;&#65533;2f%&#65533;&#65533;&#65533;@&#65533;&#65533;|&#65533;&#65533;&#65533;"&#65533;&#65533;&#65533;8&#65533;&#65533;&#65533;&#994;&#65533;+&#65533;9&#65533;&#65533;v&#65533;&#65533;R&#65533;&#65533;m&#65533;(8&#65533;&#65533;&#65533;&#65533;&#65533;&#65533;&#65533;LJ&#65533;&#65533;&#65533;&#65533;
&#65533;''?.;~4&#65533;&#65533;&#65533;1&#65533;n#?{&#65533;&#65533;U&#1029;&#1033;_&#65533;0Tgnp>&#65533;&#65533;&#65533;&#65533;&#884;g&#65533;&#903;[&#589;RH&#65533;<&#65533;&#65533;&#65533;&#65533;|qM&#65533;&#65533;&#65533;&#65533;&#65533;a&#65533;&#65533;+= HUCn&#65533;&#65533;  &#65533;&#65533;8&#65533;i&#65533;&#65533;F'&#65533;u&#65533;82 &#65533;&#65533;&#65533;S&#65533;&#65533;&#65533;&#65533;&#65533;Ym&#65533;y&#65533;{&#65533;A&#65533;H&#1408;g)&#65533;=*&#65533;b&#65533;&#65533;@&#65533;&#65533;_8&#65533;&#65533;&#65533;L6&#65533;
1&#65533;&#65533;&#65533;H~\&#65533;g&#65533;&#65533;O&#65533;&#65533;2}&#65533;9Qh&#65533;.&#65533;x&#65533;&#65533;JU&#65533;&#65533;X&#65533;+&#65533;&#65533;&#65533;&#65533;&#65533;&#65533;t&#65533;&#65533;C&#65533;::&#65533;n&#65533;&#65533;&#65533;&#65533;&#65533;&#1179;&#65533;&#65533;&#703;&#65533;'$	H&#65533;&#65533;&#65533;?o&#65533;&#65533;&#65533;&#65533;&#65533;)9_ni&#65533;&#65533;A&#65533;&#65533;s&#65533;5&#65533;!&#65533;&#65533;&#65533;&#65533;#&#65533;&#65533;#&#65533;&#65533;0i&#65533;Jq%&#65533;&#65533;&#65533;&#485;?n/b&#65533;g&#65533;&#65533;vv&#65533;&#65533;&#65533;A4G&#65533;0&#65533;&#65533;&#65533;b&#65533;6&#65533;&#65533;&#65533;&#65533;CrB&#65533; 3&#65533;&#65533;&#65533;R&#65533;H&#65533;3z&#65533;=r&#65533; &#65533;&#1940;{o!&#65533;Vw02&#65533;&#65533;&#65533;&#65533;&#65533;)X&#65533;&#65533;&#65533;q&#65533;WD,4&#65533;&#65533;!&#65533;&#65533;&#65533;&#65533;dG&#65533;&#65533;K&#65533;&#65533;&#65533;>2~bF){TW#&#65533;s_fv]&#65533;=s&#485;>;i3&#65533;&#65533;1[&#743;&#65533;&#65533;&#65533;&#65533;1&#65533;&#65533;3R6&#65533;9&#65533;&#65533;&#65533;>e&#65533;1&#65533;&#998;N&#65533;{a*V&#65533;&#65533;	&#65533;&>&#65533;q&#65533;>(&#65533;bQa]&#65533;g&#65533;&#65533;&#65533;&#65533;;|&#65533;K&#65533;2&#65533;&#65533;qG&#65533;F&#65533;&#330;^6LH&#65533;~&#65533;i:&#65533;&#65533;j-l&#65533;%&#65533;&#65533;&#65533; &#65533;$d&#65533;&#65533;Om+&#65533;1&#65533;I&#65533;_M&#65533;&#1119;&#65533;2Lpya&#65533;&#65533;b&#65533;Yi&#65533;r&#65533;&#65533;<&#65533;g&#65533;&#1509;&#65533;-&#65533;&#65533;{&#65533;&#65533;{I@&#65533;o_j{&#65533;&#65533;&#65533;&#65533;&#65533;&#65533;9\&#65533;&#65533;=&#65533; /&#186;&#65533;&#65533;*&#65533;&#65533;d&#65533;c&#65533;h&#65533;&#65533;&#65533;B&#65533;&#65533;&#65533;N&#65533;i&#65533;c/b&#65533;s&#65533;&#65533;pc&#65533;&#65533;&#65533;3&#531;&#65533;&#65533;&#65533;&#65533;]7&#65533;]&#65533;&#65533;~&#1746;&#65533;2ReY&#65533;&#65533;&#65533;rq&#65533;&#65533;&#65533;d&#65533;&#65533;k&#536;&#65533;f&#65533;"b?&#1375;j&#33689;g&#65533;&#65533;a&#65533;&#65533;&#65533;4&#65533;&#65533;&#65533;
&#65533;&#65533;&#65533;&#65533;qO&#65533;!{&#65533;&#591;&#65533;sA&#65533;Q&#65533; ,&#65533;~&#65533;.&#65533;e&#65533;&#65533;>9&#65533;O&#927;&#65533;l&#65533;zq&#65533;r&#65533;Q&#65533;&#65533;{&#65533;&#65533;&#65533;&#65533;#<&#65533;X&#65533;@&#65533;&#65533;&#65533;&#997;t&#65533;F&#65533;&#65533;m&#65533;&#65533;l&#65533;4&#65533;&#65533;ZH&#65533;9&#65533;x\&#65533;K&#65533;&#65533;=&#65533;&#65533;&#65533;[&#65533;]D&#65533;b&#65533;H&#65533;I1 w&#65533;&#65533;/&#275;[&#65533;%&#884;&#65533;'.&#65533;&#65533;G&#65533;R&&#65533;&#65533;&#65533;&#65533;&#65533;&#1230;&#65533;&#65533;&#65533;h'' t&#65533;
&#65533;T&#65533;&#65533;4&#65533;$&#65533;&#65533;&#65533;|Y1*=&#65533;&#65533;&#65533;HA$&#65533;&#65533;&#65533;&#65533;8&#65533;&#65533;|au&#65533;&#1462;&#65533;&#65533;1&#65533;&#65533;F&#65533;O&#65533;&#65533;&#65533;&#65533;&#65533;&#65533; zq&#1171;&#65533;>&#65533;~&#65533;:&#65533;&#65533;&#65533;&#218;&#65533;&#65533;.&#65533;&#65533;g_&#65533;&#65533;&#65533;H&#65533;&#65533;&#65533;&#65533;U#d&#65533;&#65533;&#65533;w&#65533;@Xg'&#65533;J&#65533;N&#65533;M&#65533;&#65533;'&#65533;&#65533; "&#65533;4&#65533;|&#65533;&#65533;&#65533;p2+X&#1354;3&#65533;&&#65533;&#65533;&#65533;@&#65533;&#65533;_&#65533;<&#65533;&#401;&#65533;0 &#65533;&#65533; j&#65533;I&#65533;&#65533;&#65533;&#1472;8&#65533;&#65533;K&#65533;7&#65533;w&#65533;&#65533;&#65533;g&#65533; &#65533;O&#1762;=&#65533;&#756;&#65533;&#65533;&#65533;&#65533; &#65533;t&#65533;@&#65533;&#676;&#65533;\&#65533;w8&#65533;&#65533;&#65533;&#65533;i&#65533;&#65533;&#65533;&#65533;Cy&#65533;&#65533;&#65533;&#65533; &#1505;4&#65533;^=&#65533;&#1799;Rz&#65533;&#65533;&#65533;&#1519;&#65533;U&#65533;&#65533;{&#65533;h$V;Q&#65533;&#65533;&#65533;\&#65533;&#65533;&#65533;m&#65533;R2s&#1998;&#65533;&#65533;H&#65533;&#65533;&#65533;C&#65533;X&#65533;p<&#65533;&#65533;zq&#65533;&#65533;P&#65533;&#65533;&#65533;&#65533;&#65533;&#65533;^&#65533;&#1423;j&#65533;{&#65533;:&#65533;]&#65533;&#65533;&#65533;7P&#65533;\#&#65533;&#65533;&#65533;'+&#65533;&#65533;=&#65533;uZl&#65533;h4&#65533;+}&#65533;&#65533;&#65533;&#1902;F7vVWVpJ%I&#65533;al  &#65533;&#65533;&#65533;n:{&#11981;&#65533;&#65533;&#65533;&#65533;x&#65533;B&#604;&#65533;&#15007;C&#65533;N&#65533;&#65533;5&#65533;k&#65533;&#65533;&#65533;Z&#65533;7&#65533;&#65533;O &#1898;&#65533;^K&#65533;&#65533;&#65533;?&#65533;jx&#65533;?+&#65533;0!}&#691;&#65533;&#65533;&#65533;&#65533;&#65533;sYs&#65533;&#65533;&#65533;&#65533;|&#65533;K&#65533;&#144;&#65533;&#65533;&#65533;V&#65533;&#65533;&#65533;&#65533;&#65533;\&#65533;&#65533;&#65533;&#65533;r&#65533;&#65533; &#65533;&#65533;&#65533;T&#65533;&#65533;&#65533; &#65533;&#65533;&#65533;&#65533;&#65533;R&#65533;&#65533;q&#65533;&#65533;&q&#65533;,1&#65533; <~5&#65533;&#1711;&#65533;M&#65533;&#65533;&#65533;+&#65533;~&&#65533;&#65533;-&#65533;&#65533;*l&#65533;&#65533;&#65533;&#65533;b&#65533;&#65533;P%&#65533;&#65533;'&#65533;u&#65533;&#65533;&#65533;O&#65533;&#65533;$&#65533;&#65533;,z&#65533;n?)&#65533;&#65533;'&#65533;&#65533;&#65533;&#65533;&#65533;&#65533;&#65533;p&#65533;&#65533;Xgn	&#65533;'&#65533;S&#65533;RM&#65533;&#65533;rq.1&#65533;&#65533;T[q&#65533;[&#65533;Ks&#65533;&#1211;zlu&#65533;>x&#65533;ua&#65533;&#65533;n&#65533;&#1796;&#65533;&#65533;dc&#65533;&#65533;&#65533;-l&#1912;|&#65533;>&#65533;&#65533;x &#65533;&#65533;Q&#65533;O&#65533;c}y&#65533;j&#65533;7&#65533;&#65533;>&#65533;?&#65533;&#65533;
0c&#65533;&#65533;&#65533;qRxs&#65533;&#65533;&#65533;&#65533;}&#65533;M&#65533;&#65533;'&#65533;&#65533;r!&#65533;&#65533;\&#65533;&#65533;'&#65533;&#65533;&#65533;O&#65533;&#65533;'&#65533;?1&#65533;N&#65533;/&#65533;&#65533;[&#65533;&#1670;M&#65533;&#65533;&#65533;&#65533;s&#65533;&#65533;&#65533;&#65533;&#65533;i^dG&#65533;o&#65533;&#65533;{U&#65533;&#65533;&#65533;&#65533;&#65533;&#1662;&#65533;|&#65533;s&#65533;8&#65533;u&#65533;&#65533;]Ut&#65533; &#65533;&#1912;&#65533;G&#65533;LH&#65533;7+|&#65533;}&#65533;&#65533;T&#65533;-?&#65533;&#65533;&#65533;&#65533;&#65533;?&#65533;&&#65533;5(c&#65533;S&#65533;!Rs&#65533;&#65533;&#65533;&#65533;&#433;&#65533;&#65533; &#65533;&#1716;&#411;u&#65533;&#65533;&#65533;Ou&#65533;+m&#65533;&#65533;$&#65533;&#65533;J<?)&#65533;n =9&#30479;&#65533;vFQ&#65533;&#65533;&#65533;YBRw&#65533;&#65533;&#65533;x&#65533; &#65533;&#1392;&#65533;&#65533;&#65533;|&#65533;[&#65533;qM&#65533;&#468;u&#65533;&#65533;&#65533;&#65533;&#65533;Us&#504;&#65533;&#65533;&#65533;&#65533;c&#65533;&#65533;h&#65533;F1[cD&#65533;&#65533;&#65533;&#65533;H&#65533;&#65533;"&#65533;&#65533;$!&#65533;y+&#65533;&#1299;&#65533;&#65533;&#65533;&#65533;{9&#65533;&#65533;JaM&#65533;&#65533;n.&#65533;.N^&#65533;&#65533;&#65533;9&#65533;z&#65533;&#65533;h&#65533;a&#65533;s&#65533;&#65533;~T{H&#65533;&#65533;H&#65533;
}	&#65533;(+&#65533;&#65533;k&#65533;:&#65533;&#273;`&#65533;)&#65533;&#65533;2&#65533;&#2000;&#65533;G&#65533;&#65533;{)x&#65533;&#65533;I&#65533;&#65533;&#65533;&#65533; &#65533;"c&#65533;B8&#65533;&#65533;&#65533;&#65533;&#65533;M&#65533;&#65533;&#65533;&#65533;&#65533;&#504;{)KpNq&#1670;&#65533; &#65533;&#65533;[&#65533;&#65533;,&#65533;%&#65533;9&#65533;&#65533;u&#65533;J|>&#65533;r&#65533;BH&#65533;Rs&#65533;R&#65533;&#65533;e#&#65533;&#65533;&#65533;1&#65533;}i&#65533;0&#65533;&#65533;&#65533;^&#1581;&#14448;&#65533;&#65533;q&#65533;>&#65533;JB&#65533;&#65533;-OBy&#65533;&#65533;&#65533;&#65533;e#&#65533;&#65533;&#65533;x&#65533;&#65533;&#65533;&#65533;tA&#65533;6&#65533;&#1103;NZ&#65533;&#65533;2"&#65533;pF&#65533;@&#65533;h&#65533;&#65533;&#65533;&#65533;G<S&#65533;SO&#65533;5&#1142;&#65533;$`&#65533;``O&#65533;&#65533; &#65533;X>&#65533;2&#65533;?s&#65533;&#65533;b&#65533;&#65533;&#65533;{9&#65533;=&#65533;&#65533;b1$&#65533; ^&#65533;&#65533;&#65533;xN:ai{X&#65533;&#65533;&#65533;&#833;&#65533;&#65533;&#65533;WDtR-&#65533;&#65533;=>&#65533;&#65533;&#65533;d&#65533;9&#65533;&#65533;&#65533;&#65533;O&#65533;D=&#65533;&#65533;p&#65533;&#65533;&#65533;&#65533;&#65533;m&#65533;&#65533; b&#65533;r3&#65533;&#65533;&#65533; b&#65533;1&#65533;&#65533;&#65533;t4{H&#65533;&#65533;&#65533;&#65533;&#65533;&#65533;&#65533;&#65533;&#65533;&#65533;c&#65533;&#65533;&#65533;D4G&#65533;h&#65533;&#65533;&#65533;M`&#65533;&#65533;&#65533;&#65533;&#65533;&#65533;Q&#65533;"?g#&#65533;&#65533;&#65533;&#65533;&#65533;t&#65533;&#65533;o&#65533;&#1546;O&#65533;GV&#65533;L]:&#65533;G&#65533;&#65533;q{9&#65533;&#65533;Fr+&#65533;iL&#65533;CdC&#208;z&#65533;&#65533;F&#65533;!<&#65533;X s&#65533;1&#65533;Q&#65533;b?g#&#65533;&#65533;Jp&#65533;Z&#65533;&#388;Xg|'&#65533;&#65533;&#65533;&#65533;&#65533; b0&1&#65533;&#65533;G&#65533;&#65533;&#65533;&#65533;&#65533;w &#65533;&#65533;&#65533;&#65533;&#65533;H&#65533;&#65533;c&#65533;&#65533;9/q&#65533;&#65533;M7&#65533;&#65533;&#65533;&#65533;v&#65533;s&#65533;&#65533;j[WV
&#65533;Nwv&#65533;&#65533;^&#65533;&#65533;&#65533;j&#65533;b&#65533;&#65533;<v&#65533;&#65533;W&#65533; &#65533;X&#65533;&#65533;&#65533;0&#405;4I &#65533;FF{&#65533;&#65533;&#65533;s@&#65533;Y&#65533;WSy&#59689;&#653;&#65533;5&#65533;&#65533;&#65533;&#65533;h&#65533;&#65533;$&#65533;q&#65533;&#65533;m&#65533;e&#65533;&#65533;q&#65533;&#65533;T&#65533;D&#65533;NL&#65533;q&#65533;P:pkx&#65533;n&#65533;9&#65533;&#65533;&#65533;8&#65533;?&#65533;H&#65533;|a&#1294;&#65533;{X&#65533;&#65533;&#65533;&#896;c@ &#65533;&#65533;o&#65533;	&#65533;1s&#65533;&#65533; &#65533;B-&#65533;&#65533;	&#65533;&#65533;&#65533;b&#65533;G7&#65533;&#65533;&#65533;c&#65533;&#65533;/&#65533;2	&#65533;,A&#65533;&#1429;t1&#65533;&#65533;(<&#65533;&#65533;(&#65533;&#65533;g#&#65533; q&#65533;&#65533;&#65533;?Z&#33672;&#225;&#65533;&#65533;>&#65533;&#65533;HtB&#65533;&#580;&#65533;h&#65533;&#65533;g#&#65533;&#65533;&#65533;C&#1410;&#65533;&#65533;&#65533;/&#65533;7?&#65533;&#65533;&#65533;q&#65533;&#65533;)N&#65533;&#65533;@&#65533;&#65533;&#65533;&#65533;c&#65533;&#65533;&#65533;&#65533;=&#65533;&#65533;wt&#65533;(&#65533;k&#65533;:	&#65533;&#65533;z&#65533;_Ji&#1052;s&#65533;&#65533;{X&#65533;&#65533;&#65533;&#65533;pO &#65533;#&#65533;+&#65533;]&#65533;9h{`&#65533;4&#65533;o&#65533;&#65533;		&#65533;&#65533;=&#65533;G&#65533;&#65533;`&#65533;&#65533;&#1321;0&#1781;&#65533;y&#65533;&#390;&#65533;&#65533;7&#65533; &#65533;GZ{h$.CB&#65533;E&#65533;K&#65533;D$b&#65533;&#65533;Q&#65533;&#65533;@=1&#65533;&#65533;&#65533;^`&#65533;&#65533;>&#719;&#65533;[_&#65533;}>h&#65533;z|&#65533;&#65533;&#65533;c&#65533;s&#65533;&#65533;&#65533;{H&#65533;&#65533;3&&#65533;&#65533;[&#65533;&#65533;9-&#65533;&#1923;&#65533;)&#65533;&#65533;&#65533;o.&#65533;Y&&#65533;g;O#>&#1381;&#65533;&#65533;&#65533;?&#65533;~^&#65533;&#65533;&#65533;Ra&#65533;&#65533;A&#65533;&#65533;8&#65533;&#1422;x&#65533;]	m|M"&#65533;&#65533;&#65533;&#65533;s&#65533;AT/&#65533;t&#65533;wd&#1952;&#65533;&#65533;V&#65533;&#65533;&#65533;&#1740;g&#65533;)Bl&#1794;x&#65533;&#65533;=&#65533;&#65533;N&#65533;:&#65533;Y&#65533;&#65533;<o&#65533;&#65533;&#65533;&#65533;r	&#65533;&#65533;&#65533;I&#65533;E&#65533;&#1550;E(&#65533;>&#65533;&#65533;&#65533;9&#65533;=&#65533;L&#65533;$&#65533;(&#65533;E4r$+ f&#65533;&#65533;g&#65533;&#65533;&#65533;&#65533;o&#65533;&#65533;&#1005;l6&#65533;&#65533;`<9&#65533;&#65533;&#65533;7&#65533;Q&#65533;&#65533;&#65533;\ ){H&#65533;&#65533;&#65533;+X&#65533;&#65533;&#65533;1F&#65533;&#65533;&#65533;/&#65533;w-&#65533;&#65533;,&#65533;z&#65533;&#65533;Bm&#65533;&#482;&#65533;=&#65533;E&#65533;&#65533;s`&#65533;&#65533;4&#65533;s&#65533;&#65533;&#65533;&#65533;9h&#65533;&#65533;&#65533;&#65533;&#65533;b&#65533;V_6>O&#65533;=i&#65533;X&#65533;&#65533;&#65533;&#832;&#65533;&#1136;z&#65533;t?&#1551;&#65533;&#65533;\s&#65533;1@&#1116;&#65533;d&#65533;&#65533;&#65533;&#65533;&#65533;g#pF6&#65533;;&#1169;&#65533;]&#65533;<&#65533;(V&#65533;6&#65533;&#65533;=&#65533;&#65533;&#65533; &#65533;_&#65533;&#65533;8&#54196;{H&#65533;&#65533;&#65533;&#65533;*3&#1158;h&#65533;&#65533;]&#65533;`&#65533;c&#65533;&#65533;&#65533;RcHH&#65533;&#65533;&#65533;&#65533;&#65533;&#65533;&#65533;&#65533;C&#65533;&#65533;&#65533;&#14437;#&#65533;&#65533;&#65533;#&#65533;s&#65533;T&#65533;$&#642;a&#65533;&#65533;O&#65533;)&#65533;X&#65533;&#65533;&#65533;&#65533;z&#65533;&#65533;pq[&#65533;FyD&#1078;z&#65533;?1H&#65533;#&#65533;&#65533;&#65533; OB:&#65533;R&#65533;&#65533;f&#65533;.6&#65533;&#65533;&#65533;&#65533;&#65533;OO&#183;&#65533;F&#65533;@%&#65533;a&#65533;3&#65533;&#65533;&#65533; &#65533;6&#65533;&#65533;e&#65533;p)&#65533;H&#65533;&#65533;&#65533;&#896;3&#1175; v&#65533;&#65533;&#65533;&#65533;$&#65533;&#65533;&#65533;&#65533;&#65533;&#65533;?&#65533;%&#1734;x&#65533;&#65533;&#65533;&#1972;{H&#65533;&#65533;&#65533;&#65533;&#65533;&#65533;&#65533;+&#65533;H&&#65533;&#65533;s&#65533;w&#65533;&#65533;&#65533;&#65533;&#65533;fHF&#65533;qJ&#65533; h&#65533;&#65533;/&#65533;I&#1291;&#65533;&#65533;(It &#65533;&#65533;&#1061;&#65533;&#65533;>&#1828;&#65533;;s&#65533;&#682;&#364;&#65533;"&#65533;w&#65533;O&#65533;&#65533;_!&#65533;]&#65533;&#65533;&#65533;i&#65533; &#65533;&#65533;&#65533;&#65533;M&#65533;&#65533;&#65533;&#822;&#65533;e,Hw&#65533;&#65533;7z&#65533;{&#65533;&#65533;&#65533;&#65533;NI&#65533;&&#65533;?&#65533;d9&#65533;&#65533;=:S&#65533; &#65533;n	&#1587;!9&#65533;&#65533;?&#65533;&#65533;&#65533;x&#65533;&#65533;&#65533;:v&#65533;&#65533;&#65533;`&#65533;	>&#65533;&#65533;tK&#65533;LFL&#65533;&#65533;I&#65533; 
p&#65533;&#w&#65533;8&#65533;?Z=&#65533;E&#65533;&#65533;&#65533;&#65533;%&#65533;dG`&#65533;&#65533;&#65533;&#65533;1xG&#65533;V&#65533;&#65533;&#704;>i&#65533;&#65533;<{&#65533;&#65533; e&#963;&#65533;&#65533;&#65533;O&&#65533;h&#65533;&#1651;&#65533;008&#65533;*O/&#65533;&#65533;&#2005;t?&#65533;3&#65533;e&#65533;g<&#65533;&#65533;I&#65533;&#65533;>9&#65533;^&#65533;&#65533;&#65533;C&#1651;&#65533;a&#65533;&#65533;&#65533;&#65533;&#65533;&#65533;&#65533;O>&#65533;&#65533;.&#65533;88i#&#18335;&#65533; &#65533;&#65533;bq<G &#65533;&#65533;Q&#65533;b&#856;B9&#65533;m&#65533;\&#65533;&#65533;#&#65533;&#65533;8&#65533;V&#65533;&#65533;L&#12664;&#65533;t&#65533;&#2005;3&#65533;&u&#1753;P&#65533;&#1042;pJ^&#65533;=&#65533;&#1651;@&#65533;O&#65533;i&#65533;g&#65533;&#65533;&#65533;&#65533;+o&#65533;@1&#65533;E&#65533;:&#65533;i&#65533;F&#65533;&#65533;&#65533;&9<G&#65533;&#65533;p&#65533;l&#65533;&#65533; \&#65533;9&#65533;9&#65533;^&#65533;&#65533;{v&#65533;&#65533;&#65533;gE&#65533;K&#65533;&#65533;&#65533;&#65533;m&#65533;&#65533;&#65533;J&#65533;F&#65533;(&#65533;)&#65533;5~&#65533;&#65533;&#65533;],&#65533;/&#65533;ex$V8Lu&#65533;=0jj8&#65533;r&#65533;&#65533;&#65533;&#65533;&#65533;&#65533;&#240;&#65533;&#65533;&#65533;"&#65533;f&#65533;&#65533;I&#65533;C&#65533;{i{N &#65533;&#65533;&#65533;&#65533;&#1201;&#65533;&#65533;&#65533;&#65533;`&#65533;2&#65533;&#65533;&#65533;7f*G8&#65533; &#65533;&#65533;&#65533;&#65533;&#65533;]y&#65533;&#65533;P&#65533;m&#65533;&#65533;&#65533;&#65533;I&#65533;_&#65533;&#65533;n&#65533;&#65533;&#65533;+&#65533;&#65533;&#65533;3K&#65533;&#65533;<&#65533;&#65533;ii@.&#65533;&#65533;&#65533;&#65533;&#65533;w?&#65533; k;&#6320;&#65533;&#65533;i&#65533;&#65533;kZ:Q&#65533; B&#65533;&#65533;8
n&#2039;sc&#65533;f&#65533;]I{&#65533;&#471;K&#65533;&#65533;&#65533;&#65533;&#65533;&#65533;&#44450;&#65533;"&#65533;n>d&#65533;&#65533;W.p&#65533;q&#65533;&#65533;d&#65533;&#65533;Tu-&#65533;+&#65533;=1&#65533;&#65533;'&#65533;B}&#65533;&#65533;B&#65533;&#65533;&#65533;&#65533;&#65533;~n&#65533;?O&#690;&#65533;=&#65533;&#65533;&#65533;&#65533;&#65533;rhJ&#65533;{&#65533; &#65533;BlF2w&#1203;X&#65533;&#1703; &#65533;&#270;s&#1491;[Oc8nj&#65533;B&#1056;?/&#65533;zw&#623;@&#65533;d&#65533;&#65533; &#65533;&#65533;&#65533;~B&#65533;&#65533;21NF&#65533;&#65533;&#65533;k&#65533;>&#65533;&#65533;op2K&#65533;&#65533;|
&#65533;&#65533;u>&#65533;&#65533;&#65533;/X&#65533;cP&#65533;<&#65533;&#65533; &#65533;]&#65533;,&#65533;&#65533;&#65533;M&#65533;&#65533;&#65533;&#65533;b&#65533;]&#1959;0?4w&#65533;&#479;&#65533;&#65533;t&#65533;&#65533;,&#65533;Y|H[n&#65533;&#65533;8&#65533;&#65533;&#537;&#65533;&#65533;&#65533;&#65533;&#65533;&o&#65533;&#65533;&#65533;K2&#65533;u &#65533;&#65533; :&#65533;&&#65533;&#65533;&#65533;YB&#65533;&#65533;L&#65533;,&#65533;&#65533;&#65533;0g$&#65533;&#65533;[:&#65533;&#65533;&#65533;Pi&#65533;&#65533;D&#65533;)i 9'!s&#65533;&#65533;&#65533;z&#693;&#65533;&#65533;(Yb`&#65533;&#65533; c&#65533;*&#65533;x&#65533;&#65533;&#65533;&#65533;L&#65533;&#65533;&#65533;&#13380;&#65533;LX&#65533;&#65533;`&#65533;&#65533;5&#65533;'p1`&#65533;&#65533;&#65533;&#65533;&#65533;{&#65533;d&#65533;d&#65533; #&#65533;&#65533;6)&#303;&#65533;&#65533;&#65533;u#&#65533;&#65533;&#65533;&#65533;&#65533;g&#65533;&#65533;&#26929;&#65533;&#65533;E&#65533;@O&#65533;&#65533;&#65533;&#65533;#&#65533;&#65533;O&#65533;x&#65533;78&#65533;&#65533;&#65533;
&#65533;&#65533;&#65533;&#65533;zt&#65533;7&#65533;q&#65533;N:&#65533;&#927;&#65533;&#65533;`&#65533;Q&#65533;s&#65533;&#65533;r[N&#65533;=x&#65533;&#65533;:&#17163;v&#65533;zWJ/&#65533;&#65533;>\&#65533;N&#65533;&#65533;<&#65533;&#65533;2:=&#65533;&#65533;&#65533;&#65533;s&#65533;}&#65533;&#65533;&#65533;&#65533;[&#65533;&#65533;&#65533;&#1433;&#65533;&#65533;u&#65533; >&#65533;&#65533;	&#65533;&#65533;&#65533;$&#65533;S&#2045;&#65533;pH<&#65533;&#65533;&#65533;&#65533;}&#65533;&#65533;C&#65533;&#65533;&&#65533;rgrG&#65533;&#65533;&#65533;ar86
&#65533;&#65533;&#65533;y&#65533;k&#65533;k&#65533;~RK&#65533;6A&#65533;i~&#65533;Ps&#65533;&#65533;&#65533;&#65533;&#65533;}*]Y&#65533;&#65533;&#65533;9&#65533;&#65533;xG&#65533;a&#65533;&#65533;&#65533;s&#65533;&#65533;3&#65533;]&#65533;	&#65533;&#65533;~WN&#65533;&#65533;&#65533;.=s&#65533;&#65533;N{&#65533;A&#65533;-&#65533;N?
^&#65533;}&#65533;&#65533;@&#65533;&#65533; &#65533;&#65533;&#65533;&#65533; &#65533;9=&#65533;&#65533;&#65533;2&#65533;&#731;&#65533;;&#65533;&#65533;&#65533;&#65533;+PHY	&#65533;4&#65533;R&#65533;#&#65533;&#14232;&#65533;?k>&#65533;&#65533;p&#65533;s+&#65533;&#65533;g&#65533;92{&#65533;&#65533;&#510;&#65533;[&#50113;&#65533;mtM&#65533;Zg&#65533;&#65533;q&#65533;&#65533;`&#65533;&#65533;&#1324;&#65533;&#65533;>G&#65533;&#1447;a&#65533;8w9&#65533;&#65533;2HDG'&#65533;&#65533;&#65533;&#65533;7S#-hY1&#65533;Z &#65533;&#65533;&#65533;&#65533;*p$v&#65533;&#65533;;RV&#515;&#65533;0&#488;?&#65533;/k>&#65533;&#65533;p9&#65533;&#65533;/&#65533;G&#65533;!]&#65533;&#65533;&#65533;0q&#65533;&#65533;Vl&#65533;Kx$&#65533;8&#720;&#65533;&#65533;fwp8>&#1394;u+`xb3&#65533;:i&#65533;&#65533;w&#65533;I&#1307;VhjZ&#65533;&#65533;6&#65533;&#65533;&#65533;&#65533;?&#65533;p6lx&#65533;&#65533;&#65533;qQf&#65533;Cys&#65533;+&#65533; 8&#65533;m5K6r&#65533;&#65533;5(&#65533;&#65533;&#1697;7&#65533;{&#65533;&#65533;T&#65533;&#65533;t$_S&#65533;}&&#65533;&#562;&#65533;&#65533;&#65533;&#65533;
o&#65533;=&#14091;B9&#65533;`WRol&#65533;&#65533;&#65533;c&#1053;&#65533;&#166207;&#65533;_&#65533;&#65533;&#65533;&#62117;V}&#65533;&#65533;&#65533;sm&#65533;]&#65533;N,&#65533;=&#65533;&#65533;1I&#65533;&#65533;|q&#65533;w&#65533;&#65533;&#65533;G&#65533;&#65533;b&#752;4&#65533;&#65533; &#65533;&#65533;K&#65533;&#65533;W&#983;&#65533;&#65533;q&#65533;&#65533;N&#65533;&#65533;p9&#65533;4]E	j&#65533;c&#65533;&#65533;I&#65533;&#65533;&#65533;P-&#65533;&#65533;&#65533;n&#65533;9&#65533;k&#65533;&#65533;U&#65533;&#65533;B&#65533;<&#65533;?*q&#65533;&#65533;&#65533;&#65533;&#65533;v98&#65533;&#65533;&#65533;&#65533;&#65533;6&#65533;U&#65533;&#65533;
&#65533;?~&#65533;&&#65533;&#65533;&&#65533;&#65533;e<q&#65533;W?&#65533;]&#65533;&#65533;&#65533;&#65533;&#65533;&#65533;&#65533; 3K&#65533;&#65533;}&#65533;
&#65533;}~&#65533;{I&#65533;g&#65533;M&&#65533;[&#65533;^Yv&#65533;#&#65533;=i&#65533;E&#65533;V &#1746;A&#37962;&#65533;&#65533;&#65533;U&#65533;&#65533;hk&#65533;O@A&#65533; &#65533;~&#65533;}&#65533;&#65533;&#65533;&#65533;E&#65533;&#65533;&#65533; &#510;01&#65533;&#65533;S&#65533;&#65533;x&#65533;&#65533;&#65533;Et1&#65533;[&#65533;	a&#65533;8&#65533;&#65533;{hA&#65533;O=v&#65533;4{J&#65533;&#65533;&#65533;&#65533;&#65533;C&#65533;+&#65533; &#65533;&#65533;<&#65533;i&#65533;&#65533;&#65533;Dd&#65533;&#65533;)U&#65533;=&#65533;&#65533;]
&#65533;Z&#65533;)$&#65533;&#19958;:Q&#65533;&#65533;R&#65533;&#65533;n&#65533;&#65533;&#9717;&#65533;&#65533;=&#65533;&#65533;t&#65533;IVQ<p&#65533;#Qc$&#65533;&#65533;c&#65533;&#1517;W]6&#65533;|x&#65533;&#65533;&#65533;&#65533;\&#65533;8&#558;&#65533;]Y&#65533;8&#65533;}s&#65533;&#65533;E&#1352;o&#65533;&#65533;>&#1897;{I&#65533;${&#65533;&#65533;&#65533;Q2&#65533;&#65533;bz&#65533;&#65533;&#65533;&#65533;&#65533;Z&#65533;R&#65533;
^ff&#65533;&#65533;q&#1760;&#65533;a{h&#65533;=&#65533;&#65533;&#65533;&#65533;&#65533;&#1873;N&#65533;O\g&#65533;K&#65533;]&#65533;&#65533;&#65533;;Q&#65533;&#65533;&#65533;3&#65533;&#65533; - &#65533;?&#65533;)&#65533;u&#65533;c&#65533;fE&#65533; &#65533;K&#65533;?9iW&#65533;O4&#65533;&#65533;&#65533;`&#65533;7z&#65533;&#65533;&#65533;>&#65533;&#65533;&#65533;}PrA&#65533;&#65533;&#65533;&#718;&#65533; &#65533;8h&#65533;&#65533;&#65533;&#65533;j&#65533;&#65533;&#1822;j&#65533;
&#65533;&#65533; &#65533;8<s&#65533;&#65533;&#65533;&#65533;K&#65533;4&#65533;&#65533;&#65533;x&#65533;&#218;~&#1191;`&#65533;&#65533;&#65533; k&#65533;g&#65533;]&#65533;&#65533;&#65533;&#65533;&#65533;2H#&#65533;&#65533;?Z&#65533;&#65533;K&#65533;&#65533;w(b&#65533;&#65533;&#65533;&#65533;b&#65533;&#65533;-c&#65533;#i&#525;b&#65533;r1&#65533; &#65533;&#65533;&#1226;&#65533;&#65533;&#65533;&#65533;P[\i&#65533;&#65533;&#65533;2&#65533;&#65533;&#65533;sc&#65533;}}=k9)I7`i#&#65533;&#65533;&#65533;;&#65533;y&#65533;&#65533;&#65533;&#65533;&#65533;&#65533;&#65533;&#65533;[sx&#65533;&#65533;&#65533;&#65533;&#65533;0ONX&#65533;U&#65533;I&#65533;Xh2|&#65533;&#65533;1P&#65533;&#65533;
&#65533;&#65533;&#65533;T&#65533;4
M&#65533;&#65533;&#65533;&#65533;B&#65533;Or&#65533;)7e&#65533;y&#1423;&#65533;&#65533;&#65533;&#65533;h&#65533;&#65533;&#65533; &#65533;a9#&#65533;sq&#65533;}k&#65533;&#65533;&#65533;&#65533;&#65533;f3&#65533;8#&#65533;,&#65533;H&#65533;c&#65533;7&#65533;8&#65533;v&#65533;&#65533;Qu9&#65533;&#65533;U26=&#65533;&#65533;&#65533;&#1460;&#65533;/&#65533;&#65533;&#65533;&#65533;&#65533;&#65533;&#65533;&#65533;&#65533;&#65533;.&#65533;&#65533;&#65533;&#65533;&#65533;&#65533;Qt&#65533;x&#65533;&#652;&#65533;+&#65533;Z&#65533;&#65533;t&#65533;D&#65533;q&#65533;&#65533;&#65533;&#65533;&#65533;8&#65533;=&#65533;wU&#65533;&#65533;Y|&#65533;|&#65533;&#65533;&#65533;&#65533;3\/&#65533;&#65533;&#65533;&#65533;C&#945;&#65533;&#65533;C&#65533;6&#65533;w^}3]&#963;&#65533;&#65533;y&#65533;l&#65533;&#65533;&#65533;&#1350;s&#65533;N&#65533;&#65533;&#65533;&#65533;s&#65533;]&#65533;<&#65533;<I&#65533;[&#65533;&#65533;FH&#65533;Q&#65533;&#65533;&#65533;9n.f&#1125;&#1155;*C$&#65533;&#65533;&#65533;&#65533;&#65533;&#65533;n= &#65533;&#65533;&#65533;&#65533;/omu{&#65533;&#65533;Y&#12643;&#65533;ZD&#65533;&#65533;*&#65533;8&#65533;n[&#65533;&#65533;Ae&#65533;&#65533;{rr1&#65533;&#65533;&#65533;OsD&#65533;&#65533;&#439;&#65533;&#65533;8YQAr&#17168;q&#65533;&#65533;5&#65533;1<`&#65533;<&#65533;lo&#65533;&#65533;q&#65533;&#65533;&#65533;T&#65533;&#1464;&#65533;&#65533;&#65533;q&#65533;/&#65533;&#65533;q{P&#65533;&S&#65533;b7C&#65533;&#65533;&#65533;rD&#65533;&#65533;f@|&#65533;$&#65533;p&#65533;G&#65533;Tx&#65533;f&#65533;H&#65533;X&#65533;&#65533;&#65533;&#65533;U&#65533;&#65533;&#65533;&#65533;&#65533;&#65533;&#891;L&#65533;"V&#65533;@&#65533;&#65533;ty'&#65533;\&#65533;&#65533;&#65533;%)&#65533;8A>\&#65533;&#65533;-&#65533;Fx&#65533;&#65533;[hqd	T&#732;c&#664;'^;&#65533;&#65533;[/nW&#65533;Bpz&#65533;8K&#65533;s&#65533;Df&#65533;&#65533;&#65533;g&#65533;&#65533;_ &#65533;{&#65533;>d&#65533;&#65533;&#65533;&#65533;&#65533;&#65533;|45&#65533;&#65533;&#65533;|&#65533;O&#935;f&#65533;&#65533;&#65533;&#65533;n8&#65533;G&#65533;&#65533;&#65533;F&#65533;&#65533;=D&#65533;&#65533; &#65533;&#65533;&#65533;&#65533;g&#7128; &#65533;In8&#65533;=&#65533;&#65533;&#65533;&#65533;&#6942;.c&#65533;&#65533;I&#65533;&#65533;&#65533;&#65533;&#1709;)&#65533;F&#65533;&#65533;%&#65533;&#59016;&#65533;Ua&#65533; ^1&#65533;|&#65533;1&#493;/i1&#65533;8&#65533;&#65533;&#65533;&#65533;3FC)P~c&#65533;&#65533;&#65533;+6@&#65533;3&#65533;&#65533;@&#65533;&#65533;&#1965;&#65533;S&#65533;&#65533;&#65533;X&#65533;&#65533;s&#65533;B&#1794;&#65533;pzl4&#65533;&#65533;&#65533;&#65533;&#65533;&#775;&#247;&#65533;;&#423;&#65533;&#65533;&#65533;&#65533;9&#65533;$&#65533;&#65533;&#539;&#65533;d&#65533;&#65533;&#65533;&#65533;p&#65533;&#65533;&#65533;W8&#65533;&#1209;M&#65533;&#65533;o&#65533;&#65533;!}1O&#65533;&#65533;^&#65533;&#65533;&#65533;rx&#65533;f&#1805;&#65533;&#65533;&#65533;&#65533;QI&#65533;&#896;p&#65533;&#65533;&#65533; <&#1442;H&#65533;&#65533;}B,&#65533; &#65533;&&#65533;&#65533;w&#65533;&#65533;&#1164;1?{k&#65533;&#65533;A&#65533;&#1100;&#65533;=&#65533;9&#65533;&#65533;4&#65533;G&#65533;T6T&#65533;&#65533;&#65533;+U&#65533;V&#65533;&&#65533;9&#65533;&#65533;7&#65533;c&#65533;r?&#65533;?k &#65533;H&#65533;}&#65533;>&#65533;&#65533;&#65533;zt&#65533;!&#65533;&#65533;&#289;PL&#65533;n+_&#65533;&#65533;&#65533;&#1031;&#65533;M&#1341;&#65533;zdE&#65533;A&#50253;&#65533;&#65533;v&#469;&#65533;&#65533;(=&#65533;	&#65533;H&#65533;&#65533;&#65533;Z&#65533;2|&#65533;v&#65533;ou&#65533; E_&#65533;&#65533;c&#65533;T&#65533;G&#65533;&#65533;{$`&#65533;&#65533;r&#65533;&#65533;&#65533;&#1434;&#65533;e&#65533;&#65533;&#65533;&#65533;9&#65533;9&#65533;&#65533;&#65533;5&#65533;<&#65533;#&#65533;j6&#65533;&#65533;d&#65533;&#65533;&#1607;&#65533;Fi3yA&#65533;=J&#65533;~}z&#1230;&#65533;t&#65533;&#65533;&#65533;&#65533;y\&#65533;>&#65533;&#65533;&#1744;&#65533;&#65533;z&#65533;&#65533;&#65533;&#65533;&#146;/`&#65533;{s&#65533;)&#65533;V/b&#65533;G&#65533;n&#65533;&#65533;&#65533;&#65533;&#65533;&#65533;9&#65533;&#65533;&#509;>K&#65533;&#65533;&#1975;&#65533;1&&#65533;&#65533;&#65533;#'<Te&#65533;&#65533;&#65533;<&#65533;&#65533;&#65533;^&#65533;&#65533;&#1623;&#65533;&#65533;)&#65533;&#65533;]|&#65533;&#65533;'&#65533;&#65533;&#65533;&#65533;&#65533;a&#65533;3&#65533;3&#65533;e&#65533;%&#65533;&#65533;&#65533;(&#65533;&#65533;&#65533;F7&#65533;]&#65533;&#65533;JH&#65533;i&#65533; &#65533;Wawmlzg&#65533;&#65533;&#65533;;&#65533;&#65533;&&#65533;v{&#65533;iL&#65533;&#65533;&#65533;&#65533;F=&#65533;&#1351;&#65533;F*&#65533;R&#65533;L&#65533;&#65533;<sR.&#65533;&#65533;&#65533;,X&#65533;@'&#65533;Z&#65533;&#65533;T!&#65533;&#65533;5`z&#65533;O&#65533;&#65533;w#\&#65533;?&#65533;&#65533;&#65533;&#65533;H~&#65533;&#65533;&#65533;&#65533;&#65533;p?"&#65533;o&#1961;8&#65533;&#65533;&#65533;&#1434;4&#65533;
y&#65533;}&#65533;&#65533;&#65533;&#476;t&#65533;{&#65533;3H6&#65533;u =@V&#65533;*48
&#65533;7&#65533;}h&#65533;&#65533;=&#65533;(C&#65533;&#65533;&#65533;&#65533;x&#23671;&#65533;s&#65533;S&#65533;&#65533;t&h&#65533;%&#65533;&#65533;&#65533;h&#65533;&#65533;&#65533;&#65533;<y"X&#65533;&#65533;&#65533;&#65533;&#65533;&#65533;&#65533;&#65533;U&#65533;&#65533;+}&#65533;&#65533;@&#65533;}&#65533;&#65533;t&#65533;&#65533;f&#65533;&#65533;&#65533;nG&#65533;O`2!Iq&#65533;&#65533;&#1139;&#65533;&#65533; &#65533;"&#65533;&#65533;8&#65533;&#65533;&#65533;&#65533;i-&#65533;&#65533;G&#65533;F&#65533;&#65533;!&#65533;&#65533;>K&#65533;&#65533;VK&#65533;av&#65533;&#65533;;s&#65533;&#65533;*&#65533;&#65533;L&#65533;&#65533;&#65533;<H;&#30701;4&#65533;&#65533;&#65533;9&#65533;5&#1080;&#65533;&#65533;w&#65533;&#65533;&#65533;&#65533;&#65533;&#65533;&#65533;&#65533;5&#65533;&#65533;hx&#65533;wd)*&#65533;N&#65533;0&#925;t&#65533;*HN7&#65533;RKgqm#G(&#65533;7^&#65533;\V&#65533;n&#65533;&#1736;G&#65533;&#65533;SA&#65533;r&#65533;&#65533;&#156;d&#65533;&#65533;&#65533;V&#65533;~\&#65533;&#65533;&#65533;SZ	&#1136;]&#65533;=y&#974949;&#65533;Q&#65533;4 &#65533;&#65533;&#65533;&#65533;&#65533;&#65533;K&#65533;&#65533;t &#65533; lv&#65533;O&#65533;&#65533;y&#65533;&#65533;&#65533;Yev;q&#65533;Mu&#65533;&#65533;+&#65533;&#65533;&#65533;&#65533;&#65533;&#65533;
&#65533;0;&#65533; N&#65533;&#65533;&#65533;LVIk&#65533;&#21856;<a&#65533;[&#65533;?~-&#1027;&#65533;&#65533;MD&#65533;&#812;&#65533;&#65533;&#65533;&#65533;&#65533;Su&&#1730;&#65533;T&#65533; 0V&#456;X&#65533;&#65533;^&#65533;R&#65533;6r&#65533;{&#65533;&#65533;W-&#65533;&#65533;&#65533;_L&#65533;T&#65533;O*&#65533;&#65533;&#65533;&#65533;&#65533;&#65533;:d&#11933;v&#65533;o&#65533;-&#65533;&#1846;&#65533;v}&#65533;&#65533;&#65533;&#65533;:&#65533;VZw&#65533;  &#65533;&#65533;$&#65533;&#65533;&#65533;&#65533;&#65533;9F8q&#65533;t&#671;&#65533;)&#65533;&#65533;e&#65533;&#696;*1^&#65533;&#65533;:F}&#65533;&#1505;x&#65533;&#65533;OZ&#65533;&#65533;&#872;dU&#65533; &#65533;A&#65533;&#65533;&#65533;=}L&#65533;&#65533;a&#65533;<2&#616;&#65533;`&#65533;B&#65533;&#65533;"&#65533; `r?,&#65533;	S`&#65533;&#65533;b9&#65533;&#65533;=s&#65533;)&#65533;Im&#65533;-&#65533;&#662;&#65533;&#65533;&#65533;(&#65533;l&#65533;&#65533;&#65533;&#65533;&#65533;&#65533;&#65533;v-&#65533;Yn, a&#65533;&#65533;Eu>,&#65533;&#65533;@?&#65533;M&#65533;r1&#65533; &#65533;?&#65533;r&#65533;.c&#65533;&#65533;&#65533;|&#65533;&#65533;BA&&#65533;7&#24261;n&#65533;{&#65533;=o&#65533;&#65533;R:=,x&#65533;Ww&#822;&#65533;&#65533;&#65533;&#65533;I&#65533;&#65533;&#1992;&#65533;&#65533;@&#65533;&#65533; &#65533;&#65533;&#65533;2&#65533;&#65533;&#65533;6A&#65533;&S&#65533;&#65533; d&#65533; &#65533;&#65533;&#65533;&#65533;Y&#65533;&#65533;/&#65533;&#1527;&#65533;'y&#65533;&#65533;&#65533;(W&#65533;&#65533;n&#65533;$&#65533;"M&#65533;;~&#65533;&#65533;&#1873;x&#65533;&#65533;[&#65533;&#65533;X&#65533;w&#65533;&#65533;&#65533;I&#65533;&#65533;&#65533;&#65533;&#65533;&#65533;o.&#65533;P&#65533;&#65533;#&#65533; &#65533;+j4&#65533;&#65533;vv&#65533;y&#65533;f&#763;&#65533;&#65533;8&#65533;&#65533;I&#65533;&#65533;&#417;&#65533;Z&#335;a&#65533;&#65533;&#65533;[&#65533;&#65533;+!J<&#65533;&#65533;&#65533;k&#65533;&#65533;]&#65533;4&#65533;&#65533;&#65533;^?1&#65533;&#65533;&#65533;&#65533;&#65533;&#65533; &#65533;&#65533;c&#65533;&#65533;&#717;&#65533;&#65533;&#65533;l&#65533;M{&#65533;&#65533;\5&#65533;&#65533;&#65533;&#65533;j&#65533;&#65533;&#65533;{7&#65533;&#65533;&#65533;.v&#65533;&#65533;&#65533;&#487;&#1173;..&#65533;&#65533;&#1308;&#65533;j&#65533;c3&#65533;1X1&#495;&#65533;M&#65533;&#65533;&#65533;&#65533;d&#65533;x9&#65533;O&#65533;&#65533;^&#65533;&#65533;3>&#65533;p&#65533;	&#65533;F&#65533;&#65533;S&#65533;&#65533;&#65533;~Fu&#65533;1&#65533;&#65533;1&#65533;&#65533;&#65533;) t&#65533;8&#65533;I$&#65533;&#65533;S&8{&#65533;&#65533;O&#65533;&#65533;s<&#65533;^1&#529;&#65533;&#65533;&#65533;&#65533;i&#65533;k&#65533;&#65533;&#65533;0c&#65533;sZ"&#65533;P&#65533;&#65533;&#65533;%8&#65533;oN&#65533;<&#65533;&#65533;&#65533;&#65533;&#65533;2&#65533;&#65533;&#65533;2&#65533;>G&#65533;&#65533;&#65533;&#65533;Q&#65533;	&#65533;;&#65533;&#1946;&#65533;\9,&#65533;&#65533;&&#65533;&#65533;UN&#65533;&#65533;3&#65533;&#65533;&#65533;&#65533;&#65533;xI'N-&#65533;&#65533;&#62371;&#65533;9&#65533;`&#65533;fY&#65533;&#65533;7&#65533;&#65533;9<Ry&#65533;K&#65533;;&#65533;&#65533;&#65533;&#65533;&#65533;n&#65533;&#65533;XGlH&#65533;&#65533;&#65533;&#65533;8rA&#65533;&#65533;#3D&#65533;}|&#65533;&#65533;&#65533;&#65533;O&#65533;U&#65533;&#1907;&#65533;<&#65533;&#65533;W&#65533;w'&#65533;\&#65533;&#65533;&#65533;T&#65533;&#65533;&#65533;:|&#65533;&#1036;&#65533;&#997;&#65533;9s'&#958;.&#65533;
&#65533;G	o 4&#65533;&#65533;&#65533;&#1441;Ap&#65533;G&#65533;&#65533;_&#65533;q&#65533;F&#1562;9&#65533;r39&#65533;&#65533;`&#65533;&#65533;h3&#1939;&#65533;&#65533;s&#65533;kC&#760;'&#65533;=$>&#65533;&#65533; &#65533;&#65533;r&#65533;&#860;&#65533;&#65533;&#1871;&#65533;G:Fg&#65533;&#65533;&#65533;g&#992;&#65533;i&#65533;$&#65533;[|&#65533;B&#65533;2	&#65533;&#65533;&#65533;&#65533;<&#65533;&#65533;&#65533;&#65533;	&#65533;!&#65533;&#65533; &#65533;&#65533;&#58439;&#65533;z&#65533;G&#65533;&#65533;Q&#955;&#1651; &#65533;?&#65533;,&#503;#&#65533;_:r?&#65533;>}&#65533;t&#65533;}&#65533;sd&#65533;=>n:E&#65533;N^&#65533;&#65533;&#65533;$&#65533;u&#65533;~&#857;>e&#65533;X&#65533;&#65533;v'&#65533;&#65533;u&#65533;k&#65533;>&#65533;&#65533;&#65533;HY3&#65533;2	&#65533;y4s&#65533;&#65533;&#65533;&#1620;$&#65533;L&#65533;&#400;<&#65533;H&#65533;&#65533;	&#65533;j&#65533;&#65533;&#65533;f&#577;&#65533;9sL&#1803;&#65533;m&#65533;{&#65533;&#65533;&#65533;j|&#65533;A&#65533;&#1627;&#65533;&#65533;<&#65533;&#65533;&#65533;&#65533;Y&#65533;@;f&#65533;Z@&#65533;&#65533;Q-&#65533;'&#65533;&#65533;&#65533;&#65533;	&#65533;5&#65533;&#65533;&#65533;&#65533;O&#1166;t.Ffns&#65533;K&#65533;&#65533;&#65533;&#65533;B}&#65533;Z?)o&#65533;&#65533;&#65533;&#65533;o&#65533;&#65533;&#65533;&#65533;l&#1539;&#65533;<Q&#827;#3&#279;9$o&#65533;&#65533;&#65533;&#65533;SD&#65533;*?&#65533;0SZ'8&#65533; &#65533;a&#65533;~&#65533;&#65533;)#&#65533;&#65533; &#65533;&#65533;&#65533;&#65533;9&#65533;%&#65533;&#65533;&#65533;@&#65533;&#65533;&#826;&#65533;L&#1462;o&#65533;&#65533;&#65533;&#65533;d&#1230;9"&#256;}&#65533;R&#65533;]&#65533;&#65533;&#65533;s&#799;8&#65533;&#65533;qNL&#65533;Y=85&#65533;&#65533;Z&#65533;&#65533;&#65533;&#65533;&#65533;&#153;&#65533;&#65533;.l&#65533;9&#65533;w&#65533;9&#65533;`&#65533;l&#65533;09YdR=&#65533;L&#65533;$|t&#65533;J&#65533; &#65533;&#65533;&#65533;&#65533;4&#65533;E#	9&#65533;
|&#65533;B&#65533;l&#65533;Yn&#65533;fq&#65533;t&#65533;&#65533;t&#24345;&#65533;?)&#65533;s&#65533;Y&#65533;&#65533;&#65533;)&#65533;!&#65533;m$&#65533;&#65533; &#65533;&#65533;&#65533;A&#65533;&#65533;&#65533;%&#65533; &#65533;&#65533;&#65533;&#65533;&#65533;&#65533;&#65533;&#65533;x'&#65533;Ln4`&#65533;d&#65533;?&#65533;&#65533;s&#65533;&#65533;fq&#65533;&#65533;&#65533;sNI&#65533;f&#65533;4&#65533;&#65533;&#65533;&#65533;A8&#65533;}&#65533;EX&#65533;~&#977;&#65533; &#65533; &#65533;E&#65533;&#65533;&#65533;~l&#65533;t&#857;BK&#65533;&#1112;&#15908;&#65533;.8&#760;9&#65533;[?)&#65533;t&#65533;01&#65533;H
&#65533;&&#529;&#65533;&#65533;&#65533;K&#65533;.&#65533;&#65533;l&#65533;2&#65533;d&#65533;&#65533;-&#65533;&#65533;O&#65533;kT&#65533;n&#65533;&#65533;&#65533;'&#65533;&#65533;4&#65533;&#65533;&#65533;&#65533; >h&#65533;&#65533;f&#65533;&#65533;2|&#65533;&#65533;'$&#65533;w&#65533;&#927;vD&#65533;&#65533;qZBD&#65533;&#65533;O&#65533;&#65533;9&#65533;&#65533;&#65533;'&#65533;&#65533;&#65533;O-&#65533;\&#65533;i&#65533;r35&#65533;&#65533;$&#65533;y?&#65533;&#65533;	.s,&#65533;&#65533;&#65533;<&#65533;&#65533;r&#65533;&#65533;&#65533;&#65533;&#65533;&#65533;&#65533;h&#65533;&#65533;&#65533;&#65533;&#65533;&#65533;&#65533;vFg&#65533;&#65533;G&#65533;#&#65533;&#65533;y&#65533;&#65533;.r?z&#65533;o~&#65533;h&#65533;&#65533; &#65533;Lg&#65533;9&#65533; &#65533;?&#65533;&#65533;&#65533;z&#65533;s&#65533;9&#65533;r38&#65533;p~&#65533;&#65533;&#65533;&#65533;i&#65533;&#65533; X&#65533;&#65533;&#65533;z&#65533;_&#65533;&#65533;mX&#65533;a&#65533;&#65533;&#1235;&#65533;&#65533;`&#65533;OL&#65533;K&#65533;vf&#799;2&#46041;&#65533;&#65533;Hs&#473; &#65533;8&#65533;&#65533;&#65533;M&#65533;cwR3 \}&#65533;&#65533;1&#65533;&#65533;&#65533;&#65533;9&#65533;a&#65533;6ey&#65533;&#65533;o&#65533;!&#65533;i7&#759;k&#65533;<&#65533;y&#65533;Z&#65533;&#65533;n$Y&#65533;&#16134;&#65533;&#65533;&#65533;a&#65533; &#65533; &#65533;S&#65533;&#65533;f&#65533;&#65533;6l`&#65533;'OC&#1409;5&#65533;_&#65533;g&#1716;&#65533;f!c&#65533;&#65533;&#65533;&#65533;>l&#65533;&#65533;
q-&#65533;&#65533;&#65533;z{t&#65533;&#65533;&#65533;&#65533;&#65533;K&#65533;&#65533;&#65533;r)|&#1763;&#65533;&#65533;&#65533;s&#65533;9&#65533;&#65533;9&#65533;#&#65533;s&#65533;&#65533;&#65533;j6&#29043;b:&#65533;&#65533;&#65533;&#65533;9&#65533;`&#65533;f&#65533;s&#65533;y&#65533;&#1036;&#65533;&#65533;&#1282;[&#65533;&#65533;&a&#65533;1&#65533;Z$&#65533;n6&#206;&#65533;)A`1&#65533;n{s&#65533;h&#65533;A&#65533;&#831;2s&#65533;&#65533;1&#65533; &#1276;&#65533;&#65533;&#65533; X&#65533;&#65533;&#65533;Zj	|&#65533;&#65533;&#65533;&#65533; {&#65533;&#65533;&#65533;&#65533;I{oL&#65533;&#65533;\&#65533;{6d&#65533;&#65533;Du`&#65533;by'\&#1465;&#65533;&#65533;c&#65533;&#65533;HY3&#65533;2	Rd<&#65533;9&#65533;a&#65533;6e	%&#65533;&#65533;,&#65533;&#65533;i7&#65533;&#65533;Y =Fs&#65533;Z&#65533;&#65533;&#65533;&#65533;L9&#730;f&#65533;^&#65533;&#831;F&#65533;&#65533;&#65533;&#857;&#65533;i&#65533;&#65533;pJQ%&#65533;$3q&#65533;Z&#65533;Hnl\&#65533;&#65533;rM<&#65533;&#65533;3&#65533;&#458;\&#65533;{7&#65533;&#65533;&#65533;'&#65533;&#65533;q&#65533;)&#65533;&#65533;C&#65533;,&#65533;@kXRKX&#65533;&#65533;&#65533;&#65533;0&#65533;&#65533;&#1649;&#65533;&#65533;;&#65533;J9&#65533;`&#65533;l&#65533;0;&#65533;YhL&#65533;+&#65533;z
&#65533;%'&#65533;&#65533;g&#65533;&#65533;y&#65533;F	~&#65533;&#65533;&#65533;&#65533;&#65533;/f&#65533;&#65533;,&#65533;YX{c&#65533;k&#65533;&#65533; -&#65533;&#65533;i&#65533;&#65533;&#65533;&#65533;r&#65533;@&#65533;$SN&#65533;&#65533;m$?&#65533;&#65533;&#65533;Q&#899;&#65533;&#65533;&#65533;K&#65533;`K'&#65533;Z&#1840;&#65533;dc&#65533;&#1417;&#65533;&#65533;&#65533;o&#65533;&#65533;&#65533;&#65533;qF&#65533;&#65533; &#65533;&#65533; ^&#65533;t&#65533;&#65533;2&#1810;O&#65533;&#65533;=O#4&#65533;5&#65533;d4&#65533;A&#65533;&#65533;&#27924;&#65533;&#65533;&#65533;&#65533;&#1181;&#65533;&#65533;&#65533;&#65533;&#65533;&#1166;t&#65533;&#65533;&#65533;g&#65533;Y&#65533;&#65533;4&#65533;&#529;&#65533;&#65533;s&#1973;p&#65533; &#65533;1&#65533;&#65533;&#65533;&#65533;*`=&#65533;3&#65533;M.u&#65533;~&#65533;&#65533;2|&#736;FK&#65533;9&#65533;9&#65533;$&#65533;&#65533;&#65533;a&#65533;&#65533;&#65533;&#65533; &#65533;b*&#65533;&#65533;a&#65533;G:&#65533;&#857;FIJ&#65533;&#848;&#65533;4&#65533;&#65533; 6M&#65533;py&#65533;F&#65533;&#65533;1l=&#65533;&#65533;idf&#65533;&#65533; &#65533;O&#65533;&#65533;=&#65533;3|&#1649;&#65533;#&#65533;&#65533;&#65533;&#65533;&#65533;&#65533;v t&#1440;&V&#65533;&#65533;&#65533;&#65533; &#65533;F&#65533;&#65533;&#65533;0&#65533;5&#65533;&#65533;&#65533;4&#65533;&#1085;&#65533;2|&#1772;&#65533;3I&#65533;rq&#65533;&#65533;&#65533;N1&#65533;&#65533;&#65533;
@&#1127;-dB&#65533;2d"&#65533;h&#65533;&#1651;$I*&#65533;&#65533;&#65533;&#1936;<&#65533;%d&#65533;ON&#65533;&#65533;&#65533;L&#1654;}|&#195;M%&#65533;XP&#65533;&#65533;O&#65533;vf&#65533;&#1366;d&#65533;#&#65533;c&#65533;4,&#65533;&#65533;&#65533;&#65533;&#65533;&#65533;ZfEn&#65533;&#65533;&#65533;&#65533;&#65533;&#65533;Q&#65533;n|&#65533;91&#65533;n{Q&#901;&#65533;&#65533;&#65533;:&#65533;&#65533; &#65533;y=&#65533;\&#65533;+&#65533;&#65533;sZ8S&#65533;&#65533;&#65533;{&#65533; &#1443;&#65533;r&#65533;m&#65533;&#65533;&#65533;&#752;r3?}&#65533;&#65533;&#65533;&#65533;&#65533;x&#65533;&#65533;n&#65533;>s&#65533;&#65533;Mh&#65533;8+&#65533;_&#65533;&#65533;&#65533;X&#65533;&#65533;>A&#65533;h&#65533;A&#65533;&#65533;&#1430;&#7334;W &#65533;&#1517;[&#65533;&#65533;&#65533;H&#326;&#65533;#&#65533;59&#65533;&#65533;&#65533;O&#65533;N&#65533;&#65533;&#65533;1&#65533;l>&#65533;&#255;&#65533;I&#1009;Q&#65533;N&#65533;&#65533;&#65533;&#65533;&#65533;,I,M&#65533;&#65533;&#65533;:&#65533;&#65533;}B]O\/s
&#65533;"Y&#65533;&#65533;nW#&#65533;&#65533;&#65533;}5&#65533;&#65533;&#65533;r&#65533;&#65533;&#65533;&#65533;&#65533;'&#65533;-&#65533;+y&#65533;Kd&#65533;Y&#65533;&#65533;FY&#65533;&#65533;Vf&#65533;GM&#65533;&#65533;z&#65533;N ;Vy&#65533;~k&#65533;&#65533;&#65533;"R&#65533;k&#65533;\&#65533;y&#65533;&#65533;&#65533; &#1516;&#967;&#65533;1Z&#65533;5&#65533;&#65533;&#65533;&#330;&#65533;%f &#65533;&#65533;*&#1942;&#65533;5&#65533;&#65533;&#65533;J&#65533;&#65533;&#65533;D&#65533;&#65533;&#65533;&#65533;&#65533;&#1904;I&#65533;&#65533;&#65533;&#65533;&#65533;R&#65533;&#65533;&#65533;&#65533;wv&#65533;?&#65533;&#65533;V&#65533;&#65533;&#65533;&#65533;&#65533;&#65533;p==&#65533;&#65533;V}&#65533;w)&#65533;'&#65533;&#997;wEM&#65533;N&#65533;&#65533;&#65533;&#65533;&#65533;&#65533;JC0`rAG&#65533;[&#65533;[&#65533;q&#65533;&#65533;&#1500;&#65533;X&#65533;c&#65533;&#65533;&#65533;
&#65533;&#65533;&#65533;1&#65533;~=&#65533;{v&#65533;&#65533;L&#65533;fl&#65533;&#65533;&&#65533;&#65533;&#65533;&#65533;h&#65533;x&#65533; v&#65533;&#65533;&#65533;&#65533;A&#65533;b&#65533;R&#65533;<&#65533;>&#65533;&#65533;&#65533;+&#65533;X&#65533;&#65533;&#65533;&#65533;C&#65533;bS&#763;\ &#65533;&#65533;x&#65533;\4W;f&#1221;&#65533;&#65533;M
\&#65533;&#65533;n&#65533;&#65533;&#65533;&#65533;&#65533;&#1525;I&#65533;&#65533;~&#65533;&#65533;E&#65533;\&#65533;A&#65533;WI&#65533;&#65533;&#65533;&#65533;\&#65533;&#65533;"&#65533;f&#1150;Y&&#65533;6:)W&#65533;?&#65533;&#65533;Unn%&#65533;&#65533;&#65533;&#65533;&#65533;Yen&#65533;&#65533;&#65533;&#65533;[]&#65533;&#65533;&#65533;Vm>YJp&#65533;&#65533;[-&#65533;&#65533;z&#65533;-a9;|&#65533;&#65533;&#65533;I<&#65533; &#65533;V&#65533;%r&#65533;H[&#65533;&#65533;#*&#65533;>d&#65533;&#65533; tU)&#65533;&#65533;
)er(&#65533;1&#65533;&#65533;G^iZ&#65533;&#65533;8@x&#65533;:~5t&#312;&#65533;M1&#65533;&#65533;&#65533;&#65533;&#65533;&#65533;&#65533;&#65533;&#65533;>&#65533;&#65533;9C&#493;?h&#65533;&#65533;g&#743;&#65533;HO&#65533;p>&#65533;&#65533;d&#65533;&#65533;t&#65533;I&#65533;&#65533;&#65533;nS&#65533;kO&#65533;&#65533;&#65533;b;|&#65533;&#65533;Wpdk&#65533;&#2043;p&#65533;&#65533;&#65533;&#65533;&#65533;&#65533;0&#65533;f_&#1582;&#65533;&#65533;&#65533;z9&#65533; &#65533;Q&&#65533;v&#65533;G!E&#65533;71&#65533;&#65533;&#65533;&#65533;.1&#65533;
&#65533;.&#65533;&#65533;}>R 4{V/fb&#65533;&#65533;J&#65533;Np!&#65533;&#65533;&#65533;&#65533;pA&#65533;&#65533;&#65533;&#65533;z&#1868;z&#65533;&#65533;R&#1827;u&#65533;&#65533;l=?&#65533;T&#65533;&#65533;fc&#65533;2&#65533;y0&#65533;N2{&#65533;&#65533;\&#65533;&#65533;&#65533;_&#65533;&#1717;*)lnB&#65533;&#65533;7RJo&#65533;&#65533;]&#65533;R&#65533;&#65533;~&#65533;&#65533;&#65533;&#889;&#65533;`&#65533;&#65533;&#65533;'&#65533;u&#65533;&#65533;9<V&#65533;&#65533;&#65533;&#65533;p[&#65533;W&#65533;(Pv&#1982;A&#65533;&#65533;&#65533;rN&#65533; &#65533;3&#1002;&#1181;.&#65533;cRaO &#65533;&#65533;&#65533;rC&#65533;5&#65533;&#65533;O&#65533;Rdd&#65533;&#577;&#33167;h&#208;&#65533;&#65533;&#65533;FQCt=)&#65533;&#65533;&#14800;8?&#65533;&#65533;&#65533;&#65533;&#65533;&#65533;&#65533;.&#65533;&#301;"&#65533;&#65533;&#1855;&#65533;&#65533;G;!&#65533;l&#65533;{@&#1984;"i&#65533;l&#65533;&#65533;v&#65533;Y?AZ$&#65533;`&#65533;I&#1530;&#65533;&#65533;&#65533;&#65533;e&#65533;S&#65533; &#65533;G&#65533;a&#65533;e&#65533;&#65533;&#65533;&#65533; d&#65533;ji&#65533;lN n&#65533;&#65533;S&#65533;w5&#65533;&#65533;k&#65533;p~&#65533;<&#65533;t &#65533;&#65533;s&#65533;8Q&#65533;&#65533;&#65533;!C&#65533;.&#65533;\n&#65533;&#65533;&#65533;g&#1742;&#65533;Kg*&#65533;,vs&#65533;&#65533;&#65533;H&#757;&#65533;&#65533;&#65533;&#65533;&#65533;&#65533;E&#65533;&#65533;&#65533;&#65533;P;e?^&#65533;&#65533;QTf&#65533;&#65533;G#&#65533;~y&#65533;&#65533;&#65533;<&#65533;&#65533;^9&#65533;-&#65533;&#1233;&#65533;H&#65533;m&#65533;p&#65533;&#65533; &#65533;&#65533;z&#65533;&#65533; &#1918;{|&#65533;&#65533;iN&#1116;^K&#65533;x&#65533;&#65533;&#65533;&#65533;&#212;&#65533;,&#65533;T&#65533;h&#65533;&#65533;&#65533;b&#65533;&#65533;6&#65533;S8<&#65533;&#65533;W&#65533;C&#65533;&#65533;^&#65533;&#65533;&#65533;~t&#65533;&#65533;r&#65533;=O&#65533;&#65533;&#65533;&#65533;g}&#65533;&#65533;q&#65533;>:&#65533;&#65533;&#65533;&#65533;&#65533;aVl&#65533;&#65533;0&#65533;kEc&#65533;&#65533;\&#65533;&#65533;&#65533;;{&#65533;iH&#880147;&#65533;&#65533;&#65533;&#65533;&#65533;<&#65533;&#65533;k}&#65533;|&#65533;&#1254;{R&#65533;K&#65533;&#65533;&#65533;&#65533;&#65533;&#65533;&#1424;X&#65533;n&#65533;U&#65533;&#65533;&#65533;&#65533;&#65533;Q&#65533;&#65533;&#65533;x&#65533;&#65533;&#65533;&#65533;&#65533;\&#65533;&#1269;&%|&#65533;N7q&#65533;&#1127;_J&#65533;&#65533;9&#65533;5&#65533;&#65533;&#65533;Y&#65533;&#65533;&#65533;@&#65533;&#25418;[&#65533;t&#65533;&#65533;h&#65533;&#65533;&#65533;&#65533;<&#65533;&#65533;&#65533;&#65533;&#65533;&#65533;9&#65533;&#65533;&#741;j&#65533;&#65533;
Fz&#65533;'U&#65533;X&#65533;&#65533;4&#65533;&#65533;&#919;&#716;&#65533;&#65533;&#65533;{&#65533;&#65533;0&#65533;*C&#65533;&#65533;7>B&#65533;L&#65533;M=4{&#65533;&#65533;&#65533;9&#65533;&#65533;&#65533;&#28240;c&#65533;&#65533; &&#65533;,`&#65533;&#65533;&#65533;8&#65533;;&#65533;t&#65533;&#65533;B&#65533;&#1135;&#65533;&#65533; T&#65533;)&#65533;&#65533;h&#65533;&#65533;s&#65533;&#494;j&#65533;!&#65533;>n:&#65533;&#65533;J|&#65533;a&#65533;&#65533;&#65533;rI&#65533;&#65533;Y&#65533;&#65533;r&#65533;&#65533;&#65533;4jwm<T-&#65533;\&#65533;&#65533;lc# &#65533;&#65533;&#65533;U&#65533;T&#65533;c &#65533;&#65533;>&#65533;&#65533;&#65533;&#65533; &#65533;&#65533;&#65533;9&#65533;&#65533;&#65533;&#65533;B&#65533;Z&#1281;&#65533;&#65533;l&#65533;&#65533;&#65533;5$^&#65533;p0&#65533;&#65533;p{`z&#65533;&#65533;T&#65533;"&#1721;&#65533;&#65533;&#65533;&#65533;
8&#65533;s&#1410;&#65533;&#65533;&#65533;&#65533;q&#65533;'&#65533;?:=&#65533;B&#65533;G&d&#671;&#65533;d&#65533;w'&#65533;&#65533;&#65533;p&#65533;R[i&#65533;&#65533;&#65533;&#65533;4&#65533;&#65533;&#65533;{`ds&#65533;&#65533;&#49974;&#65533;m&#65533;&#65533;?&#65533;&#65533;rO&#65533;71&#65533;~b1&#65533;N&#65533;&#65533;&#65533;p&#65533;&#65533;H&#65533;&#65533;?C&#65533;y&#65533;L<&#65533;&#65533; <&#65533;{m&#65533;&#65533;&#65533;K&#65533;&#65533;x[&#65533;&#65533;rNXu&#65533;&#65533;&#65533;]&#209;&#65533;v&#65533;&#65533;>&#65533;aw"'&#65533;UX&#65533;s&#65533;&#65533;{d&#65533;&#65533;i&#65533;&#261;&#65533;&#65533;&#65533;&#65533;/&#65533;&#65533;+ EnTfK&#65533;=J&#65533;&#65533;&#65533;&#65533;<?$V6:&#65533;I'&#65533;&#65533;*0&#65533;x&#65533;@&#65533;g&#65533;~j]&#65533;l&#65533;F&#65533;>;&#65533;&#65533;nv+/N&#65533;'&#65533;&#1499;j&#65533;&#65533;&#65533;`"&#65533;F&#65533;&#65533;&#65533;&#65533;z&#65533;/
&#65533;/E&#65533;&#65533;&#65533;&#65533;&#65533;q&#65533;&#65533;&#65533;&#32433;V&#65533;n&#65533;&#1913;&#65533;&#65533;&#65533;&#65533;;&#65533;<&#65533;&#65533;&#65533;V&#65533;~/&#65533;/&#65533;&#65533;t&#65533;&#65533;Y`&#65533;&#65533;&#65533;d&#65533;&#65533;&#65533;&#65533;&#65533;&#65533;&#65533;&#65533;XI&#65533;&#65533;&#65533;/&#65533;&#65533;u&#65533;&#65533;&#347;^&#65533;&#65533;&#65533;&#65533;eK&#65533;&#65533;xQA3&#65533;&#65533;?
&#65533;&#65533;&#65533;&#65533;kmx&#65533;&#65533;&#65533;&#65533;sp&#957;Wjc&#65533;&#65533;&#65533;&#65533;\&#65533;&#65533;&#65533;,&#65533;&#65533;#{\"&#65533;Tch&#65533;9&#65533;pz&#65533;&#65533;O&#65533;h$`&#65533;d4&#65533;=8q\&#1252;&#65533;&#65533;&#65533;&#65533;&#65533;&#65533;M&#65533;&#65533;&#65533;&#65533;&-&#65533;x&#65533;CY&#65533; &#65533;&#65533;&#65533;$&#65533;&#65533;+&#65533;&#65533;&#65533;&#1984;&#65533;&#65533;0&#65533;v&#65533;&#65533;&#65533;&#65533;&#65533;&#65533;&#65533;d&#65533;&#65533;&#1191;&#1598;&#65533;&#65533;&#65533;E&#65533;*&#65533;2&#65533;&#65533;4&#1333;&#65533;&#65533;"y&#65533;z&#65533;W4&#65533;(&#65533;&#65533;8&#65533;~&#65533;&#65533;&#65533;M&#65533;s&#65533;&#65533;~&#65533;&#65533;(&#65533;/&#65533;{S&#65533;&#65533;&#65533;7L
&#65533;&#65533;&#1569;e%fC&#65533;&#65533; /8&#65533;o&#65533;t&#65533;k&#65533;$`0&#65533;<&#65533;&#2029;&#65533;&#65533;&#65533;G[&#65533;&#65533;&#65533;&#65533;'Q&#65533;X&#65533;&#65533;&#65533;&#65533;<o8&#65533;;&#65533;&#65533;&#65533;&#65533;Hj B&#65533;o]&#65533;*T&#65533;d^1&#65533;~&#65533;{w&#65533;GVm&#65533;&#65533;$<&#65533;&#65533;&#65533;CZ!&#65533;2&#65533;au &#65533;&#65533;1&#65533;&#65533;q&#65533;Q&#65533;&#65533;H&#65533;&#65533;&#65533;&#65533; &#65533;&#65533;{&#65533;GN,&#65533;&#65533;&#65533;&#65533;z&#65533;}&#65533;4U&#65533;&#65533;&#65533;&#65533;&#65533;&#65533;455&#1877;&#65533;&#65533;&#65533;&#1171;&#65533;)N&#65533;6&#65533;:s&#65533;&#65533;){&#1699;&#65533;&#65533;2&#65533;&#65533;&#65533;9&#65533;&#65533;G&#65533;&#65533;h&#65533;rx=+&#65533;{&#65533;x&#65533;&#65533; &#65533;&#65533;&#65533;]B0&#65533;E1&#65533;l&#65533;&#65533;&#65533;&#65533;&#65533;&#65533;&#65533;Q&#65533;&#65533;&#65533;4&#65533;&#65533;&#65533;&#65533;i&#65533;Z'&#65533;p3&#1005;s&#65533; o&#65533;&#65533;8&#65533;&#65533;d<{g&#65533;f&#65533;G&#65533;&#65533;z&#65533;&#65533;g&#65533;Q&#65533;&#65533;"&#1576;U%&#65533; :&#65533;&#65533;i&#65533;g&#65533;&#65533;&#65533;FH&#65533;&#65533;&#65533;&#697;&#65533;&#65533;B&#65533;&#65533;&#1817;&#65533;&#65533;&#65533;?&#65533;&#65533;&#65533;&#65533;&#65533;&#65533;z&#65533;&#65533;&#65533;&#65533;&#65533;&#1699;&#65533;(O.&#65533;&#65533;&#65533;R-&#65533;Rs&#65533; &#65533;&#65533;&#11893;&#65533;B&#65533;&#65533;JI&#65533;q&#65533;)&#65533;PB&#65533;"c&#65533;&#65533;<R&#65533;Rj&#65533;&#65533;&#65533;&#65533;&#65533;&#65533; &#65533;&#1699;6qF@&#1980;&#65533;&#65533;x&#509;dM&#65533;[=&#65533;&#65533;&#65533;c&#65533;Ho?&#65533;L&#65533;}&#65533;F;&#65533;&#65533;&#65533;&#65533;c&#65533;&#65533;&#65533;010&#65533; 
~&#65533;]&#65533;&#1699;&#65533;6&#65533;Ao0p2y&#65533;&#1172;[&#65533;&#65533;&#65533;&#65533; &#65533;}k&#65533;&#65533;t]w&#65533;&#65533;&#65533;7&#65533;&#65533;c&#65533;<&#65533;0&#65533; 
=&#65533;&#65533;&#65533;Q&#1197;&#65533;<<&#65533;2[&#65533;?&#65533;t5&#65533;&#65533;&#65533;&#65533;U.&#65533;&#65533;&#65533;&#65533;&#65533;&#65533;&#65533;&#65533;a&#65533;A&#65533;&#65533;&#65533;&#65533;&#65533;4&#1256;Fli:&#65533;L&#65533;&#65533;&#65533;K&#65533;H~&#65533;X&#65533;&#65533;&#65533;&#65533;&#65533;&#65533;qQ&#65533;UiB+&#65533;&#65533;Nx&#65533;>&#65533;&#65533;&#923;&#36061;&#65533;?&#65533;&#65533;&#65533; &#65533;A&#65533;"&#65533;&#65533;.C&#65533; =&#65533;?&#65533;?e!{dtK&#65533;&#65533;$4&#65533;&#65533;$r &#65533;=i&#65533;&#65533;v&#65533;&#65533;&#65533;&#65533;&#65533;oa&#1720;7&#65533;w &#502;8&#65533;[&#65533;Y&#65533;&#65533;P	&#65533;^&#65533;J~&#65533;]&#65533;&#1699;|&#1643;mf&#65533;9&#65533;A&#548;&#65533;&#65533;&#65533;&#65533;&#65533;&#65533;&#65533;&#65533;&#65533;&#65533;&#65533;I&#65533;f&#65533;&#65533;fEH&#65533;6&#65533;&#65533;=&#65533;u&#65533;&#65533;G&#65533;hT&#65533;&#375;S&#65533;&#65533;&#65533;&#65533;v&#65533;&#65533;&#65533;*&#65533;*&#65533;#&#65533;1\&#65533; [&#65533;&#495;&#65533;?&#65533;	v&#65533;&#65533;/~d&#65533;&#65533;&#65533;p&#65533;&#65533;&#65533;<&#65533;&#65533;s&#65533;q&#65533;&#65533;y&#65533;H&#65533;&#65533;&#65533;S&#65533; +&#65533;&#65533;&#65533;&#65533;1&#65533;&#65533;&#65533;)&#65533;-&#65533;D&#65533;&#65533;&#65533;&#65533;&#671;&#65533;c&#65533;&#65533;&#65533;&#65533;&#65533;I@	 dx&#65533;&#65533;&#65533;&#65533;b
;W?&#65533;`B&#65533;s&#65533;0p*p&#65533;)&#65533;V&#65533;rO&#65533;&#65533;&#65533;O&#65533;1{_#&#65533;6&#65533;&#65533;&#65533;=2&#65533;f&#65533;l&#65533;&#65533;&#65533; qX#P_&#65533;i&#65533;&#65533;C&#65533;&#65533;&#65533;&#65533;&#65533;&#65533;1&#65533;&#65533;p&#65533;/e!&#65533;Tm&#65533;u(&#65533;&#65533;A8(&#65533;&#65533;&#65533;&#65533;q&#65533;&#468;F2&#65533;(&#65533;u&#65533;&#65533;&#65533;&#65533;&#65533;W&#65533;/>&#65533;(P&#65533; &#65533;$&#65533;zQ&#65533;&#1597;&#65533;6E&#65533;&#65533;&#65533;&#65533;x&#65533;0;qL&#65533;`r&#65533;&#65533;z(&#65533;&#65533;c5&#65533;cY&#65533;&#65533;s&#65533; &#65533;&#65533;&#65533;q&#65533;K&#65533;&#65533;)&#65533;7&#65533;=&#65533;&#65533;&#65533;&#65533;&#65533;#&#65533;&#1811;M6&#65533;l&#65533;*&#65533; #&#1201;&#65533;&#65533;&#65533;2q&#65533;
U&#65533;F&#65533; &#65533;8 &#65533;&#65533;&#65533;&#65533;&#65533;p&#65533;&#65533;&#65533;&#65533;&#65533;esi=v&#65533;&#65533;&#2035;&#65533;&#65533;&#65533;&#65533; 5&#65533;&#65533;"$&#65533;c<d&#65533;_8m&#65533;&#65533;K&#65533;&#551;&#65533;&#65533;q{O#dG&#65533;2t&#1856;&#65533;&#65533;y&#65533;&#65533;&#65533;&#65533;&#65533;X&#65533;489&#65533;p&#65533;&#65533;&#65533;&#1426;k&#65533;&#1297;&#65533;&#65533;&#65533;e&#65533;&#65533;^&#839;&#65533;7&#65533;&#65533;&#704;&#65533;wg*8&#65533;v&#65533;&#65533;k&#65533;0&#65533;&#65533;&#65533;V&#65533;G&#65533;&#65533;r	{&#65533;2&#65533;&#65533;5r+&#749;&#65533;&#65533;&#65533;`&#65533;q&#65533;#G&#65533;&#1958;T&#65533;5Q3&#65533;&#65533;t&#65533;<1d&#65533;y&#65533;&#65533;&#65533;&#65533; &#65533;&#65533;&#65533;Wh&#65533;&#65533;n&#65533;En&#65533;&#65533;&#1700;&#65533;Z&#65533;L&#65533;&#65533;q&#65533;&#65533;v&#65533;&#65533;(&#65533;&#65533;V&#65533;F&#65533;rrI&#65533;&#65533;)E&#65533;&#804;&#1388;O&#65533;&#65533;K&#65533;8m&#65533;7&#65533;Uws&#65533;&#65533;&#65533;&#1094;	&#65533;p_&#65533;&#65533;&#65533;U&#65533;n&#65533;&#65533;R:&#54511;O&#65533;&#65533;&#65533;R4{3&#65533;
^_&#65533;=~&#65533;&#65533;&#65533;&#65533;dv&#65533;0&#65533;~&#65533;&#65533;xgPyB&#544;&#65533;x+&#65533;@k&#65533;&#65533;&#65533;3&#65533;`u&#65533;j&#65533;&#65533;&#65533;&#65533;&#65533;&#65533;QY&#65533;&#65533;&#65533;&#65533;&#65533;$&#65533;?&#65533;cR.J&#65533;&#1435;&#65533;&#65533;Oc&#65533;%&#65533;&#65533;&#65533;&#65533;&#65533;~&#65533;*,&#65533;L&#65533;&#65533;&#65533;&#65533;&#65533;G&#65533;{&#65533;&#65533;VE&#65533;2Iv&#65533;<&#65533;&#65533;&#65533;#&#65533;e&#65533;&#65533;&#65533;&#65533;=&#65533;:&#65533;i&#65533;&#65533;$&#65533;	&&#65533;O&#65533;&#65533;!9&#65533;A&#65533;z&#65533;M&#65533;&#65533;&#65533;&#65533;x&#65533;m&#65533;&#65533;&#65533;&#65533;sYr4&#50003;[&#65533;F&#65533;Rv&#65533;&#65533;y&#65533;&#65533;&#65533;&#65533;&#65533;&#65533;&#1168;&#65533;8@&#65533;_&#65533;&#65533;n}&#65533;&#65533;&#65533;3&#65533;7G&#65533;A&#926;&#65533;&#65533;&#65533;&#65533;g&#65533;w&#65533;&#65533;WCv&#65533;)&#65533;&#65533;q&#65533;&#65533;&#65533;&#65533;I&#65533;&#65533;&#65533;VB'&#65533;nG&#65533;N&#65533;&#65533;l&#65533;r>&#65533;&#65533;&#65533;&#65533;&#65533;&#1928;{&#65533;S&#65533;&#65533;+&#65533;&#65533;O&#65533;H"9&#65533;&#65533;&#65533;&#65533;&#65533;4&#65533;&#65533;&#594;z&#65533;n}&#65533;&#1278;&#65533;&2Z&#65533;z&#65533;?&#65533;)M&#1777;&#65533;&#65533;N9&#65533;E&#65533;\&#65533;t&#65533;&#65533;(&#65533;8&#65533;#&#65533; &#65533;d&#65533;&#65533; H&#65533;&#65533;&#65533;&#65533;3&#65533;&#65533;h<&#65533;t&#65533;)M&#65533;+&#65533;[&#65533;F$d&#65533;,&#65533;&#65533;&#472;6q+z&#65533;5&#65533;o&#1411;$&#65533;&#65533;&#65533;&#65533;\&#65533;&#65533;&#65533; 0&#65533;&#65533;&#1690;.&#65533;&#65533;&#65533;u8&#65533;]&#65533;&D&#65533;3&#65533;&#65533;<&#65533;&#65533;c&#65533;&#65533;{&#65533;&#895;&#65533;&#65533;&#65533;&#65533;s&#65533;&#65533;&#550;&#65533;&#65533;#n&#1731;&#65533;?&#65533;&#65533;&#1425;/e$|&#590;p?&#65533;&#65533;&#65533;{(]&#65533;h&#65533;&#30492;b&#65533;&#65533;&#65533; N&#65533;:&#65533;&#65533;2&#65533;3&#65533;&#65533;&#65533;w# <&#65533;&#65533;&#65533;&#65533;P&#65533;&#65533;J&#65533;Ds&#65533;&#65533;Ok&#65533;S&#65533;O&#65533;&#65533;=h&#65533;&#65533;e&#65533;&#65533;&#65533;&#65533;&#65533;g*&#65533;&#65533;&#65533;l&#65533;&#1517;@&#65533;D&#65533;~&#65533;&#65533;`g&#65533;&#65533;r&#65533;&#65533;&#38687;&#65533;z&#65533;&#65533;&#216;y{&#65533;Uw&#65533;&#65533;&#65533;<&#65533;&#65533;&#65533;&#65533;&#65533;@&#65533;&z&#65533;0&#65533;&#65533;&#1794;W7&#65533;&#65533;g'&#65533;&#65533;Dw8&#65533;&#65533;&#65533;n2>V.bR&#1499;&#65533;&#65533;e&#65533;&#65533;&#65533; X&#1636;&#65533;o&#65533;7&#65533;&#65533;&#65533;}&#65533;&#65533;&#65533;2&#214;&#65533;QI-&#65533;~|&#65533;<q&#65533;E&#65533;`&#65533;%&#65533;n&#65533;ye&#13157;&#1791;jy{&#65533;H&#65533;!y&#65533;&#65533;*&#65533;'/&#65533;&#65533;c&#65533;&#65533;	&#65533; &&#65533;&#65533;~S2g&#65533;&#65533;&#65533;&#65533;&#65533;8&#65533;&#50276;&#65533;&#65533;	=&#65533;&#65533;&#857;&#65533;&#65533;.&#65533;s&#65533;&#65533;&#65533;~&#65533;&#65533;)&#65533;8 rHQ&#65533;&#65533;E&#65533;&#65533;s&#65533;(&#65533;x?&#663;+&#65533;&#65533;c&#65533;&#65533;X|&#65533;&#65533;&#65533;0N&#65533;&#65533;&#65533;_&#65533;5&#65533;&#1343;&#65533;"&#65533;&#65533;8l`JU&#65533;B.e&#65533;&#65533; k&#65533;+>&#65533;&#65533;]&#65533;h&#65533;X&#65533;&#65533;K&#65533;r=}?*_&#1989;&#65533;S&#65533;M&#65533;&#65533;=*&#65533;!$&#65533;&#65533;&#65533;&#65533;&#65533;&#65533;HW&#65533;	&#65533;&#65533;+a&#65533;9&#65533;&#65533;pO8&#65533;&#65533;y{&#65533;&#3306;&#65533;&#1083;b&#65533;[&#65533;"&#65533; &#65533;&#65533;&#65533;)&#65533;&#65533;G?iq&#65533;&#65533;&#65533;0&#65533;*&#65533;s&#65533;&#65533;G&#65533;&#65533;o&#65533;&#65533;&#65533;7\&#65533;C&#65533; &#65533;&#65533;&#65533;=}&#65533;&#65533;ee&#65533;&#65533;[&#65533;&#65533;0:t'&#65533;&#65533;&#65533;P&#65533;$7&#65533;`&#65533;6&#65533;&#65533;g&#65533;ir&#65533;&#65533;$&#65533;&#65533;w&#65533;|&#65533;?Zk4&#65533;&#1820;&#65533;`F@&#65533;&#65533;&#65533;}&#65533;~&#65533;&#65533;0x&#65533;4&#1966;@&#65533;@=q&#65533;&#65533;G+bA$&#65533;&#1622;{&#65533;o&#750;)&#65533;&#65533;&#65533;&#65533;Gq&#65533;&#65533;&#65533; &#65533;SSPl&#65533;&#65533; &#65533;&#65533;s&#65533;S&#65533;&#65533;T&#65533;&#65533;b`&#65533;8&#65533;+&#65533;&#65533;c&#65533;9#sc&#65533;&#65533;&#65533;&#65533;&#65533; &#1504;C*&#65533;&#1924;&#65533;&#65533;c&#65533;zSSPX&#65533;)8&#65533;&#65533;w&#65533;&#65533;&#65533;]&#65533;n&#65533;g&#65533;&#65533;atH&#65533;p&#65533;)&#65533;&#1759;&#1435;&#65533;&#65533;&#65533;&#65533;9&#65533;&#65533;`&#65533;N&#65533;j~&#65533;&#65533;K&#65533;&#65533;&#65533;&#1792;x&#65533;&#65533;9&#65533;w\&#65533;&#65533;&#65533;&#65533;G&#65533;g&#65533;:9nB&#65533;;&#65533;?&#65533;&#1137;&#65533;&#65533;G&#65533;&#65533;&#65533;E&#65533;&#65533;9&#65533;&#65533;ZT&#65533;eS&#65533;&#65533;&#65533;&#65533;&#65533;&#65533;&#65533;ar@&#65533;
7&#65533;&#65533;&#65533;&#65533;&#65533;&#65533;&#65533;4&#65533;&#65533;,F&#65533;&#65533;n&#65533;&#65533;5&#65533;2&#65533; k&#65533;*&#65533;&#65533;d]&#1984;&#65533;3&#65533;q&#65533;&#1088;Gn&#65533;&#65533;Xs&#65533;T&#65533;&#65533;&#65533;8br4K:gx`O3d{&#65533;&#65533;&#65533;&#65533;Q&#65533;&#65533;&#65533;&#65533;|3&#1036;R&#65533;&#65533; &#65533; &#65533;
|&#65533;&#65533;&#65533;&#65533;&#65533;	&#65533;&#65533;s{&#65533;&#65533; &&#65533;&#65533;&#65533;&#65533;a&#65533;&#65533;N&#65533;@4&#65533;&#65533;&&#65533;&#1246;&#1283;P@&#65533;&#65533;`?7O&#65533;&#65533;E&#65533;a&#65533;y&#65533;Ky&#65533;&#65533;&#65533;&#65533;:X&#65533; JDd&#65533;
&#65533;&#65533;y&#65533;&#65533;K|&#65533;&#65533;t&#65533;&#65533;&#65533;4]"&#65533;}&#65533;HJ,&#216;{y&#65533;&#65533;;&#65533;&#65533;4&#65533;7I&#65533;z&#65533;D&#65533;&#65533;5&#65533;&#65533;.#'&#65533;v&#65533;R}&#65533;N@&#65533;&#65533;&#65533;&#65533;&#65533;0&#65533;&#65533;&#65533;$&#65533;w&#65533;3&#268;i&#65533;&#65533;&#65533;`&#65533;&#65533;o&#65533;&#65533;d'&#65533;.1&#65533; &#65533;&#65533;&#65533;+&#65533;&#65533;&#65533;py&#65533;"&#65533;&#65533;&#65533;&#65533;aqL&#65533;&#65533;|&#65533;A<&#65533;{s&#65533;f&#65533;&#65533;$&#65533;&#65533;&#65533;&#65533;b!o &#65533;&#65533;&#65533;&#65533;C^&#65533;&#65533;@&#65533;&#65533;&#65533;&#65533;ir&#65533;&#65533;d&#65533;`&#65533;&#65533;&#65533;1&#1428;&#65533;;&#65533;&#65533;#&#65533;7>&#65533;&#65533;&#65533;Q&#65533;&#65533;&#65533;)8&#65533;p?&#65533;&#65533; ZtZ&#65533;93.9&#65533;N&#65533;_asy&#65533;&#65533;f`&#65533;&#65533;&#65533;\&#65533;&#541;&#65533;&#65533;}3&#65533;&#1944;o&#1073;&#65533;*&#65533;&#65533;&#65533;&#65533;&#65533;&#6656;&#65533;&#65533;&#65533;&#65533;&#65533;&#65533;(&#65533;&#65533;;&#65533;^9&#65533;;&#65533;&#65533;&#65533;7&#65533;&#65533;&#65533;O&#65533;|&#65533;&#65533;&#1743;&#1509;C&#65533;&#65533;9?l&#65533;h7HF&#65533;&#65533;G+a&#65533;&#65533;&#65533;&#65533;&#65533;i&#65533;%&#65533;&#65533;38&#65533;7&#65533;\v&#65533;F.&#65533;&#65533;&#65533;&#65533;&#1263;&#65533;9&#65533;&#65533;&#65533;.m&#65533;&#1163;0&#65533;/&#65533;rT&#65533;A~&#65533;&#65533;R&#65533;
0*&#65533;&#65533;]&#65533;G&#65533;)P&#65533;&#65533;&&#65533;9&#65533;?@O&#65533;I,&#65533;,;^&#65533;&#65533;pQ&#1359;&#65533;R&#65533;a&#65533;8<&#65533;&#65533;|&#65533;&#65533;&#65533;&#65533;sHZu*;X&#65533;N:&#65533;l_&#65533;&#65533;&#65533;&#65533;:c&#65533;&#1171;&#65533;&#632;&#65533;\c&#65533;1&#65533;}h&#65533;a&#65533;HM&#65533;Q&#65533;#&#65533;,&#65533;&#65533;l&#65533;6&#65533;pG&#65533;M&#65533;?_&#65533;L{&#65533;&#65533;F&#65533;&#65533;&#65533;&#65533;&#65533; &#65533;DZ&#65533;>j&#65533;<&#65533;&#65533;&#65533;T&#65533;_`&#65533;&#65533;<&#65533;&#65533;3&#65533;.i|&#65533;&#1746;[&#65533;&#65533;&#65533;&#65533;&#65533;&#65533;&#65533;&#65533;&#65533;&#65533;&#65533;\G&#65533;&#65533;J&#65533;&#65533;U&#1715;.&#65533;]iY&#65533;&#65533;&#65533;R&#65533;yd%&#65533;&#65533;&#65533;=}?*_&#2026;d)&#486;&#65533;&#65533; &#65533;&#1680;&#65533;&#65533;&#65533;&#65533;&#65533;&#65533;HF>&#1324;}&#65533;&#65533;&#65533;&#216;&#65533;K0N&#65533;&#65533;&#65533;n?_q&#65533;o&#65533;F0&#65533;}&#65533;1&#65533;&#65533;&#65533;&#65533;&#476;&#65533;G?&#65533;>MD109&#65533;Nh&#65533;}&#65533;K&#65533;q&#65533;g8&#65533;<&#65533;&#65533;&#65533;&#65533; &#65533;&#65533;XePw&#65533;&#65533;l&#65533;&#65533;&#65533;)&#65533;&#65533;,lY'&#65533;&#65533;&#65533;S&#65533;]&#65533;&#65533;J&#65533;&#65533;&#65533;Z,&#65533;&#65533;16&#65533;&#65533;&#65533;&#65533;&#65533;t&#65533;&#65533;3&#65533;i&#65533;&#65533;&#65533;&#65533;r&#1681;&#65533;&#65533;t&#65533;&#65533;p&#65533;&#65533;@?Z,&#65533;rP&#65533;&#65533;&#509;&#65533;C&#65533;&#65533;:9np&#65533;;&#65533;#&#65533;Z6?&#65533;5&#65533;&#65533;.G'&#1941;.`&#65533;&#65533;q`&#65533;&#65533;&#65533;&#65533;&#65533;&#65533; ,&#65533;r@&#65533;
&#65533;&A&#48761;&#65533;&#65533;I&#65533;b&#65533;K&#65533;&#65533;&#65533;;u&#65533;&#65533;@&#65533;[&#65533;v&#65533;($&#65533;"&#65533;&#65533;&#65533;Q&#65533;&#65533;`^&#65533;J\&#65533;9&#65533;Y&#65533;UgRx8c&#65533;&#65533;&#1115;&#65533;&#65533;&#65533;&#65533;-P&#65533;&#65533;&#65533;&#65533;r&#65533;Lc4&#65533;&#65533;u#&#65533;4r&#65533;&#65533;&#65533;&#65533;=&#65533;&#65533;&#65533;lN\&#65533;&#493;!y&#65533;&#65533;&#65533;&#65533;8 &#65533;zu&#65533;&#65533;&#65533;`m&#65533;&#65533;G&#1430;-G&#65533;&#65533;&#65533;:)&#65533;&#65533;&#65533;&#65533;D&#65533;N_&#65533;;&#65533;&#65533;iL7e&#65533;&#65533;&#65533;&#65533;&#65533;&#65533;&#65533;&#65533;&#65533;89&#65533;N:&#65533;&#65533;&#65533;&#65533;&#65533;=&#65533;&#65533;;&#65533;d&#65533;E&#65533;;&#65533;&#65533;|&#65533;&#65533;&#65533;J&#65533;z&#65533;A&#65533;&#65533;&#65533;&#65533;&#65533;P&#65533;&#65533;0H&#65533;&#65533;&#65533;A&#65533;&#65533;&#65533;&#65533;&#65533;&#65533; *,&#216;r&#65533;&#65533;&#65533;&#65533;'&#65533;&#65533;_&#65533;?&#795;^XP&#54173;:&#65533;&#1945;&#65533;&#65533;B&#65533;/&#65533; u&#65533;M@&#65533;&#65533; \3&#65533;ps&#65533;Q&#65533;&#65533;&#65533;~g&#65533;s&#65533;s&#65533;\&#65533;&#65533; U8&#65533;;&#65533;e&#65533;:|&#65533;&#65533;&#65533;S_QR&#65533;&#65533;&#65533;&#65533;s&#65533;&#65533;5&#65533;&#65533;t&#65533;&#65533;&#65533;&#65533;tY&#65533;7&#65533;&#65533;&#653;&#65533;I &#65533;c&#65533;&#65533;&#65533;&#65533;r&#65533;@&#65533;&#65533;&#65533;&#65533;9&#65533;&#65533;&#65533;&#65533;&#65533;PO&#65533;&#65533;i&#65533;n&#65533;&#65533;&#65533;Y&#65533;0&#65533; &#65533;'i&#65533;|9&#65533;&#65533;1&#65533;T&#65533;'#&#65533;c&#1954;&#65533;&#65533; \&#65533;&#65533; )&#65533; m.W &#65533;h&#65533;&#65533;$&#65533;!&#65533;&3&#65533;&#65533;o&#65533;K&#65533;&#65533;F&#65533;&#65533;&#65533;&#65533;?&#65533;&#65533;F&#65533;,&#65533;&#65533;&#65533;Dv&#65533;&#65533;ZV&#65533;&#65533;>&#65533;&#65533;&#65533;&#65533;wu&#65533;3K&#65533;&#65533;0&#65533;&#65533;F&#65533;H&#65533;&#65533;&#65533;&#65533;&#65533;&#65533;U&#1828;&#65533;@8$&#65533;5&#65533;&#65533;&#65533;&#65533;`x&#65533;M7&#577;&#65533;&#65533;&#65533;B&#65533;Tr&#65533;&#65533;&&#65533; s&#65533;&#65533;&#65533;&#65533;,0&#65533;&#65533;n&#65533;8rI&#65533;u[&#65533;&#65533;`&#65533;<{f&#65533;^_d1&#65533; &#65533;&#65533;{UF-&#65533;&#65533;F&#65533;&#65533; &#65533;&#65533;&#65533;'&#65533;##&#1183;i&#65533;H1&#1073;&#65533;&#65533;+&#65533;u&#65533;&#65533;L&#65533;ps&#65533;n3&#65533;&#1936;&#65533;t&#65533;&#65533;c&#65533;&#1953;T&#65533;3&#493;_&#65533;&#65533;'&#65533;&#65533;&#65533;-&&#65533;&#65533;&#65533;&#468;&#65533;&#65533;&#65533;NT&#65533;&#65533;&#65533;;V&#65533; &#65533;&#65533;K&#65533;&#65533;N&#65533;Y&#65533;=&#65533;m+d<&#65533;l&#65533;&#65533;y&#65533;]&#635;%Q&#65533;?&#65533;&#1082;&#65533;&#65533;R+&#65533;&#65533;d&#65533;&#65533;:&#65533;&#65533;4{1:&#65533;$&#65533;>K&#65533;Wp;&#65533;&#65533;O9&#65533;&#65533;}&#65533;&#65533;&#65533;r &#65533;&#65533;&#65533;g&#65533;&#65533;&#65533;s&#65533;&#65533;&#65533;Q]&#65533;w&#65533;8&#1875;&#65533;&#65533;=&#65533;&#65533;&#1201;&#65533;&#65533;&#65533;f&#65533;wZ&#65533;&#65533;&#65533;&#760;&#65533;&#1327;S&#1192;\&#65533;}&#65533;&#65533;`1&#65533;&#1437;&#65533;&#878;&#65533;D&#65533;&#65533;#
&#65533;d9$&#65533;9&#65533;5B&#65533;yz&#65533;&#134;&#65533;Q&#65533;&#65533;Z&#65533;D"&#868;&#65533;&#65533;&#65533;&#65533;&#65533;&#65533;W[&#65533;X&#65533;zU&#65533;&#160;&#65533;gUFl&#65533;[ &#65533;&#65533;&#65533;?&#65533;q&#65533;&#65533;a&#65533;F#\{&#65533;&#65533;&#65533;*&#65533;/&#65533;&#65533;&#65533;&#65533;\&#65533;RrO&#65533;&#65533;1\&#65533;&#65533;6&#65533;J&#65533;&#65533;&#65533;"&#1836;&#65533;Ms#g$&#65533;9&#65533;s&#65533;&#65533;&#1168;&#795;z&#65533;&#65533;&#65533;&#65533;&#65533;&#65533;s&#65533;&#65533;NN<&#65533; &#65533;21&#65533;OK&#752;[&#65533;&#65533;8&#65533;5&#65533;&#65533;Z&#65533;&#65533;&#65533;E&#65533;&#65533;b&#65533;r1&#65533;x&#65533;c&#65533;&#65533;;8zc&#65533;k&#65533;7&#65533;c8&#65533;<&#65533;&#65533;)V&#65533;&#65533;&#65533;&#65533;} &#65533;&#65533;9&#65533;%&#65533;X&#1868;r0O&#1242;&#65533;&#65533;&#65533;%&#65533;&#65533;&#65533;&#1525;`5&#65533;&#65533;&#65533;|&#65533;&#65533;24&#65533;{r&#65533;&#65533;N&#65533;&#65533;&#65533;&#917;&#65533;&#65533;T&#65533;&#65533;&#65533;;&#65533;:RE5&#65533;ug&#65533;P>&#65533;W6&#1669;&#65533;p&#931;p&#65533;&#65533;&#65533;.&#65533;|&#65533;&#65533;&#1576;&#65533;&#1585;&#65533;1&#65533;&#65533;&#65533;&#65533;&#65533;m&#65533;&#65533;&#65533;`&#65533;f&#65533;z&#65533;F&#65533;}&#65533;&#65533;&#65533;~&#65533;&#1256;&#65533;1&#65533;-&#1236;){/ht&#65533;,!&#65533;3&#65533;&#65533;zkeN3&#65533;:&#65533;W8&#65533;&#65533;&#65533;&#65533;)&#65533; &#65533;`&#65533;&#65533;&#65533;&#65533;&#65533;c&#65533;,/&#65533;&#65533;&#65533;
=&#65533;9&#65533;&#65533;&#65533;C&#1627;&#65533; {]Y&#65533;.&#65533;l&#65533;&#65533;s&#65533;B&#65533;[|mS&#65533;`&#65533;5&#65533;#v&#65533;&#65533;*&#65533;?&#65533;&#65533;9&#908;&#65533;X&#65533;'&#65533;&#65533; &#65533;Oc&#65533;&#65533;q&#65533;s&#65533;&#65533;pX&#65533;0 &#35034;cj7t&#65533;3&#65533; J=&#65533;s&#65533;Z&#65533;&#65533;&#65533;#&#65533;4&#65533;[r6&#65533;&#65533;9&#65533;9&#65533;&#65533;&#65533;&#65533;&#65533;2&#1522;&#65533;8&#65533;&#60490;w&#65533;')&#65533;&#65533;&#65533;l &#65533;&#65533;B&#65533;:!=&#65533;&#65533;&#65533;y&#65533;&#65533;&#65533;&#65533;&#65533;%&#23698;6c&#1781;s&#65533;y>2&#65533;<&#65533;&#65533;JU&#65533;&#65533;&#65533;fT=&#65533;&#65533;&#65533;9&#1133;&#1393;P|&#65533;28&#65533;9&#65533;&#65533;HP&#65533;8\&#65533;&#65533;6&#1491;&#65533;	&#65533;#?&#1428;]&#1806;&#65533;&#65533;&#65533;&#65533;(&#65533;A&#65533;tisn&#65533;&#65533;&#65533;y&#65533;&#65533;}i&#65533;h&#65533;&#1780;G&#65533;?&#65533;3\&#65533;&#65533;&#65533;[ &#65533;?)&#65533;&#65533;7*q&#65533;&#220;c%Fq&#65533;&#65533;&#65533;X{Du_i&#65533;
O&#65533;s&#65533;`&#1406;`&#65533;&#65533;g&#65533;&#65533;\^&#1875;&#65533;&#1862;#&#65533;&#65533;'&#65533;&#58854;2UQK&#1543;&#65533;:_&#65533;Yo&#65533;azc&#65533;&#65533;&#65533;]&#65533;&#65533;&#65533;z&#65533;q&#65533;q\&#65533;&#65533;NXe&#1502;&#65533;&#65533;R&#65533;&#1749;&#65533;w&#65533;&#65533; L&#65533;)&#65533;&#65533;&#65533;G&#65533;&#65533;5&#65533;$&#65533;d&#65533;&#65533;u&#65533;ug&#65533;&#65533;&#65533;pz&#65533;&#65533;&#65533;\&#65533;&#65533;&#65533;&#65533;y&#65533;&#65533;&#1572;mF&#65533;?1&#65533;&#26609;ht&#65533;wm&#65533;J.T&#65533;t&#65533;&#65533;2;&#65533;f&#65533;FO&#65533;W0o&#65533;n&#65533;(&#65533;&#65533;G&#65533;S&#929;q&#65533;&#65533;?&#65533;Q&#65533;E&#65533;&#65533;&#65533;Z&#65533;&#65533;F&#65533;x&#65533;v&#65533;v&#65533;N&#842;&#65533;&#65533;p>&#65533;&#65533;&#65533;`&#65533;#j3&#65533;&#1983;&#65533;_&#65533;&#1543;&#65533;GS&#65533;&#65533;5&#176;&#65533;&#65533;&#65533;&#1278;&#65533;n&#65533;&#65533;&#65533;s\&#65533;&#65533;n3&#260;{q&#65533;&#65533;&#65533;.U&#65533;YF=E/b?h&#65533;&#65533;&#65533;e 9?(8&#65533;i&#746;&#1656;;&#65533;9$&#65533;&#65533;45	&#1810;&#1272;&#65533;&#65533;&#65533;q&#65533;&#65533;fV&#65533;&#65533;&#1793;&#65533;&#65533;K&#65533;&#65533;&#65533;&#65533;h&#65533;&#65533;s&#1172;j6&#65533;I0&#65533;&#65533;\&#3933;&#65533;y&#65533;#&#65533;)&#65533;&#65533;&#65533;&#23324;&#65533;&#65533;S&#65533;A&#65533;t&#65533;&#65533;X&#65533;&#65533;Fc&#65533;
b&#42424;
!'#&#65533;\&#65533;\&#1870;|&#65533;A&#65533;Se&#65533;&#65533;2m&#65533;&#65533;&#65533;d >&#65533;*H9&#65533;&#65533;&#65533;N	)&#65533;&#65533;&#1498;t&#65533;&#65533;&#65533;&#65533; 8&#65533;&#65533;&#65533;s\&#65533;&#1702;#jI'N&#65533;&#65533;R&#65533;&#65533;&#65533;&#65533;`}&#65533;Q&#65533;&#65533;t&#65533;Q&#65533;*&#65533;&#65533;=3&#65533;&#922;&#65533;&#65533;&#65533;&#65533;,K&#65533;ry<&#65533;9&#65533;&#65533;e	'^0p}&#65533;Y&#65533;N&#65533;&#65533;p&#65533;y&#65533;=&#65533;:v);&#65533;&#65533;&#65533;e&#65533;Xc^:s&#65533;0&#65533;`&#65533;&#65533;&&#65533;q&#65533;$&#65533;&#1209;&#65533;t&#65533;z&#65533;&#65533;k&#65533;&#65533;~&#65533;8?&#65533;5I	&#65533;&#65533;&#65533;X&#65533; 0&#65533;"=&#65533;{&#65533;&#65533; &#65533;
&#65533;&#65533;L&#65533;g&#65533;&#65533;m&#65533;c&#65533;&#65533;}:&#65533;P&#275;&#65533;&#65533;>&#65533;?&#65533;?d&#65533;&#65533;tG&#65533;&#65533;&#65533;&#65533;|&#65533;&#1831;&#65533;&#65533;)&#65533;&#8533;#DV&#65533; =&#65533; &#65533;sGx!N&#65533;W&#65533;V&#65533;&#65533;&#335;&#65533;yJ~&#65533;"&#65533;gi&#65533;v-&#65533;,d&#65533;o&#65533;A&#65533;&#65533;&#65533;&#65533; c&#45973;&#65533;&#65533;&#65533;&#65533;Y&#65533;'&#65533; &#65533;&#65533;.&#65533;&#65533;&#65533;#&#65533;&#65533;&#65533;&#65533;&#65533;^M&#65533;r~a&#65533;_&#65533;&#1454;I&#65533;&#65533;l&#65533;&#65533;_/&#65533;&#65533;f'&#65533;1&#1431;'&#65533;&#65533;&#65533;&#65533;&#65533;$||&#65533;#&#65533;$Q&#65533;I&#65533;&#65533; }&#65533;Qs&#65533;&#65533;p&#65533;e&#65533;&#65533;Z3$n?\T&#65533;z
7&#65533;AUc&#65533;&#65533;&#65533;&#65533;C&#65533;&#65533;&#65533;&#65533;&#65533;&#65533;u&#14210;&#65533;&#65533;t&#65533;&#65533;&#65533;&#65533;&#65533;&#65533;&#65533;sA#,&#65533;>&#65533;Td&#65533;Rn&#65533;0&#65533;&#65533;(&#65533;GQ&#65533;7>&#65533;&#65533;&#65533;&#65533;&#65533;;&#65533;&#1802;e&#65533;&#65533;&#65533;w&#1179;&#65533;&#65533;&#65533;&#65533;&#65533;&#65533;qs&#65533;rK"r&#65533;&#65533;&#65533;4&#65533;1E&#65533;&#65533;&#65533;D&#65533;,$pH&#65533;9&#65533;&#65533;&#65533;&#65533;&#65533;&#65533;&#65533;&#65533;j&#65533;&#65533;
VC&#65533;c&#772;&#65533;&#65533;&#65533;I&#65533;;&#65533;!pUI&#65533;,sQ`R`S&#65533;s&#65533;R&#65533;&#65533;q&#65533;&#419772;Sp(&#65533;&#65533;&#65533;&#65533;&#65533;g=&#65533; &#65533;)&#65533;&#65533;&#65533;&#65533;qf&#65533;O&#1179;&#65533;&#65533;&#65533;P&#65533;&#65533;&#65533;&#65533;|q&#65533;4&#65533;W#&#65533;EE&#65533;R&#65533; fnp9&#65533;M&#65533;&#997;0&#65533;K&#65533;,&#65533;R&#65533;&#65533;
P&#65533;<&#65533;2&#65533;&#65533;S&#65533;&#65533;as2d&#65533;&#65533;cb&#65533;&#65533;&#65533;&#65533;&#65533;&#65533;X&#65533;l&#65533;?&#65533;G&#65533;{&#65533;c#&#65533;V;$$&#65533;A&#65533;&#65533;4-&#65533;&#65533;})i&#65533;9&#65533;&#65533;I&#65533;FJ&#65533;g&#65533; &#65533;&#65533;&#65533;H]&#65533;&#65533;cHX&#65533;zg~&#65533;&#65533;}M+8&#65533;&#65533;&#65533;&#65533;&#65533;S&#65533;&#65533;)&#1005;.O&#65533;7&#65533;x&&#65533;&#65533;&#65533;&#65533;a&#65533;&#1768;&#65533;s&#65533;x&#65533;&#37148;&#65533;&#65533;$&#65533;&#65533;&#65533;&#65533;?q&#65533;1&#65533;&#65533;Q&#65533;&#65533;&#65533;S3&#1943;{&#65533; x&#1200;&#65533;&#65533;|&#65533; &#65533;Q&#992;&#65533;&#1177;&#65533;;&#1106;;&#65533;,&#65533;&#65533;&#65533;b&#65533;&#65533;&&#65533;&#65533;i2}h&#65533;&#65533;&#65533;d&#65533;9&#65533;&#65533;&#65533;Hm&#65533;0&#65533;&#65533;a&#65533;&#65533;K&#65533;&#65533;&#65533;&#65533;E&#65533;&#65533;&#65533;$&#65533;r&#65533;&#65533;&#65533;?&#65533;&#65533;&#1352;'&#65533;&#65533;b&#65533;&#65533;&#65533;A&#65533;~&#65533;&#65533;&#65533;e&#1550;X&#65533;&#65533;zSK;~&#65533;\jv&#65533;&#1739;X	(GHo&#65533;&#65533;&#65533;&#65533;&#65533;&#65533;GU&#65533;&#65533;&#65533;&#65533;&#65533;&#65533; &#65533;&#65533;&#65533;&#65533;#&#65533;3T&#65533;<&#65533;~&#65533;&#65533;&#65533;r:&#65533;PI&#65533;*&#65533;J&#65533;&#65533;&#65533;&#65533;z&#65533;FL&#65533;&#1730;&#65533;&#65533;&#65533;%~$R&#65533;d]"&#65533;	"1&#65533;B	g8&#65533;lVpfW&#65533;U&#65533;&#65533;pEN$&#65533;&#65533;Ey&#65533;s&#65533;3z&#65533;&#65533;W&#65533;}&#65533;R&#65533;."B&#65533;&#65533; {&#65533;&#1674;&#65533;&#65533;&#65533;o&#65533;&#65533;O&#65533;&#65533;J&#65533;&#65533;N{s&#65533;&#65533;YE<&#65533;&#65533;&#65533;uRFz&#65533;&#65533;{&#65533;Ff<&#65533;9&#25805;&#715;&#65533;&#65533;&#1465;&#1381;&#65533;'&#65533;B&#65533;`X&#65533; &#65533;&#65533;&#1729;&#65533;X&#65533;-&#65533;&#65533;&#65533;&#65533;&#65533;z0&#65533;&#65533;q&#997;7n0#=qIB&#65533;:&#65533;&#65533;&@&#65533;Gjq^:&#65533;4&#65533;&#65533;V&#65533;&#65533;&#65533;&#1575;&#65533;J&#65533;&#65533;&#65533;&#65533;Q&#65533;&#1173;QA&#65533;~&#65533;&#65533;&#65533;5&#65533;&#65533;&#65533;&#65533;7&#1166;V>u&#1556;&#65533;&#65533; &#65533;&#65533;&#64913;&#65533;j&#65533;&#65533;&#1511;&#65533;:&#65533;h&#65533;D&#65533;&#65533;&#65533;#g&#65533;&#65533;&#65533;&#65533;J&#65533;&#65533;&#65533;&#65533;&#65533;&#65533;'&#65533;A!&#65533;&#1984;s&#65533;&#65533;&#65533;&#65533;K&#65533;&#65533;%&#65533;&#65533;&#65533;&#65533;&#65533;&#65533;N&#65533;&#65533;z&#1270;&#65533;&#65533;X&#65533;&#65533;&#65533;Be|r&#65533;&#65533;&#2010;r&#65533;&G&#65533;&#65533;&#65533;&#65533;&#901;&#65533;[&#65533;sA-&#65533;&#65533;&#65533;l&#65533;&#65533;&#65533;$&#65533;#~t&#65533;&#65533;X|&#467;&#65533;&#65533;\&#65533;d!N6&#65533;&#65533;)&#65533;$&#65533;
&#65533;0&#65533;&#65533;&#65533;&#65533;&#65533;M"&#65533;o&#65533;8?J&#65533;su'&#1934;Q&#65533;&#266;~o*&#65533;&#65533;Q&#65533;.&#347;&#65533;&#65533;
&#65533;X&#65533;Ev'=&#65533;|P&#65533;w-&#1675;b&#65533;nf1!9&#1832;X&#65533;&#65533;&#1447;&#65533;:j&#65533;&#65533;;&#65533;&#65533;&#65533;&#65533;&#65533;&#65533;&#65533;#&#65533;3&#65533;8&#65533;jO5&#65533;&#65533;	=&#65533;&&#65533;.&#65533;&#65533;V&#65533;&#65533;$&#65533;&#65533;&#65533;`&#65533;&#65533;&#65533;&#65533;z&#65533;N&#65533;&#65533;&#65533;&#65533;a&#65533;< &#65533;&#65533;\&#65533;&#65533;23&#65533;x&#65533;&#65533;&#65533;&#65533;&#65533;&#65533;&#65533;&#65533;X&#65533;Z0&#65533;&#65533;O_&#65533;&#65533;#&#65533;B>&#65533;(x c&#65533;&#65533;T&#65533;&#65533;&#65533;&#65533;&#65533;H&#854;9&#65533;~r&#65533;&#65533;"&#65533;a@`"o&#65533;&#65533; Z&#65533;Ww&#65533;&#65533;&#65533;&#65533;U|&#65533;&#65533;)w^&#65533;r&#65533;&#65533;&#65533;&#65533;&#65533;&#1326; &#65533;&#65533;z1&#65533;\&#65533;&#65533;W.s&#65533;~Te9t&#65533;&#65533;O:&;;O^&#65533;&#65533;&#65533;3&#65533;&#171;&#65533;nIbi&#65533;&#65533;q&#65533;b&#65533;&#65533;;&#65533;&#65533;:}{&#1220;&#65533;&#1620;&#65533;&#1451;&#65533;&#65533;'8&#65533;F<q&#65533;&#65533;&#65533;&#907;;&#65533;w&#65533;&#65533;&#65533;&#1052;&#65533;&#1434;&#65533;FT&#65533;&#65533;x&#65533;&#65533;G&#1958;&#65533;A&#65533;&#65533;G(s&#65533;&#65533;pU&#65533;&#65533;=&#65533;&#65533;&#65533;&#2001;&#65533;&#65533;&#65533;&#65533;q&#65533;jp&#65533;C&#65533;&#65533;&#65533;&#65533;|&#65533;&#65533;E&#65533;$c]&#1135;&#65533;&#65533;&#65533;F&#65533;8<&#65533;&#65533;* &#65533;prz&#65533;&#65533;&#65533;&#65533;&#65533;)&#819;&#65533;c&#65533;&#65533;&#65533;i&#65533;#&#65533;a&#65533;&#65533;7&#65533;;&#1228;&#65533;NKi&#65533;\&#65533;^0&#65533;'&#65533;R&#65533;&#65533;&#65533;&#65533;5T&#65533;&#65533;&#65533;&#65533;=FP6Ny&#65533;&#65533;X9&#65533;&#1104; 7}&#8593;	&#65533; W{&#65533;&#65533; &#65533;Wg`H&#65533;&#65533;&#65533;> &#65533;&#65533;9&#65533;e&#65533;&#65533;ny f&#65533;&#65533;8V&#65533;&#65533;&#65533;&#65533;&#65533;&#65533;s&#65533;&#65533;Z&#65533;&#65533;z&#65533;&#65533;.rfq&#1007;&#65533;&#65533;X&#65533;L&#65533;c&#65533;&#65533;&#65533;&#65533;&#65533;&#65533;&#65533;cq t&#1271;&#65533;&#65533;&#1159;&#65533;&#65533;PH&#65533;$&#65533;2:&#1265;O&#797;8&#65533;j&#65533;&#65533;&#65533;&#65533;7q?&#654;P&#65533;E&#65533;&#65533;w^&#65533;(FD&#65533;&#65533;C&#65533;&#65533; &#65533;&#65533;&#65533;&#65533;&#65533;&#65533;4X9&#65533;h&#65533;&#65533;k&#65533;G?&#65533;&#65533;]&#65533;8&#65533;"&#65533;&#65533;&#65533;{C;/&#65533;&#65533;&#65533;&#65533;9&#65533;e&#65533;N&#65533;#o&#975;&#1424;&#65533; &#65533;GN2j&#65533;&#65533;&#65533; &#65533;u&#65533;M$&#65533;rI&#65533;&#65533;=&#65533;,n&#65533;@&#65533;&#65533;H&#65533;2x&#65533;g	bA$&#65533;&#65533;&#65533;$upz&#65533;&#65533;&#65533;2,@&#65533;;&#65533;&#65533;8&#65533;wJ|&#65533;&#65533;F]?&#65533;V>z&#65533;&#65533;<&#65533;&#65533;R&#65533;)OKd0$&#65533;&#65533;&#65533;W&#65533;FG&#65533;\c&#65533;\U}&#65533;=&#65533;B&#65533;)&#65533;$v&#65533;(&#65533;tM&#65533;nprx&#65533;&#62220;n&#65533;=*&#65533;&#65533;&#65533;%&#65533;&#65533;3=N9h&#65533;&#65533;8#&#65533;&#65533;G&#65533;"rr&#65533;&#65533;&#65533;&#65533;I&#65533;&#65533;_j&#65533;&#65533;O&#65533;&#65533;r&#65533;:-R&#65533;&#65533;S&#1218;&#410;&#65533;q&#1255;&#65533;z&#65533;&#65533;&#65533;r&#410;&#65533;&#65533;&#65533;(&#65533;tX&#65533;&#65533;&#65533;&#65533;&#65533;QM,	&#65533;c&#65533;&#65533;$&#65533;&#65533;q&#65533;&#65533;	\&#65533;X&#65533;&#65533;4&#65533;.dO"A&#65533;&#65533;&#65533;8&#65533;%v}&#65533;&#65533;pz(5PH&#65533;&#65533;&#65533;~&#65533;&#65533;y&#65533;JS&#65533;J=J&#65533;&#65533;&#65533;F# |&#706;9 t&#65533;&#65533;&#65533;z&#640;&#807; &#65533;GJ9C&#65533;&#65533;&#65533;'&#65533;Jxx&#65533;q&#65533;zUr&#65533;&#65533;,O&#1435;&#65533;wc&#65533;,.{d&#65533;&#65533;ewD&#65533;&#65533;Px&#65533;&#65533;0{:&#65533;&#65533;w&#65533;&#65533;$&#65533;&#65533;&#65533;&#65533;&#65533;u&#65533;&#65533;&#65533;7>&#65533;&#65533;&(Nz&#65533;&#65533;6}8&#65533;2M;&#65533;v &#65533;&&#65533;&#65533;&#905;&#1360;(&#65533;&#65533;&#65533;&#65533;&#65533;)<&#65533;=6&#65533;UI&#65533;rE9FP&#65533;&#65533;&#65533;Q`&#65533;,#&#65533; n&#65533;4&#65533;x&#65533;&#65533;l&#65533;&#65533;&#65533;j&#65533;;G_&#65533;4&#65533;F&#65533;&#65533;r&#65533;&#65533;E&#65533;~xM&#65533;&#65533;M088&#65533;O&#65533;_$&#65533;&#65533;&#65533;&#65533;4&#65533;&#268;&#65533;&#65533;Z|&#65533;&#65533;%g=3&#65533;vv&#65533;&#65533;D$p6&#65533;8&#65533;&#65533;&#65533;&#65533;&#25923;&#65533;&#65533;;3&#65533;L&#65533;&#65533;&#65533;;d&#65533;&#65533;&#65533;&#65533;&#65533;+&#65533;jqc&#65533;9&#65533;R&#65533;&#1353;&#65533;%&#65533;{eiXG&#65533;&#65533;&#65533;P@&#65533;j&#65533;&#65533;I&#65533;&#133;vS&#65533;b3&#65533;&#65533;&#65533;D&#65533;``A&#65533;S&#65533;&#65533;&#198;&#65533;1&#1195;lu'4&#65533;&#65533;&#65533;E&#65533;&#65533;&#65533;&#65533;8&#65533;&#65533;&#65533;,&#65533;&#65533;&#65533;&#65533;&#65533;&#65533;Px&#65533;&#65533;6*&#65533; &#65533;&#1149;&#65533;9<&#65533;(&#65533;&#65533;A&#65533;W &#65533;&#65533;F&#65533;&#65533;&#65533;&#1195;&#65533;<&#659;q&#65533;^)&#65533;&#65533;N&#65533;&#65533;&#65533;84&#65533;&#65533;&#65533;&#65533;&#65533;&#65533;Us#&#65533;&#65533;&#282;i99#&#65533;Q`&#65533;-|&#65533;&#65533;&#222;&#65533;&#65533;&#65533;&#65533;~&#65533;&#65533;&#65533;W*&#65533;&#65533;&#65533;{&#65533;Y&#65533;$~&#65533;r&#65533;:,&#65533;&#65533;&#65533;H{&#65533;'&#65533;x&#65533;f&#65533;v&#65533;&#65533;g&#65533;W&#65533;z
hbrs&#65533;G(s&#65533;&#190;9&#1709;&#65533;0&#65533;&#65533;&#65533;&#65533;&#65533;&#65533;1&#65533;&#65533;&#65533;y t&#1264;&#65533;&#65533;'l >&#1294;7 &#65533;c&#65533;&#65533;&#65533;&#65533;&#65533;&#65533;o:J&#65533;9&#65533;&#1052;&#65533;&#65533;"S&#65533;&#65533;&#65533;d&#65533;&#65533;c?^&#65533;y6&#65533;K&#65533;&#65533;&#65533;&#65533;#&#65533;NN{&#65533;&#305;&#65533;?&#65533;&#65533;&#65533;&#65533;&#65533;&#65533;3I&#65533;:&#65533; &#65533;&#65533;&#65533;Y&#65533;&#65533;&#65533;8&#65533;)&#65533;&#65533;&#65533;&#65533;=x&#65533;WH&#65533;z&#65533;&#1686;h&#65533;!21&#65533;w/ &#65533;&#65533;T	\tcH]&#65533;S&#1491;L.I{wm%&#65533;&#65533;q$&#65533;H&#65533;d&#1997;&#65533;&#29560;&#65533;&#65533;U&&#65533;&#65533;4&#65533;&#65533;)c&#65533;3&#1818;I>&#65533;&#65533;
&#65533;&#65533;7P3&#65533;Mn"&#65533;.&#65533;&#65533;{&#65533;&#1194;&#65533;*lW1eBr6&#65533;&#65533;s&#1438;&#65533;&#65533;1'&#38682;&#65533;&#65533;QK&#65533;jf&#65533;&#65533;&#65533;&#65533;E(&#65533;&#65533;&#65533;&#65533; &#134;&#65533;#&#65533;&#65533;&#65533;&#65533;&#65533;&#65533;Af=Y&#65533;&#65533;K&#65533;~&#65533;&#1230;	gG&#65533;&#65533;&&#65533;d&#1745;&#65533;Y&#65533;d&#65533;&#65533;Z?x&#65533;r}O&#65533;K&#65533;~&#65533;&#65533;&#65533;8`p3&#65533;S&#65533;>&#1578;8&#65533;Z\S&#65533;k&#65533;hCl&#65533;&#65533;&#548;&#65533;B&#65533;&#65533;O5%&#1877;&#355;&#65533;&#65533;O&#65533;&#65533;X`u&#65533;&#65533;
&#65533;&#722;&#65533;&#65533;&#65533;qJ&#65533;&#65533;3&#65533;P&#65533;N&#65533;&#65533;&#65533;&#65533;b&#65533;&#189;F&#1242;R&#65533;&#65533; B&#270;&#65533;&#65533;-&#65533;&#65533;&#65533;tnlcsc&#65533;G({D^h&#1825;|&#65533;$`&#65533;&#65533;SQ*&#65533;#&#65533;**&#65533;C&#65533;#&#65533;$t$}>Q{O"&#65533;B&#21174;&#65533;&#65533;&#65533;}jt&#65533;&#65533;|*E#&#65533;&#65533;9&#65533;=k6&#65533;s&#65533;&#65533;&#65533;(&#65533;CQ&#65533;&#65533;&#65533;$>Vnv&#65533;&#65533;&#65533;&#65533;A#n@_L&#65533;n`0&#65533;&#65533;8&#65533;&#65533;G({R&#65533;&#65533;&#65533;&#65533;&#65533;&#65533;)#ld&#65533;&#65533;&#65533;&#1705;&#65533;Q&#65533;G({B&#65533;T&#65533;'Sw$&#65533;Up.8&#65533;&#65533;/hY&#65533;&#65533;AQ &#65533;-&#65533;&#65533;&#65533;&#1571;r&#65533;?&#65533;ua&#65533;J&#65533;Ic#j&#65533;?Ji&#65533;&#65533;0V&#65533;&#65533;&#65533;6&#65533;U&#65533;&#65533;&#65533;&#65533;O&#65533;i:&#65533;&#65533;&#65533;`&#65533;D&#49955;&#65533;>&#65533;&#65533;[i&#65533;&#65533;&#65533;	$r&#65533;&#65533;&#65533;&#65533;v&#65533;i&#65533;9&#65533;LT&#65533;<&#65533;&#65533;WU&#65533;&#65533;@9&#65533;9&#65533;#&#65533;U&#65533;JU@&#65533;&#65533;9E&#65533;<&#65533;&#65533;&#65533;g&#65533;}&#65533;*Q&#65533;,&#65533;q&#65533;g?&#65533;&#65533;a&#65533;`&#65533;U(&#65533;&&#65533;&#65533;&#65533;N&#65533;!&#65533;=q&#1920;&#65533;z)&#65533;@E&>&#65533;&#65533;>rm&#65533;|&#65533;&#65533;&#65533;&#65533;61N &#65533;	&#65533;m&#65533;5_4&#65533;&#65533;&#65533;&#65533;,.&#65533;p&#65533;psR&#672;`z&#65533;j&#65533;&#65533;&#65533;&#65533;P&#65533;&#65533;m&#65533;&#65533;&#65533;4&#65533;?PH&#65533;&#65533;&#65533;Xb&#65533;({B&#65533;&#65533;&#65533;&#65533;&#65533;)&#65533;&#65533;&#65533;z&#65533;Q&#65533;&#65533;&#65533;C&#65533;&#65533;&#1887;&#65533;&#65533;&#486;&#65533;R(&#65533;&#65533;&#65533;&#65533;&#65533;4s&#65533;:\&#65533;&#65533;&#65533;&#65533;6W&#1153;'p3&#65533;\V}r&#65533;&#65533;47&#65533;&#65533;
c&#65533;&#65533;Ra&#65533;&#65533;&#65533;&#65533;
0=(&#65533;h]gb>&#65533;L&#65533;&#65533;)&#65533;q&#225;&#65533;&#65533;U0(r&#65533;&#65533;.&#65533;Lr&#65533;W&#65533;&#65533;xSZ\ 2&#65533;zULtm&#65533;&#65533;V.#E&#65533;o&#65533;&#65533;{&#65533;/&#65533;G&#65533;&#65533;&#947;&#65533;/&#65533;G&#65533;F&#65533;&#65533;&#65533;&#65533;&#65533;&#1611;&#65533;&#65533;&#65533;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9445D-5540-4292-8218-9DEA1EF55B93}" type="datetimeFigureOut">
              <a:rPr lang="ru-RU" smtClean="0"/>
              <a:t>29.10.2012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E6274-6CD2-4BAD-9812-ABE101F4A9AD}" type="slidenum">
              <a:rPr lang="ru-RU" smtClean="0"/>
              <a:t>‹#›</a:t>
            </a:fld>
            <a:endParaRPr lang="ru-RU"/>
          </a:p>
        </p:txBody>
      </p:sp>
    </p:spTree>
    <p:extLst>
      <p:ext uri="{BB962C8B-B14F-4D97-AF65-F5344CB8AC3E}">
        <p14:creationId xmlns:p14="http://schemas.microsoft.com/office/powerpoint/2010/main" val="160955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1</a:t>
            </a:fld>
            <a:endParaRPr lang="ru-RU"/>
          </a:p>
        </p:txBody>
      </p:sp>
    </p:spTree>
    <p:extLst>
      <p:ext uri="{BB962C8B-B14F-4D97-AF65-F5344CB8AC3E}">
        <p14:creationId xmlns:p14="http://schemas.microsoft.com/office/powerpoint/2010/main" val="132204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10</a:t>
            </a:fld>
            <a:endParaRPr lang="ru-RU"/>
          </a:p>
        </p:txBody>
      </p:sp>
    </p:spTree>
    <p:extLst>
      <p:ext uri="{BB962C8B-B14F-4D97-AF65-F5344CB8AC3E}">
        <p14:creationId xmlns:p14="http://schemas.microsoft.com/office/powerpoint/2010/main" val="53903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11</a:t>
            </a:fld>
            <a:endParaRPr lang="ru-RU"/>
          </a:p>
        </p:txBody>
      </p:sp>
    </p:spTree>
    <p:extLst>
      <p:ext uri="{BB962C8B-B14F-4D97-AF65-F5344CB8AC3E}">
        <p14:creationId xmlns:p14="http://schemas.microsoft.com/office/powerpoint/2010/main" val="23057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12</a:t>
            </a:fld>
            <a:endParaRPr lang="ru-RU"/>
          </a:p>
        </p:txBody>
      </p:sp>
    </p:spTree>
    <p:extLst>
      <p:ext uri="{BB962C8B-B14F-4D97-AF65-F5344CB8AC3E}">
        <p14:creationId xmlns:p14="http://schemas.microsoft.com/office/powerpoint/2010/main" val="419398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13</a:t>
            </a:fld>
            <a:endParaRPr lang="ru-RU"/>
          </a:p>
        </p:txBody>
      </p:sp>
    </p:spTree>
    <p:extLst>
      <p:ext uri="{BB962C8B-B14F-4D97-AF65-F5344CB8AC3E}">
        <p14:creationId xmlns:p14="http://schemas.microsoft.com/office/powerpoint/2010/main" val="516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2</a:t>
            </a:fld>
            <a:endParaRPr lang="ru-RU"/>
          </a:p>
        </p:txBody>
      </p:sp>
    </p:spTree>
    <p:extLst>
      <p:ext uri="{BB962C8B-B14F-4D97-AF65-F5344CB8AC3E}">
        <p14:creationId xmlns:p14="http://schemas.microsoft.com/office/powerpoint/2010/main" val="264481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3</a:t>
            </a:fld>
            <a:endParaRPr lang="ru-RU"/>
          </a:p>
        </p:txBody>
      </p:sp>
    </p:spTree>
    <p:extLst>
      <p:ext uri="{BB962C8B-B14F-4D97-AF65-F5344CB8AC3E}">
        <p14:creationId xmlns:p14="http://schemas.microsoft.com/office/powerpoint/2010/main" val="342126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4</a:t>
            </a:fld>
            <a:endParaRPr lang="ru-RU"/>
          </a:p>
        </p:txBody>
      </p:sp>
    </p:spTree>
    <p:extLst>
      <p:ext uri="{BB962C8B-B14F-4D97-AF65-F5344CB8AC3E}">
        <p14:creationId xmlns:p14="http://schemas.microsoft.com/office/powerpoint/2010/main" val="370209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5</a:t>
            </a:fld>
            <a:endParaRPr lang="ru-RU"/>
          </a:p>
        </p:txBody>
      </p:sp>
    </p:spTree>
    <p:extLst>
      <p:ext uri="{BB962C8B-B14F-4D97-AF65-F5344CB8AC3E}">
        <p14:creationId xmlns:p14="http://schemas.microsoft.com/office/powerpoint/2010/main" val="334796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6</a:t>
            </a:fld>
            <a:endParaRPr lang="ru-RU"/>
          </a:p>
        </p:txBody>
      </p:sp>
    </p:spTree>
    <p:extLst>
      <p:ext uri="{BB962C8B-B14F-4D97-AF65-F5344CB8AC3E}">
        <p14:creationId xmlns:p14="http://schemas.microsoft.com/office/powerpoint/2010/main" val="53903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7</a:t>
            </a:fld>
            <a:endParaRPr lang="ru-RU"/>
          </a:p>
        </p:txBody>
      </p:sp>
    </p:spTree>
    <p:extLst>
      <p:ext uri="{BB962C8B-B14F-4D97-AF65-F5344CB8AC3E}">
        <p14:creationId xmlns:p14="http://schemas.microsoft.com/office/powerpoint/2010/main" val="318425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8</a:t>
            </a:fld>
            <a:endParaRPr lang="ru-RU"/>
          </a:p>
        </p:txBody>
      </p:sp>
    </p:spTree>
    <p:extLst>
      <p:ext uri="{BB962C8B-B14F-4D97-AF65-F5344CB8AC3E}">
        <p14:creationId xmlns:p14="http://schemas.microsoft.com/office/powerpoint/2010/main" val="217171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E6274-6CD2-4BAD-9812-ABE101F4A9AD}" type="slidenum">
              <a:rPr lang="ru-RU" smtClean="0"/>
              <a:t>9</a:t>
            </a:fld>
            <a:endParaRPr lang="ru-RU"/>
          </a:p>
        </p:txBody>
      </p:sp>
    </p:spTree>
    <p:extLst>
      <p:ext uri="{BB962C8B-B14F-4D97-AF65-F5344CB8AC3E}">
        <p14:creationId xmlns:p14="http://schemas.microsoft.com/office/powerpoint/2010/main" val="241785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F4E8FF9C-3243-46F0-8884-A90D449FD6F5}" type="datetimeFigureOut">
              <a:rPr lang="ru-RU" smtClean="0"/>
              <a:t>29.10.2012</a:t>
            </a:fld>
            <a:endParaRPr lang="ru-RU"/>
          </a:p>
        </p:txBody>
      </p:sp>
      <p:sp>
        <p:nvSpPr>
          <p:cNvPr id="16" name="Slide Number Placeholder 15"/>
          <p:cNvSpPr>
            <a:spLocks noGrp="1"/>
          </p:cNvSpPr>
          <p:nvPr>
            <p:ph type="sldNum" sz="quarter" idx="11"/>
          </p:nvPr>
        </p:nvSpPr>
        <p:spPr/>
        <p:txBody>
          <a:bodyPr/>
          <a:lstStyle/>
          <a:p>
            <a:fld id="{162B3A44-3722-452E-AB66-F2549C1F4DE7}"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4E8FF9C-3243-46F0-8884-A90D449FD6F5}" type="datetimeFigureOut">
              <a:rPr lang="ru-RU" smtClean="0"/>
              <a:t>29.10.2012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2B3A44-3722-452E-AB66-F2549C1F4DE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E8FF9C-3243-46F0-8884-A90D449FD6F5}" type="datetimeFigureOut">
              <a:rPr lang="ru-RU" smtClean="0"/>
              <a:t>29.10.2012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2B3A44-3722-452E-AB66-F2549C1F4DE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F4E8FF9C-3243-46F0-8884-A90D449FD6F5}" type="datetimeFigureOut">
              <a:rPr lang="ru-RU" smtClean="0"/>
              <a:t>29.10.2012</a:t>
            </a:fld>
            <a:endParaRPr lang="ru-RU"/>
          </a:p>
        </p:txBody>
      </p:sp>
      <p:sp>
        <p:nvSpPr>
          <p:cNvPr id="15" name="Slide Number Placeholder 14"/>
          <p:cNvSpPr>
            <a:spLocks noGrp="1"/>
          </p:cNvSpPr>
          <p:nvPr>
            <p:ph type="sldNum" sz="quarter" idx="11"/>
          </p:nvPr>
        </p:nvSpPr>
        <p:spPr/>
        <p:txBody>
          <a:bodyPr/>
          <a:lstStyle/>
          <a:p>
            <a:fld id="{162B3A44-3722-452E-AB66-F2549C1F4DE7}"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F4E8FF9C-3243-46F0-8884-A90D449FD6F5}" type="datetimeFigureOut">
              <a:rPr lang="ru-RU" smtClean="0"/>
              <a:t>29.10.2012</a:t>
            </a:fld>
            <a:endParaRPr lang="ru-RU"/>
          </a:p>
        </p:txBody>
      </p:sp>
      <p:sp>
        <p:nvSpPr>
          <p:cNvPr id="13" name="Slide Number Placeholder 12"/>
          <p:cNvSpPr>
            <a:spLocks noGrp="1"/>
          </p:cNvSpPr>
          <p:nvPr>
            <p:ph type="sldNum" sz="quarter" idx="11"/>
          </p:nvPr>
        </p:nvSpPr>
        <p:spPr/>
        <p:txBody>
          <a:bodyPr/>
          <a:lstStyle/>
          <a:p>
            <a:fld id="{162B3A44-3722-452E-AB66-F2549C1F4DE7}"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4E8FF9C-3243-46F0-8884-A90D449FD6F5}" type="datetimeFigureOut">
              <a:rPr lang="ru-RU" smtClean="0"/>
              <a:t>29.10.2012</a:t>
            </a:fld>
            <a:endParaRPr lang="ru-RU"/>
          </a:p>
        </p:txBody>
      </p:sp>
      <p:sp>
        <p:nvSpPr>
          <p:cNvPr id="9" name="Slide Number Placeholder 8"/>
          <p:cNvSpPr>
            <a:spLocks noGrp="1"/>
          </p:cNvSpPr>
          <p:nvPr>
            <p:ph type="sldNum" sz="quarter" idx="11"/>
          </p:nvPr>
        </p:nvSpPr>
        <p:spPr/>
        <p:txBody>
          <a:bodyPr/>
          <a:lstStyle/>
          <a:p>
            <a:fld id="{162B3A44-3722-452E-AB66-F2549C1F4DE7}"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F4E8FF9C-3243-46F0-8884-A90D449FD6F5}" type="datetimeFigureOut">
              <a:rPr lang="ru-RU" smtClean="0"/>
              <a:t>29.10.2012</a:t>
            </a:fld>
            <a:endParaRPr lang="ru-RU"/>
          </a:p>
        </p:txBody>
      </p:sp>
      <p:sp>
        <p:nvSpPr>
          <p:cNvPr id="15" name="Slide Number Placeholder 14"/>
          <p:cNvSpPr>
            <a:spLocks noGrp="1"/>
          </p:cNvSpPr>
          <p:nvPr>
            <p:ph type="sldNum" sz="quarter" idx="11"/>
          </p:nvPr>
        </p:nvSpPr>
        <p:spPr/>
        <p:txBody>
          <a:bodyPr/>
          <a:lstStyle/>
          <a:p>
            <a:fld id="{162B3A44-3722-452E-AB66-F2549C1F4DE7}"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F4E8FF9C-3243-46F0-8884-A90D449FD6F5}" type="datetimeFigureOut">
              <a:rPr lang="ru-RU" smtClean="0"/>
              <a:t>29.10.2012</a:t>
            </a:fld>
            <a:endParaRPr lang="ru-RU"/>
          </a:p>
        </p:txBody>
      </p:sp>
      <p:sp>
        <p:nvSpPr>
          <p:cNvPr id="8" name="Slide Number Placeholder 7"/>
          <p:cNvSpPr>
            <a:spLocks noGrp="1"/>
          </p:cNvSpPr>
          <p:nvPr>
            <p:ph type="sldNum" sz="quarter" idx="11"/>
          </p:nvPr>
        </p:nvSpPr>
        <p:spPr/>
        <p:txBody>
          <a:bodyPr/>
          <a:lstStyle/>
          <a:p>
            <a:fld id="{162B3A44-3722-452E-AB66-F2549C1F4DE7}"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E8FF9C-3243-46F0-8884-A90D449FD6F5}" type="datetimeFigureOut">
              <a:rPr lang="ru-RU" smtClean="0"/>
              <a:t>29.10.2012</a:t>
            </a:fld>
            <a:endParaRPr lang="ru-RU"/>
          </a:p>
        </p:txBody>
      </p:sp>
      <p:sp>
        <p:nvSpPr>
          <p:cNvPr id="6" name="Slide Number Placeholder 5"/>
          <p:cNvSpPr>
            <a:spLocks noGrp="1"/>
          </p:cNvSpPr>
          <p:nvPr>
            <p:ph type="sldNum" sz="quarter" idx="11"/>
          </p:nvPr>
        </p:nvSpPr>
        <p:spPr/>
        <p:txBody>
          <a:bodyPr/>
          <a:lstStyle/>
          <a:p>
            <a:fld id="{162B3A44-3722-452E-AB66-F2549C1F4DE7}"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F4E8FF9C-3243-46F0-8884-A90D449FD6F5}" type="datetimeFigureOut">
              <a:rPr lang="ru-RU" smtClean="0"/>
              <a:t>29.10.2012</a:t>
            </a:fld>
            <a:endParaRPr lang="ru-RU"/>
          </a:p>
        </p:txBody>
      </p:sp>
      <p:sp>
        <p:nvSpPr>
          <p:cNvPr id="16" name="Slide Number Placeholder 15"/>
          <p:cNvSpPr>
            <a:spLocks noGrp="1"/>
          </p:cNvSpPr>
          <p:nvPr>
            <p:ph type="sldNum" sz="quarter" idx="11"/>
          </p:nvPr>
        </p:nvSpPr>
        <p:spPr/>
        <p:txBody>
          <a:bodyPr/>
          <a:lstStyle/>
          <a:p>
            <a:fld id="{162B3A44-3722-452E-AB66-F2549C1F4DE7}"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F4E8FF9C-3243-46F0-8884-A90D449FD6F5}" type="datetimeFigureOut">
              <a:rPr lang="ru-RU" smtClean="0"/>
              <a:t>29.10.2012</a:t>
            </a:fld>
            <a:endParaRPr lang="ru-RU"/>
          </a:p>
        </p:txBody>
      </p:sp>
      <p:sp>
        <p:nvSpPr>
          <p:cNvPr id="14" name="Slide Number Placeholder 13"/>
          <p:cNvSpPr>
            <a:spLocks noGrp="1"/>
          </p:cNvSpPr>
          <p:nvPr>
            <p:ph type="sldNum" sz="quarter" idx="11"/>
          </p:nvPr>
        </p:nvSpPr>
        <p:spPr/>
        <p:txBody>
          <a:bodyPr/>
          <a:lstStyle/>
          <a:p>
            <a:fld id="{162B3A44-3722-452E-AB66-F2549C1F4DE7}"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4E8FF9C-3243-46F0-8884-A90D449FD6F5}" type="datetimeFigureOut">
              <a:rPr lang="ru-RU" smtClean="0"/>
              <a:t>29.10.2012</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62B3A44-3722-452E-AB66-F2549C1F4DE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A4%D0%BB%D0%B0%D0%BD%D0%B4%D1%80%D0%B8%D1%8F_(%D0%B8%D1%81%D1%82%D0%BE%D1%80%D0%B8%D1%87%D0%B5%D1%81%D0%BA%D0%B0%D1%8F_%D0%BE%D0%B1%D0%BB%D0%B0%D1%81%D1%82%D1%8C)" TargetMode="External"/><Relationship Id="rId13" Type="http://schemas.openxmlformats.org/officeDocument/2006/relationships/hyperlink" Target="http://ru.wikipedia.org/wiki/%D0%98%D1%81%D0%BF%D0%B0%D0%BD%D0%B8%D1%8F" TargetMode="External"/><Relationship Id="rId18" Type="http://schemas.openxmlformats.org/officeDocument/2006/relationships/image" Target="../media/image13.JPG"/><Relationship Id="rId3" Type="http://schemas.openxmlformats.org/officeDocument/2006/relationships/hyperlink" Target="http://ru.wikipedia.org/wiki/%D0%9B%D0%B0%D1%82%D0%B8%D0%BD%D1%81%D0%BA%D0%B8%D0%B9_%D1%8F%D0%B7%D1%8B%D0%BA" TargetMode="External"/><Relationship Id="rId7" Type="http://schemas.openxmlformats.org/officeDocument/2006/relationships/hyperlink" Target="http://ru.wikipedia.org/wiki/%D0%A7%D0%B5%D0%BB%D0%BE%D0%B2%D0%B5%D1%87%D0%B5%D1%81%D0%BA%D0%B8%D0%B9_%D1%87%D0%B5%D1%80%D0%B5%D0%BF" TargetMode="External"/><Relationship Id="rId12" Type="http://schemas.openxmlformats.org/officeDocument/2006/relationships/hyperlink" Target="http://ru.wikipedia.org/wiki/%D0%A4%D1%80%D0%B0%D0%BD%D1%86%D0%B8%D1%8F" TargetMode="External"/><Relationship Id="rId17" Type="http://schemas.openxmlformats.org/officeDocument/2006/relationships/hyperlink" Target="http://ru.wikipedia.org/wiki/Vanitas_vanitatum_et_omnia_vanitas" TargetMode="External"/><Relationship Id="rId2" Type="http://schemas.openxmlformats.org/officeDocument/2006/relationships/notesSlide" Target="../notesSlides/notesSlide10.xml"/><Relationship Id="rId16" Type="http://schemas.openxmlformats.org/officeDocument/2006/relationships/hyperlink" Target="http://ru.wikisource.org/wiki/%D0%9A%D0%BD%D0%B8%D0%B3%D0%B0_%D0%95%D0%BA%D0%BA%D0%BB%D0%B5%D0%B7%D0%B8%D0%B0%D1%81%D1%82%D0%B0,_%D0%B8%D0%BB%D0%B8_%D0%9F%D1%80%D0%BE%D0%BF%D0%BE%D0%B2%D0%B5%D0%B4%D0%BD%D0%B8%D0%BA%D0%B0" TargetMode="External"/><Relationship Id="rId1" Type="http://schemas.openxmlformats.org/officeDocument/2006/relationships/slideLayout" Target="../slideLayouts/slideLayout2.xml"/><Relationship Id="rId6" Type="http://schemas.openxmlformats.org/officeDocument/2006/relationships/hyperlink" Target="http://ru.wikipedia.org/wiki/%D0%9D%D0%B0%D1%82%D1%8E%D1%80%D0%BC%D0%BE%D1%80%D1%82" TargetMode="External"/><Relationship Id="rId11" Type="http://schemas.openxmlformats.org/officeDocument/2006/relationships/hyperlink" Target="http://ru.wikipedia.org/wiki/XVII_%D0%B2%D0%B5%D0%BA" TargetMode="External"/><Relationship Id="rId5" Type="http://schemas.openxmlformats.org/officeDocument/2006/relationships/hyperlink" Target="http://ru.wikipedia.org/wiki/%D0%91%D0%B0%D1%80%D0%BE%D0%BA%D0%BA%D0%BE" TargetMode="External"/><Relationship Id="rId15" Type="http://schemas.openxmlformats.org/officeDocument/2006/relationships/hyperlink" Target="http://ru.wikipedia.org/wiki/%D0%9A%D0%BD%D0%B8%D0%B3%D0%B0_%D0%95%D0%BA%D0%BA%D0%BB%D0%B5%D1%81%D0%B8%D0%B0%D1%81%D1%82%D0%B0" TargetMode="External"/><Relationship Id="rId10" Type="http://schemas.openxmlformats.org/officeDocument/2006/relationships/hyperlink" Target="http://ru.wikipedia.org/wiki/XVI_%D0%B2%D0%B5%D0%BA" TargetMode="External"/><Relationship Id="rId4" Type="http://schemas.openxmlformats.org/officeDocument/2006/relationships/hyperlink" Target="http://ru.wikipedia.org/wiki/%D0%96%D0%B8%D0%B2%D0%BE%D0%BF%D0%B8%D1%81%D1%8C" TargetMode="External"/><Relationship Id="rId9" Type="http://schemas.openxmlformats.org/officeDocument/2006/relationships/hyperlink" Target="http://ru.wikipedia.org/wiki/%D0%9D%D0%B8%D0%B4%D0%B5%D1%80%D0%BB%D0%B0%D0%BD%D0%B4%D1%8B" TargetMode="External"/><Relationship Id="rId14" Type="http://schemas.openxmlformats.org/officeDocument/2006/relationships/hyperlink" Target="http://ru.wikipedia.org/wiki/%D0%91%D0%B8%D0%B1%D0%BB%D0%B8%D1%8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ru.wikipedia.org/wiki/%D0%9E%D0%B1%D0%BC%D0%B0%D0%BD%D0%BA%D0%B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ru.wikipedia.org/wiki/%D0%98%D0%BB%D0%BB%D1%8E%D0%B7%D0%B8%D0%BE%D0%BD%D0%B8%D0%B7%D0%BC" TargetMode="External"/><Relationship Id="rId5" Type="http://schemas.openxmlformats.org/officeDocument/2006/relationships/hyperlink" Target="http://ru.wikipedia.org/w/index.php?title=%D0%9A%D0%BE%D1%80%D0%BD%D0%B5%D0%BB%D0%B8%D1%81_%D0%91%D1%80%D0%B8%D0%B7%D0%B5&amp;action=edit&amp;redlink=1" TargetMode="External"/><Relationship Id="rId4" Type="http://schemas.openxmlformats.org/officeDocument/2006/relationships/hyperlink" Target="http://ru.wikipedia.org/w/index.php?title=%D0%A1%D0%B0%D0%BC%D1%8E%D1%8D%D0%BB_%D0%B2%D0%B0%D0%BD_%D0%A5%D0%BE%D0%B3%D1%81%D1%82%D1%80%D0%B0%D1%82%D0%B5%D0%BD&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A5%D0%B5%D0%BC,_%D0%AF%D0%BD_%D0%94%D0%B0%D0%B2%D0%B8%D0%B4%D1%81_%D0%B4%D0%B5" TargetMode="External"/><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ru.wikipedia.org/w/index.php?title=%D0%90%D0%B1%D1%80%D0%B0%D1%85%D0%B0%D0%BC_%D0%9C%D0%B8%D0%BD%D1%8C%D0%BE%D0%BD&amp;action=edit&amp;redlink=1" TargetMode="External"/><Relationship Id="rId5" Type="http://schemas.openxmlformats.org/officeDocument/2006/relationships/hyperlink" Target="http://ru.wikipedia.org/w/index.php?title=%D0%90%D0%B1%D1%80%D0%B0%D1%85%D0%B0%D0%BC_%D0%B2%D0%B0%D0%BD_%D0%91%D0%B5%D0%B9%D0%B5%D1%80%D0%B5%D0%BD&amp;action=edit&amp;redlink=1" TargetMode="External"/><Relationship Id="rId4" Type="http://schemas.openxmlformats.org/officeDocument/2006/relationships/hyperlink" Target="http://ru.wikipedia.org/wiki/%D0%92%D0%B8%D0%BB%D0%BB%D0%B5%D0%BC_%D0%9A%D0%B0%D0%BB%D1%8C%D1%8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ru.wikipedia.org/wiki/%D0%A5%D1%91%D0%B9%D1%81%D1%83%D0%BC,_%D0%AF%D0%BD_%D0%B2%D0%B0%D0%BD" TargetMode="External"/><Relationship Id="rId5" Type="http://schemas.openxmlformats.org/officeDocument/2006/relationships/hyperlink" Target="http://ru.wikipedia.org/wiki/%D0%92%D0%B5%D0%BD%D0%B8%D0%BA%D1%81,_%D0%AF%D0%BD" TargetMode="External"/><Relationship Id="rId4" Type="http://schemas.openxmlformats.org/officeDocument/2006/relationships/hyperlink" Target="http://ru.wikipedia.org/wiki/%D0%92%D0%B8%D0%BB%D0%BB%D0%B5%D0%BC_%D0%B2%D0%B0%D0%BD_%D0%90%D0%BB%D1%81%D1%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xt"/><Relationship Id="rId7" Type="http://schemas.openxmlformats.org/officeDocument/2006/relationships/hyperlink" Target="http://ru.wikipedia.org/wiki/%D0%A0%D0%BE%D0%B3%D0%B8%D1%80_%D0%B2%D0%B0%D0%BD_%D0%B4%D0%B5%D1%80_%D0%92%D0%B5%D0%B9%D0%B4%D0%B5%D0%B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ru.wikipedia.org/wiki/%D0%96%D0%B0%D0%BD%D1%80%D0%BE%D0%B2%D0%B0%D1%8F_%D0%B6%D0%B8%D0%B2%D0%BE%D0%BF%D0%B8%D1%81%D1%8C" TargetMode="External"/><Relationship Id="rId5" Type="http://schemas.openxmlformats.org/officeDocument/2006/relationships/hyperlink" Target="http://ru.wikipedia.org/wiki/%D0%98%D1%81%D1%82%D0%BE%D1%80%D0%B8%D1%87%D0%B5%D1%81%D0%BA%D0%B0%D1%8F_%D0%B6%D0%B8%D0%B2%D0%BE%D0%BF%D0%B8%D1%81%D1%8C" TargetMode="External"/><Relationship Id="rId4" Type="http://schemas.openxmlformats.org/officeDocument/2006/relationships/image" Target="../media/image5.txt"/></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90%D0%BC%D0%B1%D1%80%D0%BE%D0%B7%D0%B8%D1%83%D1%81_%D0%91%D0%BE%D1%81%D1%85%D0%B0%D1%80%D1%82_%D0%A1%D1%82%D0%B0%D1%80%D1%88%D0%B8%D0%B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ru.wikipedia.org/wiki/%D0%AF%D0%BD_%D0%94%D0%B0%D0%B2%D0%B8%D0%B4%D1%81_%D0%B4%D0%B5_%D0%A5%D0%B5%D0%BC" TargetMode="External"/><Relationship Id="rId4" Type="http://schemas.openxmlformats.org/officeDocument/2006/relationships/hyperlink" Target="http://ru.wikipedia.org/wiki/%D0%91%D0%B0%D0%BB%D1%8C%D1%82%D0%B0%D1%81%D0%B0%D1%80_%D0%B2%D0%B0%D0%BD_%D0%B4%D0%B5%D1%80_%D0%90%D1%81%D1%8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ndex.php?title=%D0%A4%D0%BB%D0%BE%D1%80%D0%B8%D1%81_%D0%B2%D0%B0%D0%BD_%D0%94%D0%B5%D0%B9%D0%BA&amp;action=edit&amp;redlink=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hyperlink" Target="http://ru.wikipedia.org/w/index.php?title=%D0%A5%D0%B0%D0%BD%D1%81_%D0%B2%D0%B0%D0%BD_%D0%AD%D1%81%D1%81%D0%B5%D0%BD&amp;action=edit&amp;redlink=1" TargetMode="External"/><Relationship Id="rId4" Type="http://schemas.openxmlformats.org/officeDocument/2006/relationships/hyperlink" Target="http://ru.wikipedia.org/wiki/%D0%9F%D0%B5%D1%82%D0%B5%D1%80%D1%81,_%D0%9A%D0%BB%D0%B0%D1%80%D0%B0_(%D1%85%D1%83%D0%B4%D0%BE%D0%B6%D0%BD%D0%B8%D1%86%D0%B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ndex.php?title=%D0%AF%D0%BD_%D0%AF%D0%BD%D1%81_%D0%B2%D0%B0%D0%BD_%D0%B4%D0%B5_%D0%92%D0%B5%D0%BB%D0%B4%D0%B5&amp;action=edit&amp;redlink=1" TargetMode="External"/><Relationship Id="rId3" Type="http://schemas.openxmlformats.org/officeDocument/2006/relationships/image" Target="../media/image11.jpg"/><Relationship Id="rId7" Type="http://schemas.openxmlformats.org/officeDocument/2006/relationships/hyperlink" Target="http://ru.wikipedia.org/w/index.php?title=%D0%AF%D0%BD_%D0%AF%D0%BD%D1%81_%D0%A2%D1%80%D0%B5%D0%BA&amp;action=edit&amp;redlink=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ru.wikipedia.org/w/index.php?title=%D0%AF%D0%BD_%D0%AF%D0%BD%D1%81_%D0%B4%D0%B5%D0%BD_%D0%AD%D0%B9%D0%BB&amp;action=edit&amp;redlink=1" TargetMode="External"/><Relationship Id="rId5" Type="http://schemas.openxmlformats.org/officeDocument/2006/relationships/hyperlink" Target="http://ru.wikipedia.org/wiki/%D0%A5%D0%B5%D0%B4%D0%B0,_%D0%92%D0%B8%D0%BB%D0%BB%D0%B5%D0%BC_%D0%9A%D0%BB%D0%B0%D1%81" TargetMode="External"/><Relationship Id="rId4" Type="http://schemas.openxmlformats.org/officeDocument/2006/relationships/hyperlink" Target="http://ru.wikipedia.org/wiki/%D0%9F%D0%B5%D1%82%D0%B5%D1%80%D1%81,_%D0%9A%D0%BB%D0%B0%D1%80%D0%B0_(%D1%85%D1%83%D0%B4%D0%BE%D0%B6%D0%BD%D0%B8%D1%86%D0%B0)" TargetMode="External"/><Relationship Id="rId9" Type="http://schemas.openxmlformats.org/officeDocument/2006/relationships/hyperlink" Target="http://ru.wikipedia.org/w/index.php?title=%D0%9F%D0%B0%D1%83%D0%BB%D1%83%D1%81_%D0%B2%D0%B0%D0%BD_%D0%B4%D0%B5%D0%BD_%D0%91%D0%BE%D1%81&amp;action=edit&amp;redlink=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Memento_mori" TargetMode="External"/><Relationship Id="rId3" Type="http://schemas.openxmlformats.org/officeDocument/2006/relationships/hyperlink" Target="http://ru.wikipedia.org/w/index.php?title=%D0%94%D0%B0%D0%B2%D0%B8%D0%B4_%D0%91%D0%B0%D0%B9%D0%BB%D0%B8&amp;action=edit&amp;redlink=1" TargetMode="External"/><Relationship Id="rId7" Type="http://schemas.openxmlformats.org/officeDocument/2006/relationships/hyperlink" Target="http://ru.wikipedia.org/wiki/%D0%92%D0%B0%D0%BD%D0%B8%D1%82%D0%B0%D1%81" TargetMode="External"/><Relationship Id="rId12"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ru.wikipedia.org/wiki/%D0%9B%D0%B5%D0%B9%D0%B4%D0%B5%D0%BD" TargetMode="External"/><Relationship Id="rId11" Type="http://schemas.openxmlformats.org/officeDocument/2006/relationships/hyperlink" Target="http://ru.wikipedia.org/wiki/%D0%98%D0%BB%D0%BB%D1%8E%D0%B7%D0%B8%D0%BE%D0%BD%D0%B8%D0%B7%D0%BC" TargetMode="External"/><Relationship Id="rId5" Type="http://schemas.openxmlformats.org/officeDocument/2006/relationships/hyperlink" Target="http://ru.wikipedia.org/wiki/%D0%9C%D0%B0%D1%80%D0%B8%D1%8F_%D0%B2%D0%B0%D0%BD_%D0%9E%D1%81%D1%82%D0%B5%D1%80%D0%B2%D0%B5%D0%B9%D0%BA" TargetMode="External"/><Relationship Id="rId10" Type="http://schemas.openxmlformats.org/officeDocument/2006/relationships/hyperlink" Target="http://ru.wikipedia.org/w/index.php?title=%D0%91%D0%B0%D0%B9%D0%BB%D0%B8,_%D0%94%D0%B0%D0%B2%D0%B8%D0%B4&amp;action=edit&amp;redlink=1" TargetMode="External"/><Relationship Id="rId4" Type="http://schemas.openxmlformats.org/officeDocument/2006/relationships/hyperlink" Target="http://ru.wikipedia.org/w/index.php?title=%D0%9F%D0%B8%D1%82%D0%B5%D1%80_%D0%A1%D1%82%D0%B5%D0%BD%D0%B2%D0%B5%D0%B9%D0%BA&amp;action=edit&amp;redlink=1" TargetMode="External"/><Relationship Id="rId9" Type="http://schemas.openxmlformats.org/officeDocument/2006/relationships/hyperlink" Target="http://ru.wikipedia.org/w/index.php?title=%D0%A1%D1%82%D0%B5%D0%BD%D0%B2%D0%B5%D0%B9%D0%BA,_%D0%9F%D0%B8%D1%82%D0%B5%D1%80&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436096" y="1556792"/>
            <a:ext cx="3240360" cy="4569371"/>
          </a:xfrm>
        </p:spPr>
        <p:txBody>
          <a:bodyPr/>
          <a:lstStyle/>
          <a:p>
            <a:pPr marL="0" indent="0">
              <a:buNone/>
            </a:pPr>
            <a:r>
              <a:rPr lang="ru-RU" b="1" dirty="0">
                <a:solidFill>
                  <a:schemeClr val="tx2">
                    <a:lumMod val="75000"/>
                  </a:schemeClr>
                </a:solidFill>
              </a:rPr>
              <a:t>Автор: педагог</a:t>
            </a:r>
            <a:endParaRPr lang="ru-RU" dirty="0">
              <a:solidFill>
                <a:schemeClr val="tx2">
                  <a:lumMod val="75000"/>
                </a:schemeClr>
              </a:solidFill>
            </a:endParaRPr>
          </a:p>
          <a:p>
            <a:pPr marL="0" indent="0">
              <a:buNone/>
            </a:pPr>
            <a:r>
              <a:rPr lang="ru-RU" b="1" dirty="0" smtClean="0">
                <a:solidFill>
                  <a:schemeClr val="tx2">
                    <a:lumMod val="75000"/>
                  </a:schemeClr>
                </a:solidFill>
              </a:rPr>
              <a:t>ГБОУ </a:t>
            </a:r>
            <a:r>
              <a:rPr lang="ru-RU" b="1" dirty="0">
                <a:solidFill>
                  <a:schemeClr val="tx2">
                    <a:lumMod val="75000"/>
                  </a:schemeClr>
                </a:solidFill>
              </a:rPr>
              <a:t>ДОД </a:t>
            </a:r>
            <a:r>
              <a:rPr lang="ru-RU" b="1" dirty="0" smtClean="0">
                <a:solidFill>
                  <a:schemeClr val="tx2">
                    <a:lumMod val="75000"/>
                  </a:schemeClr>
                </a:solidFill>
              </a:rPr>
              <a:t>ДДТ </a:t>
            </a:r>
          </a:p>
          <a:p>
            <a:pPr marL="0" indent="0">
              <a:buNone/>
            </a:pPr>
            <a:r>
              <a:rPr lang="ru-RU" b="1" dirty="0" smtClean="0">
                <a:solidFill>
                  <a:schemeClr val="tx2">
                    <a:lumMod val="75000"/>
                  </a:schemeClr>
                </a:solidFill>
              </a:rPr>
              <a:t>«На реке Сестре»</a:t>
            </a:r>
            <a:endParaRPr lang="ru-RU" dirty="0">
              <a:solidFill>
                <a:schemeClr val="tx2">
                  <a:lumMod val="75000"/>
                </a:schemeClr>
              </a:solidFill>
            </a:endParaRPr>
          </a:p>
          <a:p>
            <a:pPr marL="0" indent="0">
              <a:buNone/>
            </a:pPr>
            <a:r>
              <a:rPr lang="ru-RU" b="1" dirty="0" smtClean="0">
                <a:solidFill>
                  <a:schemeClr val="tx2">
                    <a:lumMod val="75000"/>
                  </a:schemeClr>
                </a:solidFill>
              </a:rPr>
              <a:t>Санкт-Петербург </a:t>
            </a:r>
            <a:endParaRPr lang="ru-RU" dirty="0">
              <a:solidFill>
                <a:schemeClr val="tx2">
                  <a:lumMod val="75000"/>
                </a:schemeClr>
              </a:solidFill>
            </a:endParaRPr>
          </a:p>
          <a:p>
            <a:pPr marL="0" indent="0">
              <a:buNone/>
            </a:pPr>
            <a:r>
              <a:rPr lang="ru-RU" b="1" dirty="0" err="1" smtClean="0">
                <a:solidFill>
                  <a:schemeClr val="tx2">
                    <a:lumMod val="75000"/>
                  </a:schemeClr>
                </a:solidFill>
              </a:rPr>
              <a:t>Щёкотова</a:t>
            </a:r>
            <a:r>
              <a:rPr lang="ru-RU" b="1" dirty="0" smtClean="0">
                <a:solidFill>
                  <a:schemeClr val="tx2">
                    <a:lumMod val="75000"/>
                  </a:schemeClr>
                </a:solidFill>
              </a:rPr>
              <a:t> </a:t>
            </a:r>
            <a:r>
              <a:rPr lang="ru-RU" b="1" dirty="0" smtClean="0">
                <a:solidFill>
                  <a:schemeClr val="tx2">
                    <a:lumMod val="75000"/>
                  </a:schemeClr>
                </a:solidFill>
              </a:rPr>
              <a:t>Марина </a:t>
            </a:r>
          </a:p>
          <a:p>
            <a:pPr marL="0" indent="0">
              <a:buNone/>
            </a:pPr>
            <a:r>
              <a:rPr lang="ru-RU" b="1" dirty="0" smtClean="0">
                <a:solidFill>
                  <a:schemeClr val="tx2">
                    <a:lumMod val="75000"/>
                  </a:schemeClr>
                </a:solidFill>
              </a:rPr>
              <a:t>Анатольевна</a:t>
            </a:r>
            <a:endParaRPr lang="ru-RU" dirty="0">
              <a:solidFill>
                <a:schemeClr val="tx2">
                  <a:lumMod val="75000"/>
                </a:schemeClr>
              </a:solidFill>
            </a:endParaRPr>
          </a:p>
          <a:p>
            <a:pPr marL="0" indent="0">
              <a:buNone/>
            </a:pPr>
            <a:endParaRPr lang="ru-RU" dirty="0">
              <a:solidFill>
                <a:schemeClr val="tx2">
                  <a:lumMod val="75000"/>
                </a:schemeClr>
              </a:solidFill>
            </a:endParaRPr>
          </a:p>
        </p:txBody>
      </p:sp>
      <p:sp>
        <p:nvSpPr>
          <p:cNvPr id="4" name="Заголовок 3"/>
          <p:cNvSpPr>
            <a:spLocks noGrp="1"/>
          </p:cNvSpPr>
          <p:nvPr>
            <p:ph type="title"/>
          </p:nvPr>
        </p:nvSpPr>
        <p:spPr/>
        <p:txBody>
          <a:bodyPr/>
          <a:lstStyle/>
          <a:p>
            <a:r>
              <a:rPr lang="ru-RU" b="1" dirty="0"/>
              <a:t>Натюрморт</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676346"/>
            <a:ext cx="3168352" cy="433625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2" y="4427819"/>
            <a:ext cx="2580456" cy="369332"/>
          </a:xfrm>
          <a:prstGeom prst="rect">
            <a:avLst/>
          </a:prstGeom>
          <a:noFill/>
        </p:spPr>
        <p:txBody>
          <a:bodyPr wrap="square" rtlCol="0">
            <a:spAutoFit/>
          </a:bodyPr>
          <a:lstStyle/>
          <a:p>
            <a:r>
              <a:rPr lang="ru-RU" sz="1600" dirty="0" smtClean="0">
                <a:solidFill>
                  <a:srgbClr val="FF0000"/>
                </a:solidFill>
              </a:rPr>
              <a:t>Ян Ван </a:t>
            </a:r>
            <a:r>
              <a:rPr lang="ru-RU" sz="1600" dirty="0" err="1" smtClean="0">
                <a:solidFill>
                  <a:srgbClr val="FF0000"/>
                </a:solidFill>
              </a:rPr>
              <a:t>Хейсум</a:t>
            </a:r>
            <a:r>
              <a:rPr lang="ru-RU" sz="1600" dirty="0" smtClean="0">
                <a:solidFill>
                  <a:srgbClr val="FF0000"/>
                </a:solidFill>
              </a:rPr>
              <a:t>. Цветы</a:t>
            </a:r>
            <a:r>
              <a:rPr lang="ru-RU" dirty="0" smtClean="0">
                <a:solidFill>
                  <a:srgbClr val="FF0000"/>
                </a:solidFill>
              </a:rPr>
              <a:t>.</a:t>
            </a:r>
            <a:endParaRPr lang="ru-RU" dirty="0">
              <a:solidFill>
                <a:srgbClr val="FF0000"/>
              </a:solidFill>
            </a:endParaRPr>
          </a:p>
        </p:txBody>
      </p:sp>
    </p:spTree>
    <p:extLst>
      <p:ext uri="{BB962C8B-B14F-4D97-AF65-F5344CB8AC3E}">
        <p14:creationId xmlns:p14="http://schemas.microsoft.com/office/powerpoint/2010/main" val="387025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716016" y="692696"/>
            <a:ext cx="4104456" cy="4464496"/>
          </a:xfrm>
        </p:spPr>
        <p:txBody>
          <a:bodyPr>
            <a:normAutofit fontScale="62500" lnSpcReduction="20000"/>
          </a:bodyPr>
          <a:lstStyle/>
          <a:p>
            <a:r>
              <a:rPr lang="ru-RU" sz="3200" b="1" dirty="0" err="1">
                <a:effectLst/>
              </a:rPr>
              <a:t>Ванитас</a:t>
            </a:r>
            <a:r>
              <a:rPr lang="ru-RU" sz="3200" dirty="0">
                <a:effectLst/>
              </a:rPr>
              <a:t> (</a:t>
            </a:r>
            <a:r>
              <a:rPr lang="ru-RU" sz="3200" dirty="0">
                <a:effectLst/>
                <a:hlinkClick r:id="rId3" tooltip="Латинский язык"/>
              </a:rPr>
              <a:t>лат.</a:t>
            </a:r>
            <a:r>
              <a:rPr lang="ru-RU" sz="3200" dirty="0">
                <a:effectLst/>
              </a:rPr>
              <a:t> </a:t>
            </a:r>
            <a:r>
              <a:rPr lang="ru-RU" sz="3200" i="1" dirty="0" err="1">
                <a:effectLst/>
              </a:rPr>
              <a:t>vanitas</a:t>
            </a:r>
            <a:r>
              <a:rPr lang="ru-RU" sz="3200" dirty="0">
                <a:effectLst/>
              </a:rPr>
              <a:t>, букв. — «суета, тщеславие») — </a:t>
            </a:r>
            <a:r>
              <a:rPr lang="ru-RU" sz="2600" dirty="0">
                <a:effectLst/>
              </a:rPr>
              <a:t>жанр </a:t>
            </a:r>
            <a:r>
              <a:rPr lang="ru-RU" sz="2600" dirty="0">
                <a:effectLst/>
                <a:hlinkClick r:id="rId4" tooltip="Живопись"/>
              </a:rPr>
              <a:t>живописи</a:t>
            </a:r>
            <a:r>
              <a:rPr lang="ru-RU" sz="2600" dirty="0">
                <a:effectLst/>
              </a:rPr>
              <a:t> эпохи </a:t>
            </a:r>
            <a:r>
              <a:rPr lang="ru-RU" sz="2600" dirty="0">
                <a:effectLst/>
                <a:hlinkClick r:id="rId5" tooltip="Барокко"/>
              </a:rPr>
              <a:t>барокко</a:t>
            </a:r>
            <a:r>
              <a:rPr lang="ru-RU" sz="2600" dirty="0">
                <a:effectLst/>
              </a:rPr>
              <a:t>, аллегорический </a:t>
            </a:r>
            <a:r>
              <a:rPr lang="ru-RU" sz="2600" dirty="0">
                <a:effectLst/>
                <a:hlinkClick r:id="rId6" tooltip="Натюрморт"/>
              </a:rPr>
              <a:t>натюрморт</a:t>
            </a:r>
            <a:r>
              <a:rPr lang="ru-RU" sz="2600" dirty="0">
                <a:effectLst/>
              </a:rPr>
              <a:t>, композиционным центром которого традиционно является </a:t>
            </a:r>
            <a:r>
              <a:rPr lang="ru-RU" sz="2600" dirty="0">
                <a:effectLst/>
                <a:hlinkClick r:id="rId7" tooltip="Человеческий череп"/>
              </a:rPr>
              <a:t>человеческий череп</a:t>
            </a:r>
            <a:r>
              <a:rPr lang="ru-RU" sz="2600" dirty="0">
                <a:effectLst/>
              </a:rPr>
              <a:t>. Подобные картины, ранняя стадия развития натюрморта, предназначались для напоминания о быстротечности жизни, тщетности удовольствий и неизбежности смерти. Наибольшее распространение получил во </a:t>
            </a:r>
            <a:r>
              <a:rPr lang="ru-RU" sz="2600" dirty="0">
                <a:effectLst/>
                <a:hlinkClick r:id="rId8" tooltip="Фландрия (историческая область)"/>
              </a:rPr>
              <a:t>Фландрии</a:t>
            </a:r>
            <a:r>
              <a:rPr lang="ru-RU" sz="2600" dirty="0">
                <a:effectLst/>
              </a:rPr>
              <a:t> и </a:t>
            </a:r>
            <a:r>
              <a:rPr lang="ru-RU" sz="2600" dirty="0">
                <a:effectLst/>
                <a:hlinkClick r:id="rId9" tooltip="Нидерланды"/>
              </a:rPr>
              <a:t>Нидерландах</a:t>
            </a:r>
            <a:r>
              <a:rPr lang="ru-RU" sz="2600" dirty="0">
                <a:effectLst/>
              </a:rPr>
              <a:t> в </a:t>
            </a:r>
            <a:r>
              <a:rPr lang="ru-RU" sz="2600" dirty="0">
                <a:effectLst/>
                <a:hlinkClick r:id="rId10" tooltip="XVI век"/>
              </a:rPr>
              <a:t>XVI</a:t>
            </a:r>
            <a:r>
              <a:rPr lang="ru-RU" sz="2600" dirty="0">
                <a:effectLst/>
              </a:rPr>
              <a:t> </a:t>
            </a:r>
            <a:r>
              <a:rPr lang="ru-RU" sz="2600" dirty="0" err="1">
                <a:effectLst/>
              </a:rPr>
              <a:t>и</a:t>
            </a:r>
            <a:r>
              <a:rPr lang="ru-RU" sz="2600" dirty="0" err="1">
                <a:effectLst/>
                <a:hlinkClick r:id="rId11" tooltip="XVII век"/>
              </a:rPr>
              <a:t>XVII</a:t>
            </a:r>
            <a:r>
              <a:rPr lang="ru-RU" sz="2600" dirty="0">
                <a:effectLst/>
                <a:hlinkClick r:id="rId11" tooltip="XVII век"/>
              </a:rPr>
              <a:t> веках</a:t>
            </a:r>
            <a:r>
              <a:rPr lang="ru-RU" sz="2600" dirty="0">
                <a:effectLst/>
              </a:rPr>
              <a:t>, отдельные примеры жанра встречаются во </a:t>
            </a:r>
            <a:r>
              <a:rPr lang="ru-RU" sz="2600" dirty="0">
                <a:effectLst/>
                <a:hlinkClick r:id="rId12" tooltip="Франция"/>
              </a:rPr>
              <a:t>Франции</a:t>
            </a:r>
            <a:r>
              <a:rPr lang="ru-RU" sz="2600" dirty="0">
                <a:effectLst/>
              </a:rPr>
              <a:t> и </a:t>
            </a:r>
            <a:r>
              <a:rPr lang="ru-RU" sz="2600" dirty="0">
                <a:effectLst/>
                <a:hlinkClick r:id="rId13" tooltip="Испания"/>
              </a:rPr>
              <a:t>Испании</a:t>
            </a:r>
            <a:r>
              <a:rPr lang="ru-RU" sz="2600" dirty="0">
                <a:effectLst/>
              </a:rPr>
              <a:t>.</a:t>
            </a:r>
          </a:p>
          <a:p>
            <a:r>
              <a:rPr lang="ru-RU" sz="2600" dirty="0">
                <a:effectLst/>
              </a:rPr>
              <a:t>Термин восходит к </a:t>
            </a:r>
            <a:r>
              <a:rPr lang="ru-RU" sz="2600" dirty="0">
                <a:effectLst/>
                <a:hlinkClick r:id="rId14" tooltip="Библия"/>
              </a:rPr>
              <a:t>библейскому стиху</a:t>
            </a:r>
            <a:r>
              <a:rPr lang="ru-RU" sz="2600" dirty="0">
                <a:effectLst/>
              </a:rPr>
              <a:t> (</a:t>
            </a:r>
            <a:r>
              <a:rPr lang="ru-RU" sz="2600" dirty="0">
                <a:effectLst/>
                <a:hlinkClick r:id="rId15" tooltip="Книга Екклесиаста"/>
              </a:rPr>
              <a:t>Еккл.</a:t>
            </a:r>
            <a:r>
              <a:rPr lang="ru-RU" sz="2600" dirty="0">
                <a:effectLst/>
                <a:hlinkClick r:id="rId16" tooltip="s:Книга Екклезиаста, или Проповедника"/>
              </a:rPr>
              <a:t>1:2</a:t>
            </a:r>
            <a:r>
              <a:rPr lang="ru-RU" sz="2600" dirty="0">
                <a:effectLst/>
              </a:rPr>
              <a:t>) </a:t>
            </a:r>
            <a:r>
              <a:rPr lang="ru-RU" sz="2600" i="1" dirty="0" err="1">
                <a:effectLst/>
                <a:hlinkClick r:id="rId17" tooltip="Vanitas vanitatum et omnia vanitas"/>
              </a:rPr>
              <a:t>Vanitas</a:t>
            </a:r>
            <a:r>
              <a:rPr lang="ru-RU" sz="2600" i="1" dirty="0">
                <a:effectLst/>
                <a:hlinkClick r:id="rId17" tooltip="Vanitas vanitatum et omnia vanitas"/>
              </a:rPr>
              <a:t> </a:t>
            </a:r>
            <a:r>
              <a:rPr lang="ru-RU" sz="2600" i="1" dirty="0" err="1">
                <a:effectLst/>
                <a:hlinkClick r:id="rId17" tooltip="Vanitas vanitatum et omnia vanitas"/>
              </a:rPr>
              <a:t>vanitatum</a:t>
            </a:r>
            <a:r>
              <a:rPr lang="ru-RU" sz="2600" i="1" dirty="0">
                <a:effectLst/>
                <a:hlinkClick r:id="rId17" tooltip="Vanitas vanitatum et omnia vanitas"/>
              </a:rPr>
              <a:t> </a:t>
            </a:r>
            <a:r>
              <a:rPr lang="ru-RU" sz="2600" i="1" dirty="0" err="1">
                <a:effectLst/>
                <a:hlinkClick r:id="rId17" tooltip="Vanitas vanitatum et omnia vanitas"/>
              </a:rPr>
              <a:t>et</a:t>
            </a:r>
            <a:r>
              <a:rPr lang="ru-RU" sz="2600" i="1" dirty="0">
                <a:effectLst/>
                <a:hlinkClick r:id="rId17" tooltip="Vanitas vanitatum et omnia vanitas"/>
              </a:rPr>
              <a:t> </a:t>
            </a:r>
            <a:r>
              <a:rPr lang="ru-RU" sz="2600" i="1" dirty="0" err="1">
                <a:effectLst/>
                <a:hlinkClick r:id="rId17" tooltip="Vanitas vanitatum et omnia vanitas"/>
              </a:rPr>
              <a:t>omnia</a:t>
            </a:r>
            <a:r>
              <a:rPr lang="ru-RU" sz="2600" i="1" dirty="0">
                <a:effectLst/>
                <a:hlinkClick r:id="rId17" tooltip="Vanitas vanitatum et omnia vanitas"/>
              </a:rPr>
              <a:t> </a:t>
            </a:r>
            <a:r>
              <a:rPr lang="ru-RU" sz="2600" i="1" dirty="0" err="1">
                <a:effectLst/>
                <a:hlinkClick r:id="rId17" tooltip="Vanitas vanitatum et omnia vanitas"/>
              </a:rPr>
              <a:t>vanitas</a:t>
            </a:r>
            <a:r>
              <a:rPr lang="ru-RU" sz="2600" dirty="0">
                <a:effectLst/>
              </a:rPr>
              <a:t> («Суета сует, сказал </a:t>
            </a:r>
            <a:r>
              <a:rPr lang="ru-RU" sz="2600" dirty="0">
                <a:effectLst/>
                <a:hlinkClick r:id="rId15" tooltip="Книга Екклесиаста"/>
              </a:rPr>
              <a:t>Екклесиаст</a:t>
            </a:r>
            <a:r>
              <a:rPr lang="ru-RU" sz="2600" dirty="0">
                <a:effectLst/>
              </a:rPr>
              <a:t>, суета сует, — всё суета!»).</a:t>
            </a:r>
          </a:p>
          <a:p>
            <a:endParaRPr lang="ru-RU" dirty="0"/>
          </a:p>
        </p:txBody>
      </p:sp>
      <p:sp>
        <p:nvSpPr>
          <p:cNvPr id="3" name="Заголовок 2"/>
          <p:cNvSpPr>
            <a:spLocks noGrp="1"/>
          </p:cNvSpPr>
          <p:nvPr>
            <p:ph type="title"/>
          </p:nvPr>
        </p:nvSpPr>
        <p:spPr>
          <a:xfrm>
            <a:off x="777240" y="4876800"/>
            <a:ext cx="7543800" cy="1432520"/>
          </a:xfrm>
        </p:spPr>
        <p:txBody>
          <a:bodyPr/>
          <a:lstStyle/>
          <a:p>
            <a:r>
              <a:rPr lang="ru-RU" sz="3600" b="1" dirty="0"/>
              <a:t>Виды и мастера нидерландского натюрморта</a:t>
            </a:r>
            <a:endParaRPr lang="ru-RU" sz="3600" dirty="0"/>
          </a:p>
        </p:txBody>
      </p:sp>
      <p:sp>
        <p:nvSpPr>
          <p:cNvPr id="4" name="AutoShape 4" descr="File:Jan Davidszoon de Heem, Still-life with Books and Skull (Vanita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5575" y="908720"/>
            <a:ext cx="4257675" cy="3286125"/>
          </a:xfrm>
          <a:prstGeom prst="rect">
            <a:avLst/>
          </a:prstGeom>
        </p:spPr>
      </p:pic>
      <p:sp>
        <p:nvSpPr>
          <p:cNvPr id="7" name="Прямоугольник 6"/>
          <p:cNvSpPr/>
          <p:nvPr/>
        </p:nvSpPr>
        <p:spPr>
          <a:xfrm>
            <a:off x="2778079" y="3244334"/>
            <a:ext cx="1075936" cy="369332"/>
          </a:xfrm>
          <a:prstGeom prst="rect">
            <a:avLst/>
          </a:prstGeom>
        </p:spPr>
        <p:txBody>
          <a:bodyPr wrap="none">
            <a:spAutoFit/>
          </a:bodyPr>
          <a:lstStyle/>
          <a:p>
            <a:r>
              <a:rPr lang="ru-RU" b="1" dirty="0" smtClean="0"/>
              <a:t>де </a:t>
            </a:r>
            <a:r>
              <a:rPr lang="ru-RU" b="1" dirty="0" err="1" smtClean="0"/>
              <a:t>Хема</a:t>
            </a:r>
            <a:endParaRPr lang="ru-RU" dirty="0"/>
          </a:p>
        </p:txBody>
      </p:sp>
      <p:sp>
        <p:nvSpPr>
          <p:cNvPr id="8" name="Прямоугольник 7"/>
          <p:cNvSpPr/>
          <p:nvPr/>
        </p:nvSpPr>
        <p:spPr>
          <a:xfrm>
            <a:off x="155575" y="4082147"/>
            <a:ext cx="4448175" cy="369332"/>
          </a:xfrm>
          <a:prstGeom prst="rect">
            <a:avLst/>
          </a:prstGeom>
        </p:spPr>
        <p:txBody>
          <a:bodyPr wrap="square">
            <a:spAutoFit/>
          </a:bodyPr>
          <a:lstStyle/>
          <a:p>
            <a:r>
              <a:rPr lang="ru-RU" b="1" dirty="0" smtClean="0">
                <a:solidFill>
                  <a:prstClr val="white"/>
                </a:solidFill>
              </a:rPr>
              <a:t>«</a:t>
            </a:r>
            <a:r>
              <a:rPr lang="ru-RU" b="1" dirty="0" err="1" smtClean="0">
                <a:solidFill>
                  <a:prstClr val="white"/>
                </a:solidFill>
              </a:rPr>
              <a:t>Ванитас</a:t>
            </a:r>
            <a:r>
              <a:rPr lang="ru-RU" b="1" dirty="0" smtClean="0">
                <a:solidFill>
                  <a:prstClr val="white"/>
                </a:solidFill>
              </a:rPr>
              <a:t>» </a:t>
            </a:r>
            <a:r>
              <a:rPr lang="ru-RU" b="1" dirty="0">
                <a:solidFill>
                  <a:prstClr val="white"/>
                </a:solidFill>
              </a:rPr>
              <a:t>Яна </a:t>
            </a:r>
            <a:r>
              <a:rPr lang="ru-RU" b="1" dirty="0" err="1">
                <a:solidFill>
                  <a:prstClr val="white"/>
                </a:solidFill>
              </a:rPr>
              <a:t>Давидса</a:t>
            </a:r>
            <a:r>
              <a:rPr lang="ru-RU" b="1" dirty="0">
                <a:solidFill>
                  <a:prstClr val="white"/>
                </a:solidFill>
              </a:rPr>
              <a:t> </a:t>
            </a:r>
            <a:endParaRPr lang="ru-RU" dirty="0"/>
          </a:p>
        </p:txBody>
      </p:sp>
    </p:spTree>
    <p:extLst>
      <p:ext uri="{BB962C8B-B14F-4D97-AF65-F5344CB8AC3E}">
        <p14:creationId xmlns:p14="http://schemas.microsoft.com/office/powerpoint/2010/main" val="349408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4876800"/>
            <a:ext cx="7543800" cy="1432520"/>
          </a:xfrm>
          <a:solidFill>
            <a:schemeClr val="accent6">
              <a:lumMod val="50000"/>
            </a:schemeClr>
          </a:solidFill>
        </p:spPr>
        <p:txBody>
          <a:bodyPr/>
          <a:lstStyle/>
          <a:p>
            <a:r>
              <a:rPr lang="ru-RU" sz="3600" b="1" dirty="0" smtClean="0"/>
              <a:t/>
            </a:r>
            <a:br>
              <a:rPr lang="ru-RU" sz="3600" b="1" dirty="0" smtClean="0"/>
            </a:br>
            <a:r>
              <a:rPr lang="ru-RU" sz="3600" b="1" dirty="0"/>
              <a:t/>
            </a:r>
            <a:br>
              <a:rPr lang="ru-RU" sz="3600" b="1" dirty="0"/>
            </a:br>
            <a:r>
              <a:rPr lang="ru-RU" sz="3600" b="1" dirty="0" smtClean="0"/>
              <a:t/>
            </a:r>
            <a:br>
              <a:rPr lang="ru-RU" sz="3600" b="1" dirty="0" smtClean="0"/>
            </a:br>
            <a:r>
              <a:rPr lang="ru-RU" sz="3600" b="1" dirty="0"/>
              <a:t/>
            </a:r>
            <a:br>
              <a:rPr lang="ru-RU" sz="3600" b="1" dirty="0"/>
            </a:br>
            <a:r>
              <a:rPr lang="ru-RU" sz="3600" b="1" dirty="0" smtClean="0"/>
              <a:t/>
            </a:r>
            <a:br>
              <a:rPr lang="ru-RU" sz="3600" b="1" dirty="0" smtClean="0"/>
            </a:br>
            <a:r>
              <a:rPr lang="ru-RU" sz="3600" b="1" dirty="0"/>
              <a:t/>
            </a:r>
            <a:br>
              <a:rPr lang="ru-RU" sz="3600" b="1" dirty="0"/>
            </a:br>
            <a:r>
              <a:rPr lang="ru-RU" sz="3600" b="1" dirty="0" smtClean="0"/>
              <a:t/>
            </a:r>
            <a:br>
              <a:rPr lang="ru-RU" sz="3600" b="1" dirty="0" smtClean="0"/>
            </a:br>
            <a:r>
              <a:rPr lang="ru-RU" sz="3600" b="1" dirty="0" smtClean="0"/>
              <a:t>Виды </a:t>
            </a:r>
            <a:r>
              <a:rPr lang="ru-RU" sz="3600" b="1" dirty="0"/>
              <a:t>и мастера </a:t>
            </a:r>
            <a:r>
              <a:rPr lang="ru-RU" sz="3600" b="1" i="1" dirty="0"/>
              <a:t>нидерландского</a:t>
            </a:r>
            <a:r>
              <a:rPr lang="ru-RU" sz="3600" b="1" dirty="0"/>
              <a:t> натюрморта</a:t>
            </a:r>
            <a:endParaRPr lang="ru-RU" sz="3600"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00306" y="658812"/>
            <a:ext cx="3281194" cy="3778299"/>
          </a:xfrm>
          <a:ln w="28575">
            <a:solidFill>
              <a:schemeClr val="tx1"/>
            </a:solidFill>
          </a:ln>
        </p:spPr>
      </p:pic>
      <p:sp>
        <p:nvSpPr>
          <p:cNvPr id="4" name="Объект 3"/>
          <p:cNvSpPr>
            <a:spLocks noGrp="1"/>
          </p:cNvSpPr>
          <p:nvPr>
            <p:ph sz="quarter" idx="14"/>
          </p:nvPr>
        </p:nvSpPr>
        <p:spPr>
          <a:xfrm>
            <a:off x="5029200" y="658368"/>
            <a:ext cx="3719264" cy="4498824"/>
          </a:xfrm>
        </p:spPr>
        <p:txBody>
          <a:bodyPr>
            <a:normAutofit fontScale="77500" lnSpcReduction="20000"/>
          </a:bodyPr>
          <a:lstStyle/>
          <a:p>
            <a:r>
              <a:rPr lang="ru-RU" sz="3100" b="1" dirty="0">
                <a:effectLst/>
              </a:rPr>
              <a:t>Иллюзионистический натюрморт</a:t>
            </a:r>
            <a:r>
              <a:rPr lang="ru-RU" sz="3100" dirty="0">
                <a:effectLst/>
              </a:rPr>
              <a:t>:</a:t>
            </a:r>
            <a:r>
              <a:rPr lang="ru-RU" sz="2600" dirty="0">
                <a:effectLst/>
              </a:rPr>
              <a:t> </a:t>
            </a:r>
            <a:r>
              <a:rPr lang="ru-RU" sz="2300" dirty="0" err="1">
                <a:effectLst/>
                <a:hlinkClick r:id="rId4" tooltip="Самюэл ван Хогстратен (page does not exist)"/>
              </a:rPr>
              <a:t>Самюэл</a:t>
            </a:r>
            <a:r>
              <a:rPr lang="ru-RU" sz="2300" dirty="0">
                <a:effectLst/>
                <a:hlinkClick r:id="rId4" tooltip="Самюэл ван Хогстратен (page does not exist)"/>
              </a:rPr>
              <a:t> </a:t>
            </a:r>
            <a:r>
              <a:rPr lang="ru-RU" sz="2300" dirty="0" err="1" smtClean="0">
                <a:effectLst/>
                <a:hlinkClick r:id="rId4" tooltip="Самюэл ван Хогстратен (page does not exist)"/>
              </a:rPr>
              <a:t>ванХогстратен</a:t>
            </a:r>
            <a:r>
              <a:rPr lang="ru-RU" sz="2300" dirty="0">
                <a:effectLst/>
              </a:rPr>
              <a:t>, </a:t>
            </a:r>
            <a:r>
              <a:rPr lang="ru-RU" sz="2300" dirty="0" smtClean="0">
                <a:effectLst/>
              </a:rPr>
              <a:t> </a:t>
            </a:r>
            <a:r>
              <a:rPr lang="ru-RU" sz="2300" dirty="0" err="1" smtClean="0">
                <a:effectLst/>
                <a:hlinkClick r:id="rId5" tooltip="Корнелис Бризе (page does not exist)"/>
              </a:rPr>
              <a:t>Корнелис</a:t>
            </a:r>
            <a:r>
              <a:rPr lang="ru-RU" sz="2300" dirty="0" smtClean="0">
                <a:effectLst/>
                <a:hlinkClick r:id="rId5" tooltip="Корнелис Бризе (page does not exist)"/>
              </a:rPr>
              <a:t> </a:t>
            </a:r>
            <a:r>
              <a:rPr lang="ru-RU" sz="2300" dirty="0">
                <a:effectLst/>
                <a:hlinkClick r:id="rId5" tooltip="Корнелис Бризе (page does not exist)"/>
              </a:rPr>
              <a:t>Бризе</a:t>
            </a:r>
            <a:r>
              <a:rPr lang="ru-RU" sz="2300" dirty="0" smtClean="0">
                <a:effectLst/>
              </a:rPr>
              <a:t>.</a:t>
            </a:r>
            <a:r>
              <a:rPr lang="ru-RU" sz="2300" dirty="0">
                <a:effectLst/>
              </a:rPr>
              <a:t> Часто в натюрмортах </a:t>
            </a:r>
            <a:r>
              <a:rPr lang="ru-RU" sz="2300" dirty="0" smtClean="0">
                <a:effectLst/>
              </a:rPr>
              <a:t>направления «Суета сует» </a:t>
            </a:r>
            <a:r>
              <a:rPr lang="ru-RU" sz="2300" dirty="0">
                <a:effectLst/>
              </a:rPr>
              <a:t>присутствуют </a:t>
            </a:r>
            <a:r>
              <a:rPr lang="ru-RU" sz="2300" dirty="0">
                <a:effectLst/>
                <a:hlinkClick r:id="rId6" tooltip="Иллюзионизм"/>
              </a:rPr>
              <a:t>иллюзионистские</a:t>
            </a:r>
            <a:r>
              <a:rPr lang="ru-RU" sz="2300" dirty="0">
                <a:effectLst/>
              </a:rPr>
              <a:t> приемы, создающие искусный обман зрения. </a:t>
            </a:r>
            <a:r>
              <a:rPr lang="ru-RU" sz="2300" dirty="0" smtClean="0">
                <a:effectLst/>
              </a:rPr>
              <a:t>Увлечение </a:t>
            </a:r>
            <a:r>
              <a:rPr lang="ru-RU" sz="2300" dirty="0">
                <a:effectLst/>
              </a:rPr>
              <a:t>иллюзионистской передачей натуры привело к возникновению особого вида натюрморта — так называемых «</a:t>
            </a:r>
            <a:r>
              <a:rPr lang="ru-RU" sz="2300" dirty="0">
                <a:effectLst/>
                <a:hlinkClick r:id="rId7" tooltip="Обманка"/>
              </a:rPr>
              <a:t>обманок</a:t>
            </a:r>
            <a:r>
              <a:rPr lang="ru-RU" sz="2300" dirty="0">
                <a:effectLst/>
              </a:rPr>
              <a:t>» (</a:t>
            </a:r>
            <a:r>
              <a:rPr lang="ru-RU" sz="2300" i="1" dirty="0" err="1">
                <a:effectLst/>
              </a:rPr>
              <a:t>trompe</a:t>
            </a:r>
            <a:r>
              <a:rPr lang="ru-RU" sz="2300" i="1" dirty="0">
                <a:effectLst/>
              </a:rPr>
              <a:t> </a:t>
            </a:r>
            <a:r>
              <a:rPr lang="ru-RU" sz="2300" i="1" dirty="0" err="1">
                <a:effectLst/>
              </a:rPr>
              <a:t>l’œil</a:t>
            </a:r>
            <a:r>
              <a:rPr lang="ru-RU" sz="2300" dirty="0">
                <a:effectLst/>
              </a:rPr>
              <a:t>). Такие натюрморты были особенно распространены в середине XVII века и снискали невероятную популярность в стране и за её пределами.</a:t>
            </a:r>
            <a:endParaRPr lang="ru-RU" sz="2300" dirty="0"/>
          </a:p>
        </p:txBody>
      </p:sp>
    </p:spTree>
    <p:extLst>
      <p:ext uri="{BB962C8B-B14F-4D97-AF65-F5344CB8AC3E}">
        <p14:creationId xmlns:p14="http://schemas.microsoft.com/office/powerpoint/2010/main" val="385277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4876800"/>
            <a:ext cx="7543800" cy="1288504"/>
          </a:xfrm>
        </p:spPr>
        <p:txBody>
          <a:bodyPr/>
          <a:lstStyle/>
          <a:p>
            <a:r>
              <a:rPr lang="ru-RU" sz="3600" b="1" dirty="0" smtClean="0"/>
              <a:t/>
            </a:r>
            <a:br>
              <a:rPr lang="ru-RU" sz="3600" b="1" dirty="0" smtClean="0"/>
            </a:br>
            <a:r>
              <a:rPr lang="ru-RU" sz="3600" b="1" dirty="0"/>
              <a:t/>
            </a:r>
            <a:br>
              <a:rPr lang="ru-RU" sz="3600" b="1" dirty="0"/>
            </a:br>
            <a:r>
              <a:rPr lang="ru-RU" sz="3600" b="1" dirty="0" smtClean="0"/>
              <a:t/>
            </a:r>
            <a:br>
              <a:rPr lang="ru-RU" sz="3600" b="1" dirty="0" smtClean="0"/>
            </a:br>
            <a:r>
              <a:rPr lang="ru-RU" sz="3600" b="1" dirty="0" smtClean="0"/>
              <a:t>Виды </a:t>
            </a:r>
            <a:r>
              <a:rPr lang="ru-RU" sz="3600" b="1" dirty="0"/>
              <a:t>и мастера нидерландского натюрморта</a:t>
            </a:r>
            <a:endParaRPr lang="ru-RU" sz="3600" dirty="0"/>
          </a:p>
        </p:txBody>
      </p:sp>
      <p:sp>
        <p:nvSpPr>
          <p:cNvPr id="4" name="Объект 3"/>
          <p:cNvSpPr>
            <a:spLocks noGrp="1"/>
          </p:cNvSpPr>
          <p:nvPr>
            <p:ph sz="quarter" idx="14"/>
          </p:nvPr>
        </p:nvSpPr>
        <p:spPr/>
        <p:txBody>
          <a:bodyPr/>
          <a:lstStyle/>
          <a:p>
            <a:r>
              <a:rPr lang="ru-RU" sz="2400" b="1" dirty="0">
                <a:effectLst/>
              </a:rPr>
              <a:t>Роскошный натюрморт</a:t>
            </a:r>
            <a:r>
              <a:rPr lang="ru-RU" dirty="0">
                <a:effectLst/>
              </a:rPr>
              <a:t>: </a:t>
            </a:r>
            <a:r>
              <a:rPr lang="ru-RU" dirty="0">
                <a:effectLst/>
                <a:hlinkClick r:id="rId3" tooltip="Хем, Ян Давидс де"/>
              </a:rPr>
              <a:t>Ян </a:t>
            </a:r>
            <a:r>
              <a:rPr lang="ru-RU" dirty="0" err="1">
                <a:effectLst/>
                <a:hlinkClick r:id="rId3" tooltip="Хем, Ян Давидс де"/>
              </a:rPr>
              <a:t>Давидс</a:t>
            </a:r>
            <a:r>
              <a:rPr lang="ru-RU" dirty="0">
                <a:effectLst/>
                <a:hlinkClick r:id="rId3" tooltip="Хем, Ян Давидс де"/>
              </a:rPr>
              <a:t> де </a:t>
            </a:r>
            <a:r>
              <a:rPr lang="ru-RU" dirty="0" err="1">
                <a:effectLst/>
                <a:hlinkClick r:id="rId3" tooltip="Хем, Ян Давидс де"/>
              </a:rPr>
              <a:t>Хем</a:t>
            </a:r>
            <a:r>
              <a:rPr lang="ru-RU" dirty="0">
                <a:effectLst/>
              </a:rPr>
              <a:t>, </a:t>
            </a:r>
            <a:r>
              <a:rPr lang="ru-RU" dirty="0" err="1">
                <a:effectLst/>
                <a:hlinkClick r:id="rId4" tooltip="Виллем Кальф"/>
              </a:rPr>
              <a:t>Виллем</a:t>
            </a:r>
            <a:r>
              <a:rPr lang="ru-RU" dirty="0">
                <a:effectLst/>
                <a:hlinkClick r:id="rId4" tooltip="Виллем Кальф"/>
              </a:rPr>
              <a:t> </a:t>
            </a:r>
            <a:r>
              <a:rPr lang="ru-RU" dirty="0" err="1">
                <a:effectLst/>
                <a:hlinkClick r:id="rId4" tooltip="Виллем Кальф"/>
              </a:rPr>
              <a:t>Кальф</a:t>
            </a:r>
            <a:r>
              <a:rPr lang="ru-RU" dirty="0">
                <a:effectLst/>
              </a:rPr>
              <a:t>, </a:t>
            </a:r>
            <a:r>
              <a:rPr lang="ru-RU" dirty="0">
                <a:effectLst/>
                <a:hlinkClick r:id="rId5" tooltip="Абрахам ван Бейерен (page does not exist)"/>
              </a:rPr>
              <a:t>Абрахам </a:t>
            </a:r>
            <a:r>
              <a:rPr lang="ru-RU" dirty="0" err="1">
                <a:effectLst/>
                <a:hlinkClick r:id="rId5" tooltip="Абрахам ван Бейерен (page does not exist)"/>
              </a:rPr>
              <a:t>ван</a:t>
            </a:r>
            <a:r>
              <a:rPr lang="ru-RU" dirty="0">
                <a:effectLst/>
                <a:hlinkClick r:id="rId5" tooltip="Абрахам ван Бейерен (page does not exist)"/>
              </a:rPr>
              <a:t> </a:t>
            </a:r>
            <a:r>
              <a:rPr lang="ru-RU" dirty="0" err="1">
                <a:effectLst/>
                <a:hlinkClick r:id="rId5" tooltip="Абрахам ван Бейерен (page does not exist)"/>
              </a:rPr>
              <a:t>Бейерен</a:t>
            </a:r>
            <a:r>
              <a:rPr lang="ru-RU" dirty="0">
                <a:effectLst/>
              </a:rPr>
              <a:t>, </a:t>
            </a:r>
            <a:r>
              <a:rPr lang="ru-RU" dirty="0">
                <a:effectLst/>
                <a:hlinkClick r:id="rId6" tooltip="Абрахам Миньон (page does not exist)"/>
              </a:rPr>
              <a:t>Абрахам Миньон</a:t>
            </a:r>
            <a:r>
              <a:rPr lang="ru-RU" dirty="0">
                <a:effectLst/>
              </a:rPr>
              <a:t>.</a:t>
            </a:r>
            <a:endParaRPr lang="ru-RU" dirty="0"/>
          </a:p>
        </p:txBody>
      </p:sp>
      <p:pic>
        <p:nvPicPr>
          <p:cNvPr id="6" name="Объект 5"/>
          <p:cNvPicPr>
            <a:picLocks noGrp="1" noChangeAspect="1"/>
          </p:cNvPicPr>
          <p:nvPr>
            <p:ph sz="quarter" idx="13"/>
          </p:nvPr>
        </p:nvPicPr>
        <p:blipFill>
          <a:blip r:embed="rId7">
            <a:extLst>
              <a:ext uri="{28A0092B-C50C-407E-A947-70E740481C1C}">
                <a14:useLocalDpi xmlns:a14="http://schemas.microsoft.com/office/drawing/2010/main" val="0"/>
              </a:ext>
            </a:extLst>
          </a:blip>
          <a:stretch>
            <a:fillRect/>
          </a:stretch>
        </p:blipFill>
        <p:spPr>
          <a:xfrm>
            <a:off x="1259632" y="658813"/>
            <a:ext cx="3116192" cy="3831276"/>
          </a:xfrm>
        </p:spPr>
      </p:pic>
      <p:sp>
        <p:nvSpPr>
          <p:cNvPr id="7" name="TextBox 6"/>
          <p:cNvSpPr txBox="1"/>
          <p:nvPr/>
        </p:nvSpPr>
        <p:spPr>
          <a:xfrm>
            <a:off x="1351982" y="3995772"/>
            <a:ext cx="2040943" cy="830997"/>
          </a:xfrm>
          <a:prstGeom prst="rect">
            <a:avLst/>
          </a:prstGeom>
          <a:noFill/>
        </p:spPr>
        <p:txBody>
          <a:bodyPr wrap="none" rtlCol="0">
            <a:spAutoFit/>
          </a:bodyPr>
          <a:lstStyle/>
          <a:p>
            <a:r>
              <a:rPr lang="ru-RU" sz="1200" dirty="0" err="1" smtClean="0"/>
              <a:t>Корнелиус</a:t>
            </a:r>
            <a:r>
              <a:rPr lang="ru-RU" sz="1200" dirty="0" smtClean="0"/>
              <a:t> де </a:t>
            </a:r>
            <a:r>
              <a:rPr lang="ru-RU" sz="1200" dirty="0" err="1" smtClean="0"/>
              <a:t>Хем</a:t>
            </a:r>
            <a:r>
              <a:rPr lang="ru-RU" sz="1200" dirty="0" smtClean="0"/>
              <a:t> </a:t>
            </a:r>
          </a:p>
          <a:p>
            <a:r>
              <a:rPr lang="ru-RU" sz="1200" dirty="0" smtClean="0"/>
              <a:t>Натюрморт </a:t>
            </a:r>
          </a:p>
          <a:p>
            <a:r>
              <a:rPr lang="ru-RU" sz="1200" dirty="0" smtClean="0"/>
              <a:t>с </a:t>
            </a:r>
            <a:r>
              <a:rPr lang="ru-RU" sz="1200" dirty="0"/>
              <a:t>фруктами, лобстером и </a:t>
            </a:r>
            <a:endParaRPr lang="ru-RU" sz="1200" dirty="0" smtClean="0"/>
          </a:p>
          <a:p>
            <a:r>
              <a:rPr lang="ru-RU" sz="1200" dirty="0" smtClean="0"/>
              <a:t>раковиной </a:t>
            </a:r>
            <a:r>
              <a:rPr lang="ru-RU" sz="1200" dirty="0"/>
              <a:t>"Наутилус"</a:t>
            </a:r>
            <a:endParaRPr lang="ru-RU" sz="1200" dirty="0"/>
          </a:p>
        </p:txBody>
      </p:sp>
    </p:spTree>
    <p:extLst>
      <p:ext uri="{BB962C8B-B14F-4D97-AF65-F5344CB8AC3E}">
        <p14:creationId xmlns:p14="http://schemas.microsoft.com/office/powerpoint/2010/main" val="337554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Виды и мастера нидерландского натюрморта</a:t>
            </a:r>
            <a:endParaRPr lang="ru-RU" sz="3600"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06775" y="658813"/>
            <a:ext cx="2882608" cy="3778299"/>
          </a:xfrm>
          <a:ln w="28575">
            <a:solidFill>
              <a:schemeClr val="tx1"/>
            </a:solidFill>
          </a:ln>
        </p:spPr>
      </p:pic>
      <p:sp>
        <p:nvSpPr>
          <p:cNvPr id="4" name="Объект 3"/>
          <p:cNvSpPr>
            <a:spLocks noGrp="1"/>
          </p:cNvSpPr>
          <p:nvPr>
            <p:ph sz="quarter" idx="14"/>
          </p:nvPr>
        </p:nvSpPr>
        <p:spPr/>
        <p:txBody>
          <a:bodyPr>
            <a:normAutofit/>
          </a:bodyPr>
          <a:lstStyle/>
          <a:p>
            <a:r>
              <a:rPr lang="ru-RU" sz="2400" b="1" dirty="0">
                <a:effectLst/>
              </a:rPr>
              <a:t>Поздний натюрморт</a:t>
            </a:r>
            <a:r>
              <a:rPr lang="ru-RU" sz="2400" dirty="0">
                <a:effectLst/>
              </a:rPr>
              <a:t>: </a:t>
            </a:r>
            <a:endParaRPr lang="ru-RU" sz="2400" dirty="0" smtClean="0">
              <a:effectLst/>
            </a:endParaRPr>
          </a:p>
          <a:p>
            <a:r>
              <a:rPr lang="ru-RU" sz="2400" dirty="0" err="1" smtClean="0">
                <a:effectLst/>
                <a:hlinkClick r:id="rId4" tooltip="Виллем ван Алст"/>
              </a:rPr>
              <a:t>Виллем</a:t>
            </a:r>
            <a:r>
              <a:rPr lang="ru-RU" sz="2400" dirty="0" smtClean="0">
                <a:effectLst/>
                <a:hlinkClick r:id="rId4" tooltip="Виллем ван Алст"/>
              </a:rPr>
              <a:t> </a:t>
            </a:r>
            <a:r>
              <a:rPr lang="ru-RU" sz="2400" dirty="0" err="1">
                <a:effectLst/>
                <a:hlinkClick r:id="rId4" tooltip="Виллем ван Алст"/>
              </a:rPr>
              <a:t>ван</a:t>
            </a:r>
            <a:r>
              <a:rPr lang="ru-RU" sz="2400" dirty="0">
                <a:effectLst/>
                <a:hlinkClick r:id="rId4" tooltip="Виллем ван Алст"/>
              </a:rPr>
              <a:t> </a:t>
            </a:r>
            <a:r>
              <a:rPr lang="ru-RU" sz="2400" dirty="0" err="1">
                <a:effectLst/>
                <a:hlinkClick r:id="rId4" tooltip="Виллем ван Алст"/>
              </a:rPr>
              <a:t>Алст</a:t>
            </a:r>
            <a:r>
              <a:rPr lang="ru-RU" sz="2400" dirty="0">
                <a:effectLst/>
              </a:rPr>
              <a:t>, </a:t>
            </a:r>
            <a:endParaRPr lang="ru-RU" sz="2400" dirty="0" smtClean="0">
              <a:effectLst/>
            </a:endParaRPr>
          </a:p>
          <a:p>
            <a:r>
              <a:rPr lang="ru-RU" sz="2400" dirty="0" smtClean="0">
                <a:effectLst/>
                <a:hlinkClick r:id="rId5" tooltip="Веникс, Ян"/>
              </a:rPr>
              <a:t>Ян </a:t>
            </a:r>
            <a:r>
              <a:rPr lang="ru-RU" sz="2400" dirty="0">
                <a:effectLst/>
                <a:hlinkClick r:id="rId5" tooltip="Веникс, Ян"/>
              </a:rPr>
              <a:t>Баптист </a:t>
            </a:r>
            <a:r>
              <a:rPr lang="ru-RU" sz="2400" dirty="0" err="1">
                <a:effectLst/>
                <a:hlinkClick r:id="rId5" tooltip="Веникс, Ян"/>
              </a:rPr>
              <a:t>Веникс</a:t>
            </a:r>
            <a:r>
              <a:rPr lang="ru-RU" sz="2400" dirty="0">
                <a:effectLst/>
              </a:rPr>
              <a:t>, </a:t>
            </a:r>
            <a:endParaRPr lang="ru-RU" sz="2400" dirty="0" smtClean="0">
              <a:effectLst/>
            </a:endParaRPr>
          </a:p>
          <a:p>
            <a:r>
              <a:rPr lang="ru-RU" sz="2400" dirty="0" smtClean="0">
                <a:effectLst/>
                <a:hlinkClick r:id="rId6" tooltip="Хёйсум, Ян ван"/>
              </a:rPr>
              <a:t>Ян </a:t>
            </a:r>
            <a:r>
              <a:rPr lang="ru-RU" sz="2400" dirty="0" err="1">
                <a:effectLst/>
                <a:hlinkClick r:id="rId6" tooltip="Хёйсум, Ян ван"/>
              </a:rPr>
              <a:t>ван</a:t>
            </a:r>
            <a:r>
              <a:rPr lang="ru-RU" sz="2400" dirty="0">
                <a:effectLst/>
                <a:hlinkClick r:id="rId6" tooltip="Хёйсум, Ян ван"/>
              </a:rPr>
              <a:t> </a:t>
            </a:r>
            <a:r>
              <a:rPr lang="ru-RU" sz="2400" dirty="0" err="1">
                <a:effectLst/>
                <a:hlinkClick r:id="rId6" tooltip="Хёйсум, Ян ван"/>
              </a:rPr>
              <a:t>Хёйсум</a:t>
            </a:r>
            <a:endParaRPr lang="ru-RU" sz="2400" dirty="0"/>
          </a:p>
        </p:txBody>
      </p:sp>
      <p:sp>
        <p:nvSpPr>
          <p:cNvPr id="3" name="TextBox 2"/>
          <p:cNvSpPr txBox="1"/>
          <p:nvPr/>
        </p:nvSpPr>
        <p:spPr>
          <a:xfrm>
            <a:off x="1475656" y="4365104"/>
            <a:ext cx="1343638" cy="276999"/>
          </a:xfrm>
          <a:prstGeom prst="rect">
            <a:avLst/>
          </a:prstGeom>
          <a:noFill/>
        </p:spPr>
        <p:txBody>
          <a:bodyPr wrap="none" rtlCol="0">
            <a:spAutoFit/>
          </a:bodyPr>
          <a:lstStyle/>
          <a:p>
            <a:r>
              <a:rPr lang="ru-RU" sz="1200" dirty="0" smtClean="0"/>
              <a:t>Ян </a:t>
            </a:r>
            <a:r>
              <a:rPr lang="ru-RU" sz="1200" dirty="0" err="1" smtClean="0"/>
              <a:t>ва</a:t>
            </a:r>
            <a:r>
              <a:rPr lang="ru-RU" sz="1200" dirty="0" smtClean="0"/>
              <a:t> н </a:t>
            </a:r>
            <a:r>
              <a:rPr lang="ru-RU" sz="1200" dirty="0" err="1" smtClean="0"/>
              <a:t>Хейсум</a:t>
            </a:r>
            <a:r>
              <a:rPr lang="ru-RU" sz="1200" smtClean="0"/>
              <a:t>. </a:t>
            </a:r>
            <a:endParaRPr lang="ru-RU" sz="1200"/>
          </a:p>
        </p:txBody>
      </p:sp>
    </p:spTree>
    <p:extLst>
      <p:ext uri="{BB962C8B-B14F-4D97-AF65-F5344CB8AC3E}">
        <p14:creationId xmlns:p14="http://schemas.microsoft.com/office/powerpoint/2010/main" val="47957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932040" y="620688"/>
            <a:ext cx="3600400" cy="5328591"/>
          </a:xfrm>
        </p:spPr>
        <p:txBody>
          <a:bodyPr>
            <a:noAutofit/>
          </a:bodyPr>
          <a:lstStyle/>
          <a:p>
            <a:r>
              <a:rPr lang="ru-RU" sz="2200" b="1" dirty="0" err="1"/>
              <a:t>Н</a:t>
            </a:r>
            <a:r>
              <a:rPr lang="ru-RU" sz="2200" b="1" dirty="0" err="1" smtClean="0"/>
              <a:t>атюрмо́рт</a:t>
            </a:r>
            <a:r>
              <a:rPr lang="ru-RU" sz="2200" dirty="0" smtClean="0"/>
              <a:t> </a:t>
            </a:r>
            <a:r>
              <a:rPr lang="ru-RU" sz="2200" dirty="0"/>
              <a:t>(фр. </a:t>
            </a:r>
            <a:r>
              <a:rPr lang="ru-RU" sz="2200" i="1" dirty="0" err="1"/>
              <a:t>nature</a:t>
            </a:r>
            <a:r>
              <a:rPr lang="ru-RU" sz="2200" i="1" dirty="0"/>
              <a:t> </a:t>
            </a:r>
            <a:r>
              <a:rPr lang="ru-RU" sz="2200" i="1" dirty="0" err="1"/>
              <a:t>morte</a:t>
            </a:r>
            <a:r>
              <a:rPr lang="ru-RU" sz="2200" dirty="0"/>
              <a:t> — «</a:t>
            </a:r>
            <a:r>
              <a:rPr lang="ru-RU" sz="2200" dirty="0" smtClean="0"/>
              <a:t>мёртвая природа</a:t>
            </a:r>
            <a:r>
              <a:rPr lang="ru-RU" sz="2200" dirty="0"/>
              <a:t>») — изображение неодушевлённых предметов в изобразительном искусстве, в отличие от портретной, жанровой, исторической и пейзажной тематики.</a:t>
            </a:r>
          </a:p>
          <a:p>
            <a:endParaRPr lang="ru-RU" sz="2400" dirty="0"/>
          </a:p>
        </p:txBody>
      </p:sp>
      <p:sp>
        <p:nvSpPr>
          <p:cNvPr id="3" name="Заголовок 2"/>
          <p:cNvSpPr>
            <a:spLocks noGrp="1"/>
          </p:cNvSpPr>
          <p:nvPr>
            <p:ph type="title"/>
          </p:nvPr>
        </p:nvSpPr>
        <p:spPr/>
        <p:txBody>
          <a:bodyPr/>
          <a:lstStyle/>
          <a:p>
            <a:r>
              <a:rPr lang="ru-RU" dirty="0"/>
              <a:t/>
            </a:r>
            <a:br>
              <a:rPr lang="ru-RU" dirty="0"/>
            </a:br>
            <a:r>
              <a:rPr lang="ru-RU" b="1" dirty="0"/>
              <a:t>Натюрморт</a:t>
            </a:r>
            <a:endParaRPr lang="ru-RU"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2"/>
            <a:ext cx="4354513"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9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4876800"/>
            <a:ext cx="7543800" cy="1216496"/>
          </a:xfrm>
        </p:spPr>
        <p:txBody>
          <a:bodyPr/>
          <a:lstStyle/>
          <a:p>
            <a:r>
              <a:rPr lang="ru-RU" b="1" dirty="0"/>
              <a:t>Натюрморт</a:t>
            </a:r>
            <a:endParaRPr lang="ru-RU"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87624" y="2519538"/>
            <a:ext cx="3721847" cy="2493637"/>
          </a:xfrm>
          <a:ln w="28575">
            <a:solidFill>
              <a:schemeClr val="tx1"/>
            </a:solidFill>
          </a:ln>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620688"/>
            <a:ext cx="5666232" cy="1645920"/>
          </a:xfrm>
          <a:prstGeom prst="rect">
            <a:avLst/>
          </a:prstGeom>
        </p:spPr>
      </p:pic>
      <p:sp>
        <p:nvSpPr>
          <p:cNvPr id="4" name="Объект 3"/>
          <p:cNvSpPr>
            <a:spLocks noGrp="1"/>
          </p:cNvSpPr>
          <p:nvPr>
            <p:ph sz="quarter" idx="14"/>
          </p:nvPr>
        </p:nvSpPr>
        <p:spPr>
          <a:xfrm>
            <a:off x="5004048" y="1906568"/>
            <a:ext cx="3744416" cy="4762792"/>
          </a:xfrm>
        </p:spPr>
        <p:txBody>
          <a:bodyPr>
            <a:normAutofit fontScale="92500" lnSpcReduction="20000"/>
          </a:bodyPr>
          <a:lstStyle/>
          <a:p>
            <a:pPr marL="18288" indent="0">
              <a:buNone/>
            </a:pPr>
            <a:endParaRPr lang="ru-RU" dirty="0" smtClean="0">
              <a:effectLst/>
            </a:endParaRPr>
          </a:p>
          <a:p>
            <a:r>
              <a:rPr lang="ru-RU" dirty="0" smtClean="0">
                <a:effectLst/>
              </a:rPr>
              <a:t>Исходную </a:t>
            </a:r>
            <a:r>
              <a:rPr lang="ru-RU" dirty="0">
                <a:effectLst/>
              </a:rPr>
              <a:t>точку раннего натюрморта можно найти в XV—XVI веках, когда он рассматривался как часть </a:t>
            </a:r>
            <a:r>
              <a:rPr lang="ru-RU" dirty="0">
                <a:effectLst/>
                <a:hlinkClick r:id="rId5" tooltip="Историческая живопись"/>
              </a:rPr>
              <a:t>исторической</a:t>
            </a:r>
            <a:r>
              <a:rPr lang="ru-RU" dirty="0">
                <a:effectLst/>
              </a:rPr>
              <a:t> или </a:t>
            </a:r>
            <a:r>
              <a:rPr lang="ru-RU" dirty="0">
                <a:effectLst/>
                <a:hlinkClick r:id="rId6" tooltip="Жанровая живопись"/>
              </a:rPr>
              <a:t>жанровой композиции</a:t>
            </a:r>
            <a:r>
              <a:rPr lang="ru-RU" dirty="0">
                <a:effectLst/>
              </a:rPr>
              <a:t>. Долгое время натюрморт сохранял связь с религиозной картиной, обрамляя цветочными гирляндами фигуры Богоматери и Христа, а также часто располагаясь на оборотной стороне алтарного образа (как в «Триптихе семейства Брак» </a:t>
            </a:r>
            <a:r>
              <a:rPr lang="ru-RU" u="sng" dirty="0" err="1">
                <a:effectLst/>
                <a:hlinkClick r:id="rId7" tooltip="Рогир ван дер Вейден"/>
              </a:rPr>
              <a:t>Рогира</a:t>
            </a:r>
            <a:r>
              <a:rPr lang="ru-RU" u="sng" dirty="0">
                <a:effectLst/>
                <a:hlinkClick r:id="rId7" tooltip="Рогир ван дер Вейден"/>
              </a:rPr>
              <a:t> </a:t>
            </a:r>
            <a:r>
              <a:rPr lang="ru-RU" u="sng" dirty="0" err="1">
                <a:effectLst/>
                <a:hlinkClick r:id="rId7" tooltip="Рогир ван дер Вейден"/>
              </a:rPr>
              <a:t>ван</a:t>
            </a:r>
            <a:r>
              <a:rPr lang="ru-RU" u="sng" dirty="0">
                <a:effectLst/>
                <a:hlinkClick r:id="rId7" tooltip="Рогир ван дер Вейден"/>
              </a:rPr>
              <a:t> дер </a:t>
            </a:r>
            <a:r>
              <a:rPr lang="ru-RU" u="sng" dirty="0" err="1">
                <a:effectLst/>
                <a:hlinkClick r:id="rId7" tooltip="Рогир ван дер Вейден"/>
              </a:rPr>
              <a:t>Вейдена</a:t>
            </a:r>
            <a:r>
              <a:rPr lang="ru-RU" dirty="0">
                <a:effectLst/>
              </a:rPr>
              <a:t>).</a:t>
            </a:r>
            <a:endParaRPr lang="ru-RU" dirty="0"/>
          </a:p>
        </p:txBody>
      </p:sp>
    </p:spTree>
    <p:extLst>
      <p:ext uri="{BB962C8B-B14F-4D97-AF65-F5344CB8AC3E}">
        <p14:creationId xmlns:p14="http://schemas.microsoft.com/office/powerpoint/2010/main" val="173409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Натюрморт</a:t>
            </a:r>
            <a:endParaRPr lang="ru-RU"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87624" y="678815"/>
            <a:ext cx="3142441" cy="3948024"/>
          </a:xfrm>
        </p:spPr>
      </p:pic>
      <p:sp>
        <p:nvSpPr>
          <p:cNvPr id="4" name="Объект 3"/>
          <p:cNvSpPr>
            <a:spLocks noGrp="1"/>
          </p:cNvSpPr>
          <p:nvPr>
            <p:ph sz="quarter" idx="14"/>
          </p:nvPr>
        </p:nvSpPr>
        <p:spPr>
          <a:xfrm>
            <a:off x="5076056" y="548680"/>
            <a:ext cx="3273552" cy="5616624"/>
          </a:xfrm>
        </p:spPr>
        <p:txBody>
          <a:bodyPr>
            <a:noAutofit/>
          </a:bodyPr>
          <a:lstStyle/>
          <a:p>
            <a:r>
              <a:rPr lang="ru-RU" sz="2600" dirty="0" smtClean="0">
                <a:effectLst/>
              </a:rPr>
              <a:t>Ранние </a:t>
            </a:r>
            <a:r>
              <a:rPr lang="ru-RU" sz="2600" dirty="0">
                <a:effectLst/>
              </a:rPr>
              <a:t>натюрморты часто выполняли утилитарную функцию, например, в качестве украшения створок шкафа или для маскировки стенной ниши.</a:t>
            </a:r>
            <a:endParaRPr lang="ru-RU" sz="2600" dirty="0"/>
          </a:p>
        </p:txBody>
      </p:sp>
      <p:sp>
        <p:nvSpPr>
          <p:cNvPr id="6" name="TextBox 5"/>
          <p:cNvSpPr txBox="1"/>
          <p:nvPr/>
        </p:nvSpPr>
        <p:spPr>
          <a:xfrm>
            <a:off x="1331640" y="4365104"/>
            <a:ext cx="2741456" cy="523220"/>
          </a:xfrm>
          <a:prstGeom prst="rect">
            <a:avLst/>
          </a:prstGeom>
          <a:noFill/>
        </p:spPr>
        <p:txBody>
          <a:bodyPr wrap="none" rtlCol="0">
            <a:spAutoFit/>
          </a:bodyPr>
          <a:lstStyle/>
          <a:p>
            <a:r>
              <a:rPr lang="ru-RU" sz="1400" dirty="0" err="1" smtClean="0"/>
              <a:t>Корнелиус</a:t>
            </a:r>
            <a:r>
              <a:rPr lang="ru-RU" sz="1400" dirty="0" smtClean="0"/>
              <a:t> де </a:t>
            </a:r>
            <a:r>
              <a:rPr lang="ru-RU" sz="1400" dirty="0" err="1" smtClean="0"/>
              <a:t>Хем</a:t>
            </a:r>
            <a:endParaRPr lang="ru-RU" sz="1400" dirty="0" smtClean="0"/>
          </a:p>
          <a:p>
            <a:r>
              <a:rPr lang="ru-RU" sz="1400" dirty="0" smtClean="0"/>
              <a:t>Гирлянда из фруктов и цветов</a:t>
            </a:r>
            <a:endParaRPr lang="ru-RU" sz="1400" dirty="0"/>
          </a:p>
        </p:txBody>
      </p:sp>
    </p:spTree>
    <p:extLst>
      <p:ext uri="{BB962C8B-B14F-4D97-AF65-F5344CB8AC3E}">
        <p14:creationId xmlns:p14="http://schemas.microsoft.com/office/powerpoint/2010/main" val="2891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987824" y="908720"/>
            <a:ext cx="5688632" cy="3672408"/>
          </a:xfrm>
        </p:spPr>
        <p:txBody>
          <a:bodyPr>
            <a:normAutofit lnSpcReduction="10000"/>
          </a:bodyPr>
          <a:lstStyle/>
          <a:p>
            <a:r>
              <a:rPr lang="ru-RU" dirty="0"/>
              <a:t>Нидерландский натюрморт представлял собой уникальное культурное явление XVII века, оказавшее влияние на дальнейшее развитие всей европейской живописи. «Малые голландцы» отразили в своих работах мир предметов, живущих своей тихой, застывшей жизнью. Термин «застывшая жизнь» (голл. </a:t>
            </a:r>
            <a:r>
              <a:rPr lang="ru-RU" i="1" dirty="0" err="1"/>
              <a:t>stilleven</a:t>
            </a:r>
            <a:r>
              <a:rPr lang="ru-RU" dirty="0"/>
              <a:t>, нем. </a:t>
            </a:r>
            <a:r>
              <a:rPr lang="ru-RU" i="1" dirty="0" err="1"/>
              <a:t>stilleben</a:t>
            </a:r>
            <a:r>
              <a:rPr lang="ru-RU" dirty="0"/>
              <a:t>, англ. </a:t>
            </a:r>
            <a:r>
              <a:rPr lang="ru-RU" i="1" dirty="0" err="1"/>
              <a:t>still-life</a:t>
            </a:r>
            <a:r>
              <a:rPr lang="ru-RU" dirty="0"/>
              <a:t>) стал употребляться для обозначения жанра в середине XVII века, поначалу в Нидерландах.</a:t>
            </a:r>
          </a:p>
          <a:p>
            <a:endParaRPr lang="ru-RU" dirty="0"/>
          </a:p>
        </p:txBody>
      </p:sp>
      <p:sp>
        <p:nvSpPr>
          <p:cNvPr id="3" name="Заголовок 2"/>
          <p:cNvSpPr>
            <a:spLocks noGrp="1"/>
          </p:cNvSpPr>
          <p:nvPr>
            <p:ph type="title"/>
          </p:nvPr>
        </p:nvSpPr>
        <p:spPr/>
        <p:txBody>
          <a:bodyPr/>
          <a:lstStyle/>
          <a:p>
            <a:r>
              <a:rPr lang="ru-RU" dirty="0"/>
              <a:t/>
            </a:r>
            <a:br>
              <a:rPr lang="ru-RU" dirty="0"/>
            </a:br>
            <a:r>
              <a:rPr lang="ru-RU" sz="4000" b="1" dirty="0"/>
              <a:t>Нидерландский натюрморт </a:t>
            </a:r>
            <a:r>
              <a:rPr lang="en-US" sz="4000" b="1" dirty="0"/>
              <a:t>XVII </a:t>
            </a:r>
            <a:r>
              <a:rPr lang="ru-RU" sz="4000" b="1" dirty="0"/>
              <a:t>века</a:t>
            </a:r>
            <a:endParaRPr lang="ru-RU"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19" y="764704"/>
            <a:ext cx="2672184" cy="326690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19" y="4031605"/>
            <a:ext cx="267218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0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716016" y="160338"/>
            <a:ext cx="4104456" cy="5428902"/>
          </a:xfrm>
        </p:spPr>
        <p:txBody>
          <a:bodyPr>
            <a:normAutofit fontScale="40000" lnSpcReduction="20000"/>
          </a:bodyPr>
          <a:lstStyle/>
          <a:p>
            <a:r>
              <a:rPr lang="ru-RU" sz="7000" b="1" dirty="0"/>
              <a:t>Ранний цветочный натюрморт: </a:t>
            </a:r>
            <a:endParaRPr lang="ru-RU" sz="7000" b="1" dirty="0" smtClean="0"/>
          </a:p>
          <a:p>
            <a:r>
              <a:rPr lang="ru-RU" sz="4500" dirty="0" smtClean="0">
                <a:effectLst/>
              </a:rPr>
              <a:t>Одним </a:t>
            </a:r>
            <a:r>
              <a:rPr lang="ru-RU" sz="4500" dirty="0">
                <a:effectLst/>
              </a:rPr>
              <a:t>из самых первых выделился цветочный натюрморт в произведениях таких художников, как </a:t>
            </a:r>
            <a:r>
              <a:rPr lang="ru-RU" sz="4500" dirty="0" err="1">
                <a:effectLst/>
                <a:hlinkClick r:id="rId3" tooltip="Амброзиус Босхарт Старший"/>
              </a:rPr>
              <a:t>Амброзиус</a:t>
            </a:r>
            <a:r>
              <a:rPr lang="ru-RU" sz="4500" dirty="0">
                <a:effectLst/>
                <a:hlinkClick r:id="rId3" tooltip="Амброзиус Босхарт Старший"/>
              </a:rPr>
              <a:t> </a:t>
            </a:r>
            <a:r>
              <a:rPr lang="ru-RU" sz="4500" dirty="0" err="1">
                <a:effectLst/>
                <a:hlinkClick r:id="rId3" tooltip="Амброзиус Босхарт Старший"/>
              </a:rPr>
              <a:t>Босхарт</a:t>
            </a:r>
            <a:r>
              <a:rPr lang="ru-RU" sz="4500" dirty="0">
                <a:effectLst/>
                <a:hlinkClick r:id="rId3" tooltip="Амброзиус Босхарт Старший"/>
              </a:rPr>
              <a:t> Старший</a:t>
            </a:r>
            <a:r>
              <a:rPr lang="ru-RU" sz="4500" dirty="0">
                <a:effectLst/>
              </a:rPr>
              <a:t> и </a:t>
            </a:r>
            <a:r>
              <a:rPr lang="ru-RU" sz="4500" dirty="0" err="1">
                <a:effectLst/>
                <a:hlinkClick r:id="rId4" tooltip="Бальтасар ван дер Аст"/>
              </a:rPr>
              <a:t>Бальтасар</a:t>
            </a:r>
            <a:r>
              <a:rPr lang="ru-RU" sz="4500" dirty="0">
                <a:effectLst/>
                <a:hlinkClick r:id="rId4" tooltip="Бальтасар ван дер Аст"/>
              </a:rPr>
              <a:t> </a:t>
            </a:r>
            <a:r>
              <a:rPr lang="ru-RU" sz="4500" dirty="0" err="1">
                <a:effectLst/>
                <a:hlinkClick r:id="rId4" tooltip="Бальтасар ван дер Аст"/>
              </a:rPr>
              <a:t>ван</a:t>
            </a:r>
            <a:r>
              <a:rPr lang="ru-RU" sz="4500" dirty="0">
                <a:effectLst/>
                <a:hlinkClick r:id="rId4" tooltip="Бальтасар ван дер Аст"/>
              </a:rPr>
              <a:t> дер </a:t>
            </a:r>
            <a:r>
              <a:rPr lang="ru-RU" sz="4500" dirty="0" err="1">
                <a:effectLst/>
                <a:hlinkClick r:id="rId4" tooltip="Бальтасар ван дер Аст"/>
              </a:rPr>
              <a:t>Аст</a:t>
            </a:r>
            <a:r>
              <a:rPr lang="ru-RU" sz="4500" dirty="0">
                <a:effectLst/>
              </a:rPr>
              <a:t>, и далее продолжал своё развитие в роскошных натюрмортах </a:t>
            </a:r>
            <a:r>
              <a:rPr lang="ru-RU" sz="4500" dirty="0">
                <a:effectLst/>
                <a:hlinkClick r:id="rId5" tooltip="Ян Давидс де Хем"/>
              </a:rPr>
              <a:t>Яна </a:t>
            </a:r>
            <a:r>
              <a:rPr lang="ru-RU" sz="4500" dirty="0" err="1">
                <a:effectLst/>
                <a:hlinkClick r:id="rId5" tooltip="Ян Давидс де Хем"/>
              </a:rPr>
              <a:t>Давидса</a:t>
            </a:r>
            <a:r>
              <a:rPr lang="ru-RU" sz="4500" dirty="0">
                <a:effectLst/>
                <a:hlinkClick r:id="rId5" tooltip="Ян Давидс де Хем"/>
              </a:rPr>
              <a:t> де </a:t>
            </a:r>
            <a:r>
              <a:rPr lang="ru-RU" sz="4500" dirty="0" err="1">
                <a:effectLst/>
                <a:hlinkClick r:id="rId5" tooltip="Ян Давидс де Хем"/>
              </a:rPr>
              <a:t>Хема</a:t>
            </a:r>
            <a:r>
              <a:rPr lang="ru-RU" sz="4500" dirty="0">
                <a:effectLst/>
              </a:rPr>
              <a:t> и его последователей уже во второй половине XVII столетия. Причины популярности цветочного натюрморта можно найти в особенностях быта нидерландского общества — традиции иметь сады, загородные виллы или комнатные растения </a:t>
            </a:r>
            <a:endParaRPr lang="ru-RU" sz="4500" dirty="0"/>
          </a:p>
        </p:txBody>
      </p:sp>
      <p:sp>
        <p:nvSpPr>
          <p:cNvPr id="3" name="Заголовок 2"/>
          <p:cNvSpPr>
            <a:spLocks noGrp="1"/>
          </p:cNvSpPr>
          <p:nvPr>
            <p:ph type="title"/>
          </p:nvPr>
        </p:nvSpPr>
        <p:spPr>
          <a:xfrm>
            <a:off x="777240" y="4876800"/>
            <a:ext cx="7543800" cy="1432520"/>
          </a:xfrm>
        </p:spPr>
        <p:txBody>
          <a:bodyPr/>
          <a:lstStyle/>
          <a:p>
            <a:r>
              <a:rPr lang="ru-RU" sz="3600" b="1" dirty="0"/>
              <a:t>Виды и мастера нидерландского натюрморта</a:t>
            </a:r>
            <a:endParaRPr lang="ru-RU" sz="3600" dirty="0"/>
          </a:p>
        </p:txBody>
      </p:sp>
      <p:sp>
        <p:nvSpPr>
          <p:cNvPr id="4" name="AutoShape 4" descr="File:Jan Davidszoon de Heem, Still-life with Books and Skull (Vanita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606" y="404664"/>
            <a:ext cx="2804946" cy="4158819"/>
          </a:xfrm>
          <a:prstGeom prst="rect">
            <a:avLst/>
          </a:prstGeom>
          <a:ln w="28575">
            <a:solidFill>
              <a:schemeClr val="tx1"/>
            </a:solidFill>
          </a:ln>
        </p:spPr>
      </p:pic>
      <p:sp>
        <p:nvSpPr>
          <p:cNvPr id="9" name="TextBox 8"/>
          <p:cNvSpPr txBox="1"/>
          <p:nvPr/>
        </p:nvSpPr>
        <p:spPr>
          <a:xfrm>
            <a:off x="1010061" y="4563483"/>
            <a:ext cx="3240360" cy="338554"/>
          </a:xfrm>
          <a:prstGeom prst="rect">
            <a:avLst/>
          </a:prstGeom>
          <a:noFill/>
        </p:spPr>
        <p:txBody>
          <a:bodyPr wrap="square" rtlCol="0">
            <a:spAutoFit/>
          </a:bodyPr>
          <a:lstStyle/>
          <a:p>
            <a:r>
              <a:rPr lang="ru-RU" sz="1600" dirty="0" smtClean="0"/>
              <a:t>     </a:t>
            </a:r>
            <a:r>
              <a:rPr lang="ru-RU" sz="1600" dirty="0" err="1" smtClean="0"/>
              <a:t>Амбросиус</a:t>
            </a:r>
            <a:r>
              <a:rPr lang="ru-RU" sz="1600" dirty="0" smtClean="0"/>
              <a:t> </a:t>
            </a:r>
            <a:r>
              <a:rPr lang="ru-RU" sz="1600" dirty="0" err="1" smtClean="0"/>
              <a:t>Босхарт</a:t>
            </a:r>
            <a:r>
              <a:rPr lang="ru-RU" sz="1600" dirty="0" smtClean="0"/>
              <a:t> старший</a:t>
            </a:r>
            <a:endParaRPr lang="ru-RU" sz="1600" dirty="0"/>
          </a:p>
        </p:txBody>
      </p:sp>
    </p:spTree>
    <p:extLst>
      <p:ext uri="{BB962C8B-B14F-4D97-AF65-F5344CB8AC3E}">
        <p14:creationId xmlns:p14="http://schemas.microsoft.com/office/powerpoint/2010/main" val="20280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Виды и мастера нидерландского натюрморта</a:t>
            </a:r>
            <a:endParaRPr lang="ru-RU" sz="3600" dirty="0"/>
          </a:p>
        </p:txBody>
      </p:sp>
      <p:sp>
        <p:nvSpPr>
          <p:cNvPr id="4" name="Объект 3"/>
          <p:cNvSpPr>
            <a:spLocks noGrp="1"/>
          </p:cNvSpPr>
          <p:nvPr>
            <p:ph sz="quarter" idx="14"/>
          </p:nvPr>
        </p:nvSpPr>
        <p:spPr>
          <a:xfrm>
            <a:off x="5029200" y="476672"/>
            <a:ext cx="3647256" cy="4680520"/>
          </a:xfrm>
        </p:spPr>
        <p:txBody>
          <a:bodyPr>
            <a:normAutofit/>
          </a:bodyPr>
          <a:lstStyle/>
          <a:p>
            <a:r>
              <a:rPr lang="ru-RU" b="1" dirty="0">
                <a:effectLst/>
              </a:rPr>
              <a:t>Натюрморты типа «Завтраки» и «Сервированные столы»</a:t>
            </a:r>
            <a:r>
              <a:rPr lang="ru-RU" dirty="0">
                <a:effectLst/>
              </a:rPr>
              <a:t>: </a:t>
            </a:r>
            <a:r>
              <a:rPr lang="ru-RU" dirty="0" err="1">
                <a:effectLst/>
                <a:hlinkClick r:id="rId3" tooltip="Флорис ван Дейк (page does not exist)"/>
              </a:rPr>
              <a:t>Флорис</a:t>
            </a:r>
            <a:r>
              <a:rPr lang="ru-RU" dirty="0">
                <a:effectLst/>
                <a:hlinkClick r:id="rId3" tooltip="Флорис ван Дейк (page does not exist)"/>
              </a:rPr>
              <a:t> </a:t>
            </a:r>
            <a:r>
              <a:rPr lang="ru-RU" dirty="0" err="1">
                <a:effectLst/>
                <a:hlinkClick r:id="rId3" tooltip="Флорис ван Дейк (page does not exist)"/>
              </a:rPr>
              <a:t>ван</a:t>
            </a:r>
            <a:r>
              <a:rPr lang="ru-RU" dirty="0">
                <a:effectLst/>
                <a:hlinkClick r:id="rId3" tooltip="Флорис ван Дейк (page does not exist)"/>
              </a:rPr>
              <a:t> Дейк</a:t>
            </a:r>
            <a:r>
              <a:rPr lang="ru-RU" dirty="0">
                <a:effectLst/>
              </a:rPr>
              <a:t>, </a:t>
            </a:r>
            <a:r>
              <a:rPr lang="ru-RU" dirty="0">
                <a:effectLst/>
                <a:hlinkClick r:id="rId4" tooltip="Петерс, Клара (художница)"/>
              </a:rPr>
              <a:t>Клара </a:t>
            </a:r>
            <a:r>
              <a:rPr lang="ru-RU" dirty="0" err="1">
                <a:effectLst/>
                <a:hlinkClick r:id="rId4" tooltip="Петерс, Клара (художница)"/>
              </a:rPr>
              <a:t>Петерс</a:t>
            </a:r>
            <a:r>
              <a:rPr lang="ru-RU" dirty="0">
                <a:effectLst/>
              </a:rPr>
              <a:t>, </a:t>
            </a:r>
            <a:r>
              <a:rPr lang="ru-RU" dirty="0" err="1">
                <a:effectLst/>
                <a:hlinkClick r:id="rId5" tooltip="Ханс ван Эссен (page does not exist)"/>
              </a:rPr>
              <a:t>Ханс</a:t>
            </a:r>
            <a:r>
              <a:rPr lang="ru-RU" dirty="0">
                <a:effectLst/>
                <a:hlinkClick r:id="rId5" tooltip="Ханс ван Эссен (page does not exist)"/>
              </a:rPr>
              <a:t> </a:t>
            </a:r>
            <a:r>
              <a:rPr lang="ru-RU" dirty="0" err="1">
                <a:effectLst/>
                <a:hlinkClick r:id="rId5" tooltip="Ханс ван Эссен (page does not exist)"/>
              </a:rPr>
              <a:t>ван</a:t>
            </a:r>
            <a:r>
              <a:rPr lang="ru-RU" dirty="0">
                <a:effectLst/>
                <a:hlinkClick r:id="rId5" tooltip="Ханс ван Эссен (page does not exist)"/>
              </a:rPr>
              <a:t> Эссен</a:t>
            </a:r>
            <a:endParaRPr lang="ru-RU" dirty="0"/>
          </a:p>
        </p:txBody>
      </p:sp>
      <p:pic>
        <p:nvPicPr>
          <p:cNvPr id="7" name="Объект 6"/>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581663" y="1052737"/>
            <a:ext cx="4259630" cy="3024336"/>
          </a:xfrm>
          <a:ln w="28575">
            <a:solidFill>
              <a:schemeClr val="tx1"/>
            </a:solidFill>
          </a:ln>
        </p:spPr>
      </p:pic>
    </p:spTree>
    <p:extLst>
      <p:ext uri="{BB962C8B-B14F-4D97-AF65-F5344CB8AC3E}">
        <p14:creationId xmlns:p14="http://schemas.microsoft.com/office/powerpoint/2010/main" val="288585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Виды и мастера нидерландского натюрморта</a:t>
            </a:r>
            <a:endParaRPr lang="ru-RU" sz="3600" dirty="0"/>
          </a:p>
        </p:txBody>
      </p:sp>
      <p:pic>
        <p:nvPicPr>
          <p:cNvPr id="6" name="Объект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44613" y="750710"/>
            <a:ext cx="3273425" cy="3245205"/>
          </a:xfrm>
          <a:ln w="28575">
            <a:solidFill>
              <a:schemeClr val="tx1"/>
            </a:solidFill>
          </a:ln>
        </p:spPr>
      </p:pic>
      <p:sp>
        <p:nvSpPr>
          <p:cNvPr id="4" name="Объект 3"/>
          <p:cNvSpPr>
            <a:spLocks noGrp="1"/>
          </p:cNvSpPr>
          <p:nvPr>
            <p:ph sz="quarter" idx="14"/>
          </p:nvPr>
        </p:nvSpPr>
        <p:spPr/>
        <p:txBody>
          <a:bodyPr/>
          <a:lstStyle/>
          <a:p>
            <a:r>
              <a:rPr lang="ru-RU" b="1" dirty="0">
                <a:effectLst/>
              </a:rPr>
              <a:t>Тональный натюрморт</a:t>
            </a:r>
            <a:r>
              <a:rPr lang="ru-RU" dirty="0">
                <a:effectLst/>
              </a:rPr>
              <a:t>: </a:t>
            </a:r>
            <a:r>
              <a:rPr lang="ru-RU" dirty="0">
                <a:effectLst/>
                <a:hlinkClick r:id="rId4" tooltip="Петерс, Клара (художница)"/>
              </a:rPr>
              <a:t>Питер </a:t>
            </a:r>
            <a:r>
              <a:rPr lang="ru-RU" dirty="0" err="1">
                <a:effectLst/>
                <a:hlinkClick r:id="rId4" tooltip="Петерс, Клара (художница)"/>
              </a:rPr>
              <a:t>Клас</a:t>
            </a:r>
            <a:r>
              <a:rPr lang="ru-RU" dirty="0">
                <a:effectLst/>
              </a:rPr>
              <a:t>, </a:t>
            </a:r>
            <a:r>
              <a:rPr lang="ru-RU" dirty="0" err="1">
                <a:effectLst/>
                <a:hlinkClick r:id="rId5" tooltip="Хеда, Виллем Клас"/>
              </a:rPr>
              <a:t>Виллем</a:t>
            </a:r>
            <a:r>
              <a:rPr lang="ru-RU" dirty="0">
                <a:effectLst/>
                <a:hlinkClick r:id="rId5" tooltip="Хеда, Виллем Клас"/>
              </a:rPr>
              <a:t> </a:t>
            </a:r>
            <a:r>
              <a:rPr lang="ru-RU" dirty="0" err="1">
                <a:effectLst/>
                <a:hlinkClick r:id="rId5" tooltip="Хеда, Виллем Клас"/>
              </a:rPr>
              <a:t>Клас</a:t>
            </a:r>
            <a:r>
              <a:rPr lang="ru-RU" dirty="0">
                <a:effectLst/>
                <a:hlinkClick r:id="rId5" tooltip="Хеда, Виллем Клас"/>
              </a:rPr>
              <a:t> </a:t>
            </a:r>
            <a:r>
              <a:rPr lang="ru-RU" dirty="0" err="1">
                <a:effectLst/>
                <a:hlinkClick r:id="rId5" tooltip="Хеда, Виллем Клас"/>
              </a:rPr>
              <a:t>Хеда</a:t>
            </a:r>
            <a:r>
              <a:rPr lang="ru-RU" dirty="0">
                <a:effectLst/>
              </a:rPr>
              <a:t>, </a:t>
            </a:r>
            <a:r>
              <a:rPr lang="ru-RU" dirty="0">
                <a:effectLst/>
                <a:hlinkClick r:id="rId6" tooltip="Ян Янс ден Эйл (page does not exist)"/>
              </a:rPr>
              <a:t>Ян </a:t>
            </a:r>
            <a:r>
              <a:rPr lang="ru-RU" dirty="0" err="1">
                <a:effectLst/>
                <a:hlinkClick r:id="rId6" tooltip="Ян Янс ден Эйл (page does not exist)"/>
              </a:rPr>
              <a:t>Янс</a:t>
            </a:r>
            <a:r>
              <a:rPr lang="ru-RU" dirty="0">
                <a:effectLst/>
                <a:hlinkClick r:id="rId6" tooltip="Ян Янс ден Эйл (page does not exist)"/>
              </a:rPr>
              <a:t> </a:t>
            </a:r>
            <a:r>
              <a:rPr lang="ru-RU" dirty="0" err="1">
                <a:effectLst/>
                <a:hlinkClick r:id="rId6" tooltip="Ян Янс ден Эйл (page does not exist)"/>
              </a:rPr>
              <a:t>ден</a:t>
            </a:r>
            <a:r>
              <a:rPr lang="ru-RU" dirty="0">
                <a:effectLst/>
                <a:hlinkClick r:id="rId6" tooltip="Ян Янс ден Эйл (page does not exist)"/>
              </a:rPr>
              <a:t> </a:t>
            </a:r>
            <a:r>
              <a:rPr lang="ru-RU" dirty="0" err="1">
                <a:effectLst/>
                <a:hlinkClick r:id="rId6" tooltip="Ян Янс ден Эйл (page does not exist)"/>
              </a:rPr>
              <a:t>Эйл</a:t>
            </a:r>
            <a:r>
              <a:rPr lang="ru-RU" dirty="0">
                <a:effectLst/>
              </a:rPr>
              <a:t>, </a:t>
            </a:r>
            <a:r>
              <a:rPr lang="ru-RU" dirty="0">
                <a:effectLst/>
                <a:hlinkClick r:id="rId7" tooltip="Ян Янс Трек (page does not exist)"/>
              </a:rPr>
              <a:t>Ян </a:t>
            </a:r>
            <a:r>
              <a:rPr lang="ru-RU" dirty="0" err="1">
                <a:effectLst/>
                <a:hlinkClick r:id="rId7" tooltip="Ян Янс Трек (page does not exist)"/>
              </a:rPr>
              <a:t>Янс</a:t>
            </a:r>
            <a:r>
              <a:rPr lang="ru-RU" dirty="0">
                <a:effectLst/>
                <a:hlinkClick r:id="rId7" tooltip="Ян Янс Трек (page does not exist)"/>
              </a:rPr>
              <a:t> Трек</a:t>
            </a:r>
            <a:r>
              <a:rPr lang="ru-RU" dirty="0">
                <a:effectLst/>
              </a:rPr>
              <a:t>, </a:t>
            </a:r>
            <a:r>
              <a:rPr lang="ru-RU" dirty="0">
                <a:effectLst/>
                <a:hlinkClick r:id="rId8" tooltip="Ян Янс ван де Велде (page does not exist)"/>
              </a:rPr>
              <a:t>Ян </a:t>
            </a:r>
            <a:r>
              <a:rPr lang="ru-RU" dirty="0" err="1">
                <a:effectLst/>
                <a:hlinkClick r:id="rId8" tooltip="Ян Янс ван де Велде (page does not exist)"/>
              </a:rPr>
              <a:t>Янс</a:t>
            </a:r>
            <a:r>
              <a:rPr lang="ru-RU" dirty="0">
                <a:effectLst/>
                <a:hlinkClick r:id="rId8" tooltip="Ян Янс ван де Велде (page does not exist)"/>
              </a:rPr>
              <a:t> </a:t>
            </a:r>
            <a:r>
              <a:rPr lang="ru-RU" dirty="0" err="1">
                <a:effectLst/>
                <a:hlinkClick r:id="rId8" tooltip="Ян Янс ван де Велде (page does not exist)"/>
              </a:rPr>
              <a:t>ван</a:t>
            </a:r>
            <a:r>
              <a:rPr lang="ru-RU" dirty="0">
                <a:effectLst/>
                <a:hlinkClick r:id="rId8" tooltip="Ян Янс ван де Велде (page does not exist)"/>
              </a:rPr>
              <a:t> де </a:t>
            </a:r>
            <a:r>
              <a:rPr lang="ru-RU" dirty="0" err="1">
                <a:effectLst/>
                <a:hlinkClick r:id="rId8" tooltip="Ян Янс ван де Велде (page does not exist)"/>
              </a:rPr>
              <a:t>Велде</a:t>
            </a:r>
            <a:r>
              <a:rPr lang="ru-RU" dirty="0">
                <a:effectLst/>
              </a:rPr>
              <a:t>, </a:t>
            </a:r>
            <a:r>
              <a:rPr lang="ru-RU" dirty="0" err="1">
                <a:effectLst/>
                <a:hlinkClick r:id="rId9" tooltip="Паулус ван ден Бос (page does not exist)"/>
              </a:rPr>
              <a:t>Паулус</a:t>
            </a:r>
            <a:r>
              <a:rPr lang="ru-RU" dirty="0">
                <a:effectLst/>
                <a:hlinkClick r:id="rId9" tooltip="Паулус ван ден Бос (page does not exist)"/>
              </a:rPr>
              <a:t> </a:t>
            </a:r>
            <a:r>
              <a:rPr lang="ru-RU" dirty="0" err="1">
                <a:effectLst/>
                <a:hlinkClick r:id="rId9" tooltip="Паулус ван ден Бос (page does not exist)"/>
              </a:rPr>
              <a:t>ван</a:t>
            </a:r>
            <a:r>
              <a:rPr lang="ru-RU" dirty="0">
                <a:effectLst/>
                <a:hlinkClick r:id="rId9" tooltip="Паулус ван ден Бос (page does not exist)"/>
              </a:rPr>
              <a:t> </a:t>
            </a:r>
            <a:r>
              <a:rPr lang="ru-RU" dirty="0" err="1">
                <a:effectLst/>
                <a:hlinkClick r:id="rId9" tooltip="Паулус ван ден Бос (page does not exist)"/>
              </a:rPr>
              <a:t>ден</a:t>
            </a:r>
            <a:r>
              <a:rPr lang="ru-RU" dirty="0">
                <a:effectLst/>
                <a:hlinkClick r:id="rId9" tooltip="Паулус ван ден Бос (page does not exist)"/>
              </a:rPr>
              <a:t> Бос</a:t>
            </a:r>
            <a:endParaRPr lang="ru-RU" dirty="0"/>
          </a:p>
        </p:txBody>
      </p:sp>
      <p:sp>
        <p:nvSpPr>
          <p:cNvPr id="7" name="TextBox 6"/>
          <p:cNvSpPr txBox="1"/>
          <p:nvPr/>
        </p:nvSpPr>
        <p:spPr>
          <a:xfrm>
            <a:off x="1403648" y="4221088"/>
            <a:ext cx="1710725" cy="307777"/>
          </a:xfrm>
          <a:prstGeom prst="rect">
            <a:avLst/>
          </a:prstGeom>
          <a:noFill/>
        </p:spPr>
        <p:txBody>
          <a:bodyPr wrap="none" rtlCol="0">
            <a:spAutoFit/>
          </a:bodyPr>
          <a:lstStyle/>
          <a:p>
            <a:r>
              <a:rPr lang="ru-RU" sz="1400" dirty="0" smtClean="0"/>
              <a:t>Вильям </a:t>
            </a:r>
            <a:r>
              <a:rPr lang="ru-RU" sz="1400" dirty="0" err="1" smtClean="0"/>
              <a:t>Клас</a:t>
            </a:r>
            <a:r>
              <a:rPr lang="ru-RU" sz="1400" dirty="0" smtClean="0"/>
              <a:t> </a:t>
            </a:r>
            <a:r>
              <a:rPr lang="ru-RU" sz="1400" dirty="0" err="1" smtClean="0"/>
              <a:t>Хеда</a:t>
            </a:r>
            <a:endParaRPr lang="ru-RU" sz="1400" dirty="0"/>
          </a:p>
        </p:txBody>
      </p:sp>
    </p:spTree>
    <p:extLst>
      <p:ext uri="{BB962C8B-B14F-4D97-AF65-F5344CB8AC3E}">
        <p14:creationId xmlns:p14="http://schemas.microsoft.com/office/powerpoint/2010/main" val="291509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932040" y="404664"/>
            <a:ext cx="3744416" cy="4680519"/>
          </a:xfrm>
          <a:solidFill>
            <a:schemeClr val="accent6">
              <a:lumMod val="50000"/>
            </a:schemeClr>
          </a:solidFill>
        </p:spPr>
        <p:txBody>
          <a:bodyPr>
            <a:normAutofit fontScale="70000" lnSpcReduction="20000"/>
          </a:bodyPr>
          <a:lstStyle/>
          <a:p>
            <a:pPr lvl="0"/>
            <a:r>
              <a:rPr lang="ru-RU" sz="3400" b="1" dirty="0">
                <a:solidFill>
                  <a:prstClr val="white"/>
                </a:solidFill>
              </a:rPr>
              <a:t>Учёный натюрморт</a:t>
            </a:r>
            <a:r>
              <a:rPr lang="ru-RU" sz="3400" dirty="0">
                <a:solidFill>
                  <a:prstClr val="white"/>
                </a:solidFill>
              </a:rPr>
              <a:t>:</a:t>
            </a:r>
          </a:p>
          <a:p>
            <a:pPr lvl="0"/>
            <a:r>
              <a:rPr lang="ru-RU" sz="2600" dirty="0">
                <a:solidFill>
                  <a:prstClr val="white"/>
                </a:solidFill>
              </a:rPr>
              <a:t> </a:t>
            </a:r>
            <a:r>
              <a:rPr lang="ru-RU" sz="2600" dirty="0">
                <a:solidFill>
                  <a:srgbClr val="FFC000"/>
                </a:solidFill>
                <a:hlinkClick r:id="rId3" tooltip="Давид Байли (page does not exist)"/>
              </a:rPr>
              <a:t>Давид </a:t>
            </a:r>
            <a:r>
              <a:rPr lang="ru-RU" sz="2600" dirty="0" err="1">
                <a:solidFill>
                  <a:srgbClr val="FFC000"/>
                </a:solidFill>
                <a:hlinkClick r:id="rId3" tooltip="Давид Байли (page does not exist)"/>
              </a:rPr>
              <a:t>Байли</a:t>
            </a:r>
            <a:r>
              <a:rPr lang="ru-RU" sz="2600" dirty="0">
                <a:solidFill>
                  <a:srgbClr val="FFC000"/>
                </a:solidFill>
              </a:rPr>
              <a:t>, </a:t>
            </a:r>
            <a:r>
              <a:rPr lang="ru-RU" sz="2600" dirty="0">
                <a:solidFill>
                  <a:srgbClr val="FFC000"/>
                </a:solidFill>
                <a:hlinkClick r:id="rId4" tooltip="Питер Стенвейк (page does not exist)"/>
              </a:rPr>
              <a:t>Питер </a:t>
            </a:r>
            <a:r>
              <a:rPr lang="ru-RU" sz="2600" dirty="0" err="1">
                <a:solidFill>
                  <a:srgbClr val="FFC000"/>
                </a:solidFill>
                <a:hlinkClick r:id="rId4" tooltip="Питер Стенвейк (page does not exist)"/>
              </a:rPr>
              <a:t>Стенвейк</a:t>
            </a:r>
            <a:r>
              <a:rPr lang="ru-RU" sz="2600" dirty="0">
                <a:solidFill>
                  <a:srgbClr val="FFC000"/>
                </a:solidFill>
              </a:rPr>
              <a:t>, </a:t>
            </a:r>
            <a:r>
              <a:rPr lang="ru-RU" sz="2600" dirty="0">
                <a:solidFill>
                  <a:srgbClr val="FFC000"/>
                </a:solidFill>
                <a:hlinkClick r:id="rId5" tooltip="Мария ван Остервейк"/>
              </a:rPr>
              <a:t>Мария </a:t>
            </a:r>
            <a:r>
              <a:rPr lang="ru-RU" sz="2600" dirty="0" err="1">
                <a:solidFill>
                  <a:srgbClr val="FFC000"/>
                </a:solidFill>
                <a:hlinkClick r:id="rId5" tooltip="Мария ван Остервейк"/>
              </a:rPr>
              <a:t>ван</a:t>
            </a:r>
            <a:r>
              <a:rPr lang="ru-RU" sz="2600" dirty="0">
                <a:solidFill>
                  <a:srgbClr val="FFC000"/>
                </a:solidFill>
                <a:hlinkClick r:id="rId5" tooltip="Мария ван Остервейк"/>
              </a:rPr>
              <a:t> </a:t>
            </a:r>
            <a:r>
              <a:rPr lang="ru-RU" sz="2600" dirty="0" err="1">
                <a:solidFill>
                  <a:srgbClr val="FFC000"/>
                </a:solidFill>
                <a:hlinkClick r:id="rId5" tooltip="Мария ван Остервейк"/>
              </a:rPr>
              <a:t>Остервейк</a:t>
            </a:r>
            <a:r>
              <a:rPr lang="ru-RU" sz="2600" dirty="0">
                <a:solidFill>
                  <a:prstClr val="white"/>
                </a:solidFill>
              </a:rPr>
              <a:t>. Зародившийся в университетском </a:t>
            </a:r>
            <a:r>
              <a:rPr lang="ru-RU" sz="2600" dirty="0">
                <a:solidFill>
                  <a:prstClr val="white"/>
                </a:solidFill>
                <a:hlinkClick r:id="rId6" tooltip="Лейден"/>
              </a:rPr>
              <a:t>Лейдене</a:t>
            </a:r>
            <a:r>
              <a:rPr lang="ru-RU" sz="2600" dirty="0">
                <a:solidFill>
                  <a:prstClr val="white"/>
                </a:solidFill>
              </a:rPr>
              <a:t> жанр «учёного» натюрморта, получает название «</a:t>
            </a:r>
            <a:r>
              <a:rPr lang="ru-RU" sz="2600" dirty="0">
                <a:solidFill>
                  <a:prstClr val="white"/>
                </a:solidFill>
                <a:hlinkClick r:id="rId7" tooltip="Ванитас"/>
              </a:rPr>
              <a:t>суета сует</a:t>
            </a:r>
            <a:r>
              <a:rPr lang="ru-RU" sz="2600" dirty="0">
                <a:solidFill>
                  <a:prstClr val="white"/>
                </a:solidFill>
              </a:rPr>
              <a:t>» или «</a:t>
            </a:r>
            <a:r>
              <a:rPr lang="ru-RU" sz="2600" dirty="0" err="1">
                <a:solidFill>
                  <a:prstClr val="white"/>
                </a:solidFill>
                <a:hlinkClick r:id="rId8" tooltip="Memento mori"/>
              </a:rPr>
              <a:t>memento</a:t>
            </a:r>
            <a:r>
              <a:rPr lang="ru-RU" sz="2600" dirty="0">
                <a:solidFill>
                  <a:prstClr val="white"/>
                </a:solidFill>
                <a:hlinkClick r:id="rId8" tooltip="Memento mori"/>
              </a:rPr>
              <a:t> </a:t>
            </a:r>
            <a:r>
              <a:rPr lang="ru-RU" sz="2600" dirty="0" err="1">
                <a:solidFill>
                  <a:prstClr val="white"/>
                </a:solidFill>
                <a:hlinkClick r:id="rId8" tooltip="Memento mori"/>
              </a:rPr>
              <a:t>mori</a:t>
            </a:r>
            <a:r>
              <a:rPr lang="ru-RU" sz="2600" dirty="0">
                <a:solidFill>
                  <a:prstClr val="white"/>
                </a:solidFill>
              </a:rPr>
              <a:t>» и является наиболее интеллектуальным видом натюрморта, требующим от зрителя знания Библии и традиций религиозной символики (характерны </a:t>
            </a:r>
            <a:r>
              <a:rPr lang="ru-RU" sz="2600" dirty="0" err="1">
                <a:solidFill>
                  <a:prstClr val="white"/>
                </a:solidFill>
              </a:rPr>
              <a:t>картины</a:t>
            </a:r>
            <a:r>
              <a:rPr lang="ru-RU" sz="2600" dirty="0" err="1">
                <a:solidFill>
                  <a:prstClr val="white"/>
                </a:solidFill>
                <a:hlinkClick r:id="rId9" tooltip="Стенвейк, Питер (page does not exist)"/>
              </a:rPr>
              <a:t>Питера</a:t>
            </a:r>
            <a:r>
              <a:rPr lang="ru-RU" sz="2600" dirty="0">
                <a:solidFill>
                  <a:prstClr val="white"/>
                </a:solidFill>
                <a:hlinkClick r:id="rId9" tooltip="Стенвейк, Питер (page does not exist)"/>
              </a:rPr>
              <a:t> </a:t>
            </a:r>
            <a:r>
              <a:rPr lang="ru-RU" sz="2600" dirty="0" err="1">
                <a:solidFill>
                  <a:prstClr val="white"/>
                </a:solidFill>
                <a:hlinkClick r:id="rId9" tooltip="Стенвейк, Питер (page does not exist)"/>
              </a:rPr>
              <a:t>Стенвейка</a:t>
            </a:r>
            <a:r>
              <a:rPr lang="ru-RU" sz="2600" dirty="0">
                <a:solidFill>
                  <a:prstClr val="white"/>
                </a:solidFill>
              </a:rPr>
              <a:t> и </a:t>
            </a:r>
            <a:r>
              <a:rPr lang="ru-RU" sz="2600" dirty="0">
                <a:solidFill>
                  <a:prstClr val="white"/>
                </a:solidFill>
                <a:hlinkClick r:id="rId10" tooltip="Байли, Давид (page does not exist)"/>
              </a:rPr>
              <a:t>Давида </a:t>
            </a:r>
            <a:r>
              <a:rPr lang="ru-RU" sz="2600" dirty="0" err="1">
                <a:solidFill>
                  <a:prstClr val="white"/>
                </a:solidFill>
                <a:hlinkClick r:id="rId10" tooltip="Байли, Давид (page does not exist)"/>
              </a:rPr>
              <a:t>Байли</a:t>
            </a:r>
            <a:r>
              <a:rPr lang="ru-RU" sz="2600" dirty="0">
                <a:solidFill>
                  <a:prstClr val="white"/>
                </a:solidFill>
              </a:rPr>
              <a:t>). Часто в натюрмортах этого направления присутствуют </a:t>
            </a:r>
            <a:r>
              <a:rPr lang="ru-RU" sz="2600" dirty="0">
                <a:solidFill>
                  <a:prstClr val="white"/>
                </a:solidFill>
                <a:hlinkClick r:id="rId11" tooltip="Иллюзионизм"/>
              </a:rPr>
              <a:t>иллюзионистские</a:t>
            </a:r>
            <a:r>
              <a:rPr lang="ru-RU" sz="2600" dirty="0">
                <a:solidFill>
                  <a:prstClr val="white"/>
                </a:solidFill>
              </a:rPr>
              <a:t> приемы, создающие искусный обман зрения</a:t>
            </a:r>
            <a:endParaRPr lang="ru-RU" sz="2600" b="1" dirty="0"/>
          </a:p>
        </p:txBody>
      </p:sp>
      <p:sp>
        <p:nvSpPr>
          <p:cNvPr id="4" name="Заголовок 3"/>
          <p:cNvSpPr>
            <a:spLocks noGrp="1"/>
          </p:cNvSpPr>
          <p:nvPr>
            <p:ph type="title"/>
          </p:nvPr>
        </p:nvSpPr>
        <p:spPr/>
        <p:txBody>
          <a:bodyPr/>
          <a:lstStyle/>
          <a:p>
            <a:r>
              <a:rPr lang="ru-RU" sz="3600" b="1" dirty="0"/>
              <a:t>Виды и мастера нидерландского натюрморта</a:t>
            </a:r>
            <a:endParaRPr lang="ru-RU" sz="3600" dirty="0"/>
          </a:p>
        </p:txBody>
      </p:sp>
      <p:pic>
        <p:nvPicPr>
          <p:cNvPr id="8" name="Объект 7"/>
          <p:cNvPicPr>
            <a:picLocks noGrp="1" noChangeAspect="1"/>
          </p:cNvPicPr>
          <p:nvPr>
            <p:ph idx="1"/>
          </p:nvPr>
        </p:nvPicPr>
        <p:blipFill>
          <a:blip r:embed="rId12">
            <a:extLst>
              <a:ext uri="{28A0092B-C50C-407E-A947-70E740481C1C}">
                <a14:useLocalDpi xmlns:a14="http://schemas.microsoft.com/office/drawing/2010/main" val="0"/>
              </a:ext>
            </a:extLst>
          </a:blip>
          <a:stretch>
            <a:fillRect/>
          </a:stretch>
        </p:blipFill>
        <p:spPr>
          <a:xfrm>
            <a:off x="395536" y="764704"/>
            <a:ext cx="4343400" cy="3319796"/>
          </a:xfrm>
          <a:ln w="28575">
            <a:solidFill>
              <a:schemeClr val="tx1"/>
            </a:solidFill>
          </a:ln>
        </p:spPr>
      </p:pic>
      <p:sp>
        <p:nvSpPr>
          <p:cNvPr id="9" name="TextBox 8"/>
          <p:cNvSpPr txBox="1"/>
          <p:nvPr/>
        </p:nvSpPr>
        <p:spPr>
          <a:xfrm>
            <a:off x="323528" y="3779167"/>
            <a:ext cx="4464496" cy="307777"/>
          </a:xfrm>
          <a:prstGeom prst="rect">
            <a:avLst/>
          </a:prstGeom>
          <a:noFill/>
        </p:spPr>
        <p:txBody>
          <a:bodyPr wrap="square" rtlCol="0">
            <a:spAutoFit/>
          </a:bodyPr>
          <a:lstStyle/>
          <a:p>
            <a:r>
              <a:rPr lang="ru-RU" sz="1400" dirty="0" smtClean="0"/>
              <a:t>Мария </a:t>
            </a:r>
            <a:r>
              <a:rPr lang="ru-RU" sz="1400" dirty="0" err="1" smtClean="0"/>
              <a:t>ван</a:t>
            </a:r>
            <a:r>
              <a:rPr lang="ru-RU" sz="1400" dirty="0" smtClean="0"/>
              <a:t> </a:t>
            </a:r>
            <a:r>
              <a:rPr lang="ru-RU" sz="1400" dirty="0" err="1" smtClean="0"/>
              <a:t>Остервейк</a:t>
            </a:r>
            <a:r>
              <a:rPr lang="ru-RU" sz="1400" dirty="0" smtClean="0"/>
              <a:t> «Суетной натюрморт»</a:t>
            </a:r>
            <a:endParaRPr lang="ru-RU" sz="1400" dirty="0"/>
          </a:p>
        </p:txBody>
      </p:sp>
      <p:sp>
        <p:nvSpPr>
          <p:cNvPr id="2" name="Прямоугольник 1"/>
          <p:cNvSpPr/>
          <p:nvPr/>
        </p:nvSpPr>
        <p:spPr>
          <a:xfrm>
            <a:off x="10290175" y="-6373339"/>
            <a:ext cx="2286000" cy="461665"/>
          </a:xfrm>
          <a:prstGeom prst="rect">
            <a:avLst/>
          </a:prstGeom>
        </p:spPr>
        <p:txBody>
          <a:bodyPr>
            <a:spAutoFit/>
          </a:bodyPr>
          <a:lstStyle/>
          <a:p>
            <a:pPr lvl="0">
              <a:spcBef>
                <a:spcPct val="20000"/>
              </a:spcBef>
              <a:buSzPct val="60000"/>
            </a:pPr>
            <a:r>
              <a:rPr lang="ru-RU" sz="2400" dirty="0" smtClean="0">
                <a:solidFill>
                  <a:prstClr val="white"/>
                </a:solidFill>
              </a:rPr>
              <a:t>.</a:t>
            </a:r>
            <a:endParaRPr lang="ru-RU" sz="24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239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629</TotalTime>
  <Words>266</Words>
  <Application>Microsoft Office PowerPoint</Application>
  <PresentationFormat>Экран (4:3)</PresentationFormat>
  <Paragraphs>65</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Базовая</vt:lpstr>
      <vt:lpstr>Натюрморт</vt:lpstr>
      <vt:lpstr> Натюрморт</vt:lpstr>
      <vt:lpstr>Натюрморт</vt:lpstr>
      <vt:lpstr>Натюрморт</vt:lpstr>
      <vt:lpstr> Нидерландский натюрморт XVII века</vt:lpstr>
      <vt:lpstr>Виды и мастера нидерландского натюрморта</vt:lpstr>
      <vt:lpstr>Виды и мастера нидерландского натюрморта</vt:lpstr>
      <vt:lpstr>Виды и мастера нидерландского натюрморта</vt:lpstr>
      <vt:lpstr>Виды и мастера нидерландского натюрморта</vt:lpstr>
      <vt:lpstr>Виды и мастера нидерландского натюрморта</vt:lpstr>
      <vt:lpstr>       Виды и мастера нидерландского натюрморта</vt:lpstr>
      <vt:lpstr>   Виды и мастера нидерландского натюрморта</vt:lpstr>
      <vt:lpstr>Виды и мастера нидерландского натюрморта</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Натюрморт</dc:title>
  <dc:creator>Марина</dc:creator>
  <cp:lastModifiedBy>Марина</cp:lastModifiedBy>
  <cp:revision>19</cp:revision>
  <dcterms:created xsi:type="dcterms:W3CDTF">2012-10-21T16:56:39Z</dcterms:created>
  <dcterms:modified xsi:type="dcterms:W3CDTF">2012-10-29T18:58:55Z</dcterms:modified>
</cp:coreProperties>
</file>