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3317-9114-4359-9E20-65187B97D4CA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4B35-13ED-4EDE-86F3-B282CBCE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3317-9114-4359-9E20-65187B97D4CA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4B35-13ED-4EDE-86F3-B282CBCE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3317-9114-4359-9E20-65187B97D4CA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4B35-13ED-4EDE-86F3-B282CBCE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3317-9114-4359-9E20-65187B97D4CA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4B35-13ED-4EDE-86F3-B282CBCE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3317-9114-4359-9E20-65187B97D4CA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4B35-13ED-4EDE-86F3-B282CBCE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3317-9114-4359-9E20-65187B97D4CA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4B35-13ED-4EDE-86F3-B282CBCE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3317-9114-4359-9E20-65187B97D4CA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4B35-13ED-4EDE-86F3-B282CBCE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3317-9114-4359-9E20-65187B97D4CA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4B35-13ED-4EDE-86F3-B282CBCE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3317-9114-4359-9E20-65187B97D4CA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4B35-13ED-4EDE-86F3-B282CBCE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3317-9114-4359-9E20-65187B97D4CA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4B35-13ED-4EDE-86F3-B282CBCEF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3317-9114-4359-9E20-65187B97D4CA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F64B35-13ED-4EDE-86F3-B282CBCEF7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883317-9114-4359-9E20-65187B97D4CA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F64B35-13ED-4EDE-86F3-B282CBCEF72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000108"/>
            <a:ext cx="7851648" cy="207170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Личные местоимения с предлогами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429000"/>
            <a:ext cx="7854696" cy="257176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5400" dirty="0" smtClean="0"/>
              <a:t>урок русского языка, 9 класс</a:t>
            </a:r>
          </a:p>
          <a:p>
            <a:endParaRPr lang="ru-RU" sz="2400" dirty="0" smtClean="0"/>
          </a:p>
          <a:p>
            <a:pPr algn="just"/>
            <a:r>
              <a:rPr lang="ru-RU" sz="2400" dirty="0" smtClean="0"/>
              <a:t>                   Автор: </a:t>
            </a:r>
            <a:r>
              <a:rPr lang="ru-RU" sz="2400" dirty="0" err="1" smtClean="0"/>
              <a:t>Акбирова</a:t>
            </a:r>
            <a:r>
              <a:rPr lang="ru-RU" sz="2400" dirty="0" smtClean="0"/>
              <a:t> </a:t>
            </a:r>
            <a:r>
              <a:rPr lang="ru-RU" sz="2400" dirty="0" err="1" smtClean="0"/>
              <a:t>Гульназ</a:t>
            </a:r>
            <a:r>
              <a:rPr lang="ru-RU" sz="2400" dirty="0" smtClean="0"/>
              <a:t> </a:t>
            </a:r>
            <a:r>
              <a:rPr lang="ru-RU" sz="2400" dirty="0" err="1" smtClean="0"/>
              <a:t>Табрисовна</a:t>
            </a:r>
            <a:r>
              <a:rPr lang="ru-RU" sz="2400" dirty="0" smtClean="0"/>
              <a:t>,</a:t>
            </a:r>
          </a:p>
          <a:p>
            <a:pPr algn="just"/>
            <a:r>
              <a:rPr lang="ru-RU" sz="2400" dirty="0" smtClean="0"/>
              <a:t>                   учитель русского языка и литературы</a:t>
            </a:r>
          </a:p>
          <a:p>
            <a:pPr algn="just"/>
            <a:r>
              <a:rPr lang="ru-RU" sz="2400" dirty="0" smtClean="0"/>
              <a:t>                   ГБС(К)ОУ «</a:t>
            </a:r>
            <a:r>
              <a:rPr lang="ru-RU" sz="2400" dirty="0" err="1" smtClean="0"/>
              <a:t>Набережночелнинская</a:t>
            </a:r>
            <a:r>
              <a:rPr lang="ru-RU" sz="2400" dirty="0" smtClean="0"/>
              <a:t> специальная  </a:t>
            </a:r>
          </a:p>
          <a:p>
            <a:pPr algn="just"/>
            <a:r>
              <a:rPr lang="ru-RU" sz="2400" dirty="0" smtClean="0"/>
              <a:t>                   (коррекционная)образовательная школа № 69 </a:t>
            </a:r>
            <a:r>
              <a:rPr lang="en-US" sz="2400" dirty="0" smtClean="0"/>
              <a:t>VIII </a:t>
            </a:r>
            <a:r>
              <a:rPr lang="ru-RU" sz="2400" dirty="0" smtClean="0"/>
              <a:t>вида»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Словарная работа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571744"/>
            <a:ext cx="7854696" cy="1752600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800" i="1" dirty="0" smtClean="0"/>
              <a:t>Инфекция</a:t>
            </a:r>
            <a:r>
              <a:rPr lang="ru-RU" sz="4400" dirty="0" smtClean="0"/>
              <a:t> </a:t>
            </a:r>
            <a:r>
              <a:rPr lang="ru-RU" sz="4300" dirty="0" smtClean="0"/>
              <a:t>– </a:t>
            </a:r>
            <a:r>
              <a:rPr lang="ru-RU" sz="4000" dirty="0" smtClean="0"/>
              <a:t>заражение организма болезнетворными микробами.</a:t>
            </a:r>
            <a:endParaRPr lang="ru-RU" sz="3900" dirty="0" smtClean="0"/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714356"/>
            <a:ext cx="7851648" cy="1828800"/>
          </a:xfrm>
        </p:spPr>
        <p:txBody>
          <a:bodyPr/>
          <a:lstStyle/>
          <a:p>
            <a:pPr algn="ctr"/>
            <a:r>
              <a:rPr lang="ru-RU" sz="4400" dirty="0" smtClean="0"/>
              <a:t>Словарная работа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571744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 smtClean="0"/>
              <a:t>Истязать</a:t>
            </a:r>
            <a:r>
              <a:rPr lang="ru-RU" dirty="0" smtClean="0"/>
              <a:t> </a:t>
            </a:r>
            <a:r>
              <a:rPr lang="ru-RU" sz="4300" dirty="0" smtClean="0"/>
              <a:t>– </a:t>
            </a:r>
            <a:r>
              <a:rPr lang="ru-RU" sz="3600" dirty="0" smtClean="0"/>
              <a:t> жестоко мучить (физически или нравственно).</a:t>
            </a:r>
          </a:p>
          <a:p>
            <a:pPr algn="ctr"/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Словарная работа</a:t>
            </a:r>
            <a:endParaRPr lang="ru-RU" sz="4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472" y="2500306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 </a:t>
            </a:r>
            <a:r>
              <a:rPr lang="ru-RU" sz="4400" i="1" dirty="0" smtClean="0"/>
              <a:t>Исцелять</a:t>
            </a:r>
            <a:r>
              <a:rPr lang="ru-RU" sz="4400" dirty="0" smtClean="0"/>
              <a:t> </a:t>
            </a:r>
            <a:r>
              <a:rPr lang="ru-RU" sz="3600" dirty="0" smtClean="0"/>
              <a:t>– вылечить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214554"/>
            <a:ext cx="7851648" cy="18288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4000" dirty="0" smtClean="0"/>
              <a:t>Синтаксический разбор предложения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714620"/>
            <a:ext cx="7854696" cy="1752600"/>
          </a:xfrm>
        </p:spPr>
        <p:txBody>
          <a:bodyPr>
            <a:normAutofit fontScale="25000" lnSpcReduction="20000"/>
          </a:bodyPr>
          <a:lstStyle/>
          <a:p>
            <a:pPr algn="l"/>
            <a:endParaRPr lang="ru-RU" sz="4400" dirty="0" smtClean="0"/>
          </a:p>
          <a:p>
            <a:pPr algn="l"/>
            <a:r>
              <a:rPr lang="ru-RU" sz="14400" dirty="0" smtClean="0"/>
              <a:t>Со школьных лет чувствовал я красоту русского языка. В нём меня привлекала его звучность, богатство слов и выражений.</a:t>
            </a:r>
          </a:p>
          <a:p>
            <a:endParaRPr lang="ru-RU" sz="1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1643050"/>
            <a:ext cx="1305399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i="1" dirty="0" smtClean="0">
                <a:latin typeface="+mj-lt"/>
              </a:rPr>
              <a:t>Мне, нами, о тебе,</a:t>
            </a:r>
          </a:p>
          <a:p>
            <a:r>
              <a:rPr lang="ru-RU" sz="7200" i="1" dirty="0" smtClean="0">
                <a:latin typeface="+mj-lt"/>
              </a:rPr>
              <a:t> вас, он, им.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000108"/>
            <a:ext cx="7772400" cy="857256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Список использованной литературы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285992"/>
            <a:ext cx="7772400" cy="407196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Аксенова А.К.  Методика обучения русскому языку во вспомогательной школе. Допущено МО РФ в качестве учебного пособия для студентов дефектологических факультетов педагогических институтов. - М.: «Просвещение», 1994.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Богданова Г.А. Опрос на уроках русского языка – М.: Просвещение, 1989.</a:t>
            </a:r>
          </a:p>
          <a:p>
            <a:pPr lvl="0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Вартаньян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Э.А. Путешествие в слово. – М.: Просвещение, 1982.</a:t>
            </a:r>
          </a:p>
          <a:p>
            <a:pPr lvl="0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Галлингер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И.В., Львова С.И. Работа над умениями и навыками по русскому языку в 4-8 классах. – М.: Просвещение, 1988.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Зельманова Л.М. Наглядность в преподавании русского языка. – М.: Просвещение, 1984.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Канакина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Г.И. Уроки развития речи. Дидактические материалы для учащихся. – М.: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Владос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1999.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142984"/>
            <a:ext cx="7772400" cy="714380"/>
          </a:xfrm>
        </p:spPr>
        <p:txBody>
          <a:bodyPr/>
          <a:lstStyle/>
          <a:p>
            <a:r>
              <a:rPr lang="ru-RU" sz="3600" dirty="0" smtClean="0">
                <a:solidFill>
                  <a:srgbClr val="FFC000"/>
                </a:solidFill>
              </a:rPr>
              <a:t>Список использованной литературы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71678"/>
            <a:ext cx="7772400" cy="4572032"/>
          </a:xfrm>
        </p:spPr>
        <p:txBody>
          <a:bodyPr>
            <a:noAutofit/>
          </a:bodyPr>
          <a:lstStyle/>
          <a:p>
            <a:pPr lvl="0"/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Кондрашов Н.А. Основные вопросы русского языка. – М.: Просвещение, 1985.</a:t>
            </a:r>
          </a:p>
          <a:p>
            <a:pPr lvl="0"/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Михайловская Н.Г. Путь к русскому слову. – М.: Наука, 1986.</a:t>
            </a:r>
          </a:p>
          <a:p>
            <a:pPr lvl="0"/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Соловьёва Н. Русский язык в задачах и играх. – М.: Материк Альфа, 2000.</a:t>
            </a:r>
          </a:p>
          <a:p>
            <a:pPr lvl="0"/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Ушаков Н.Н., Суворова Г.И. Внеурочная работа по русскому языку. – М.: Просвещение, 1985.</a:t>
            </a:r>
          </a:p>
          <a:p>
            <a:pPr lvl="0"/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Ожегов С.И., Шведова Н.Ю. Толковый словарь русского языка. - М.: ООО «А ТЕМП», 2007.</a:t>
            </a:r>
          </a:p>
          <a:p>
            <a:pPr lvl="0"/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Галунчикова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Н.Г, Якубовская Э.В. Русский язык. Учебник для 9 класса специальных (коррекционных) образовательных учреждений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VIII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вида. Допущено МО РФ. - М.: Просвещение, 2006. </a:t>
            </a:r>
          </a:p>
          <a:p>
            <a:pPr lvl="0"/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Учебная программа специальных (коррекционных) образовательных учреждений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VIII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вида. 5-9 классы. Сборник 1. Под редакцией В.В.Воронковой. Допущено МО РФ – М.: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Владос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2010. 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385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Личные местоимения с предлогами</vt:lpstr>
      <vt:lpstr>Словарная работа</vt:lpstr>
      <vt:lpstr>Словарная работа</vt:lpstr>
      <vt:lpstr>Словарная работа</vt:lpstr>
      <vt:lpstr>   Синтаксический разбор предложения   </vt:lpstr>
      <vt:lpstr>Слайд 6</vt:lpstr>
      <vt:lpstr>Список использованной литературы</vt:lpstr>
      <vt:lpstr>Список использованной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Словарная работа</dc:title>
  <dc:creator>Гульназ</dc:creator>
  <cp:lastModifiedBy>Гульназ</cp:lastModifiedBy>
  <cp:revision>9</cp:revision>
  <dcterms:created xsi:type="dcterms:W3CDTF">2012-12-13T16:49:05Z</dcterms:created>
  <dcterms:modified xsi:type="dcterms:W3CDTF">2013-05-07T15:55:30Z</dcterms:modified>
</cp:coreProperties>
</file>