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2" r:id="rId5"/>
    <p:sldId id="266" r:id="rId6"/>
    <p:sldId id="264" r:id="rId7"/>
    <p:sldId id="265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FFAB1-2280-436F-806D-1603F44BB8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0A3A22-7E68-4032-8506-1A32B5718EE5}">
      <dgm:prSet/>
      <dgm:spPr/>
      <dgm:t>
        <a:bodyPr/>
        <a:lstStyle/>
        <a:p>
          <a:pPr rtl="0"/>
          <a:r>
            <a:rPr lang="ru-RU" dirty="0" smtClean="0"/>
            <a:t>Марка какая? … почтовая</a:t>
          </a:r>
          <a:endParaRPr lang="ru-RU" dirty="0"/>
        </a:p>
      </dgm:t>
    </dgm:pt>
    <dgm:pt modelId="{DC15FC10-D8AB-4938-9CA3-2CB2042A8ABC}" type="parTrans" cxnId="{EC9DFA3D-E985-41F3-B6D7-DF69593B8716}">
      <dgm:prSet/>
      <dgm:spPr/>
      <dgm:t>
        <a:bodyPr/>
        <a:lstStyle/>
        <a:p>
          <a:endParaRPr lang="ru-RU"/>
        </a:p>
      </dgm:t>
    </dgm:pt>
    <dgm:pt modelId="{EF138A82-0C07-46C6-B469-9020AB8696CC}" type="sibTrans" cxnId="{EC9DFA3D-E985-41F3-B6D7-DF69593B8716}">
      <dgm:prSet/>
      <dgm:spPr/>
      <dgm:t>
        <a:bodyPr/>
        <a:lstStyle/>
        <a:p>
          <a:endParaRPr lang="ru-RU"/>
        </a:p>
      </dgm:t>
    </dgm:pt>
    <dgm:pt modelId="{377D45C4-2CDD-4244-AC12-B4DB688ECE2B}">
      <dgm:prSet/>
      <dgm:spPr/>
      <dgm:t>
        <a:bodyPr/>
        <a:lstStyle/>
        <a:p>
          <a:pPr rtl="0"/>
          <a:r>
            <a:rPr lang="ru-RU" dirty="0" smtClean="0"/>
            <a:t>Ящик какой? … почтовый</a:t>
          </a:r>
          <a:endParaRPr lang="ru-RU" dirty="0"/>
        </a:p>
      </dgm:t>
    </dgm:pt>
    <dgm:pt modelId="{34041B11-E9CE-4E71-A506-C29C17F758BA}" type="parTrans" cxnId="{B5C11D9E-BD62-458E-B7EC-C58E54453A08}">
      <dgm:prSet/>
      <dgm:spPr/>
      <dgm:t>
        <a:bodyPr/>
        <a:lstStyle/>
        <a:p>
          <a:endParaRPr lang="ru-RU"/>
        </a:p>
      </dgm:t>
    </dgm:pt>
    <dgm:pt modelId="{E50C500C-2824-4E13-A092-11CA08FC6D20}" type="sibTrans" cxnId="{B5C11D9E-BD62-458E-B7EC-C58E54453A08}">
      <dgm:prSet/>
      <dgm:spPr/>
      <dgm:t>
        <a:bodyPr/>
        <a:lstStyle/>
        <a:p>
          <a:endParaRPr lang="ru-RU"/>
        </a:p>
      </dgm:t>
    </dgm:pt>
    <dgm:pt modelId="{DA8A5B94-7978-4A7E-9EB8-B191173DBF36}" type="pres">
      <dgm:prSet presAssocID="{EF8FFAB1-2280-436F-806D-1603F44BB8C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984997-0330-4FE2-84E9-B0404C31D7ED}" type="pres">
      <dgm:prSet presAssocID="{A10A3A22-7E68-4032-8506-1A32B5718EE5}" presName="composite" presStyleCnt="0"/>
      <dgm:spPr/>
    </dgm:pt>
    <dgm:pt modelId="{C2C897EA-C6EB-4B61-BD75-812368C55CFA}" type="pres">
      <dgm:prSet presAssocID="{A10A3A22-7E68-4032-8506-1A32B5718EE5}" presName="imgShp" presStyleLbl="fgImgPlace1" presStyleIdx="0" presStyleCnt="2" custScaleX="110732" custScaleY="934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6F1D6D-C619-429B-A449-73D3506D7B35}" type="pres">
      <dgm:prSet presAssocID="{A10A3A22-7E68-4032-8506-1A32B5718EE5}" presName="txShp" presStyleLbl="node1" presStyleIdx="0" presStyleCnt="2" custScaleX="87129" custLinFactNeighborX="-4853" custLinFactNeighborY="-19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FC330-19C7-40A5-A782-CA93A41C7EAD}" type="pres">
      <dgm:prSet presAssocID="{EF138A82-0C07-46C6-B469-9020AB8696CC}" presName="spacing" presStyleCnt="0"/>
      <dgm:spPr/>
    </dgm:pt>
    <dgm:pt modelId="{3A36CAC5-4B4D-4EA9-B37D-C87093B2205F}" type="pres">
      <dgm:prSet presAssocID="{377D45C4-2CDD-4244-AC12-B4DB688ECE2B}" presName="composite" presStyleCnt="0"/>
      <dgm:spPr/>
    </dgm:pt>
    <dgm:pt modelId="{09F85DB6-4AF6-4ED5-9A93-DE16E934031D}" type="pres">
      <dgm:prSet presAssocID="{377D45C4-2CDD-4244-AC12-B4DB688ECE2B}" presName="imgShp" presStyleLbl="fgImgPlace1" presStyleIdx="1" presStyleCnt="2" custScaleX="148821" custLinFactNeighborX="-6255" custLinFactNeighborY="-188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865AF74-83CC-4EE8-AF9D-2D9E524C24DE}" type="pres">
      <dgm:prSet presAssocID="{377D45C4-2CDD-4244-AC12-B4DB688ECE2B}" presName="txShp" presStyleLbl="node1" presStyleIdx="1" presStyleCnt="2" custScaleX="89417" custLinFactNeighborX="-8846" custLinFactNeighborY="-18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E3FCD-12F2-4F5F-857C-8D6CFCA22C2A}" type="presOf" srcId="{A10A3A22-7E68-4032-8506-1A32B5718EE5}" destId="{806F1D6D-C619-429B-A449-73D3506D7B35}" srcOrd="0" destOrd="0" presId="urn:microsoft.com/office/officeart/2005/8/layout/vList3"/>
    <dgm:cxn modelId="{26C85B54-C24B-49B9-B373-FF08D9C7A587}" type="presOf" srcId="{EF8FFAB1-2280-436F-806D-1603F44BB8C6}" destId="{DA8A5B94-7978-4A7E-9EB8-B191173DBF36}" srcOrd="0" destOrd="0" presId="urn:microsoft.com/office/officeart/2005/8/layout/vList3"/>
    <dgm:cxn modelId="{282988F7-DF5B-4463-BEE4-3E0FEC254C31}" type="presOf" srcId="{377D45C4-2CDD-4244-AC12-B4DB688ECE2B}" destId="{B865AF74-83CC-4EE8-AF9D-2D9E524C24DE}" srcOrd="0" destOrd="0" presId="urn:microsoft.com/office/officeart/2005/8/layout/vList3"/>
    <dgm:cxn modelId="{B5C11D9E-BD62-458E-B7EC-C58E54453A08}" srcId="{EF8FFAB1-2280-436F-806D-1603F44BB8C6}" destId="{377D45C4-2CDD-4244-AC12-B4DB688ECE2B}" srcOrd="1" destOrd="0" parTransId="{34041B11-E9CE-4E71-A506-C29C17F758BA}" sibTransId="{E50C500C-2824-4E13-A092-11CA08FC6D20}"/>
    <dgm:cxn modelId="{EC9DFA3D-E985-41F3-B6D7-DF69593B8716}" srcId="{EF8FFAB1-2280-436F-806D-1603F44BB8C6}" destId="{A10A3A22-7E68-4032-8506-1A32B5718EE5}" srcOrd="0" destOrd="0" parTransId="{DC15FC10-D8AB-4938-9CA3-2CB2042A8ABC}" sibTransId="{EF138A82-0C07-46C6-B469-9020AB8696CC}"/>
    <dgm:cxn modelId="{CE44B8C7-08B4-422E-BE4F-585DD21B573C}" type="presParOf" srcId="{DA8A5B94-7978-4A7E-9EB8-B191173DBF36}" destId="{E6984997-0330-4FE2-84E9-B0404C31D7ED}" srcOrd="0" destOrd="0" presId="urn:microsoft.com/office/officeart/2005/8/layout/vList3"/>
    <dgm:cxn modelId="{F5810E53-531B-4895-BA68-92EC60331D69}" type="presParOf" srcId="{E6984997-0330-4FE2-84E9-B0404C31D7ED}" destId="{C2C897EA-C6EB-4B61-BD75-812368C55CFA}" srcOrd="0" destOrd="0" presId="urn:microsoft.com/office/officeart/2005/8/layout/vList3"/>
    <dgm:cxn modelId="{B6F000AB-28AF-41AD-A447-4D37DC16CB37}" type="presParOf" srcId="{E6984997-0330-4FE2-84E9-B0404C31D7ED}" destId="{806F1D6D-C619-429B-A449-73D3506D7B35}" srcOrd="1" destOrd="0" presId="urn:microsoft.com/office/officeart/2005/8/layout/vList3"/>
    <dgm:cxn modelId="{E0E2F893-AF3A-45B9-ACA8-8BBA72DAB629}" type="presParOf" srcId="{DA8A5B94-7978-4A7E-9EB8-B191173DBF36}" destId="{158FC330-19C7-40A5-A782-CA93A41C7EAD}" srcOrd="1" destOrd="0" presId="urn:microsoft.com/office/officeart/2005/8/layout/vList3"/>
    <dgm:cxn modelId="{8240E634-1FAC-4519-AEF9-2A082247AE10}" type="presParOf" srcId="{DA8A5B94-7978-4A7E-9EB8-B191173DBF36}" destId="{3A36CAC5-4B4D-4EA9-B37D-C87093B2205F}" srcOrd="2" destOrd="0" presId="urn:microsoft.com/office/officeart/2005/8/layout/vList3"/>
    <dgm:cxn modelId="{9E09BAAD-4274-40CF-9CAF-61956DC0451E}" type="presParOf" srcId="{3A36CAC5-4B4D-4EA9-B37D-C87093B2205F}" destId="{09F85DB6-4AF6-4ED5-9A93-DE16E934031D}" srcOrd="0" destOrd="0" presId="urn:microsoft.com/office/officeart/2005/8/layout/vList3"/>
    <dgm:cxn modelId="{B40A3CC5-4060-40D7-AF4E-2CFD08F76A79}" type="presParOf" srcId="{3A36CAC5-4B4D-4EA9-B37D-C87093B2205F}" destId="{B865AF74-83CC-4EE8-AF9D-2D9E524C24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28D7D-79C0-4959-84F0-2CBAF9AD49E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1118B1-BD09-4218-95A5-CF4C8C9510A4}">
      <dgm:prSet/>
      <dgm:spPr/>
      <dgm:t>
        <a:bodyPr/>
        <a:lstStyle/>
        <a:p>
          <a:pPr rtl="0"/>
          <a:r>
            <a:rPr lang="ru-RU" dirty="0" smtClean="0"/>
            <a:t>Марка - … марки</a:t>
          </a:r>
          <a:endParaRPr lang="ru-RU" dirty="0"/>
        </a:p>
      </dgm:t>
    </dgm:pt>
    <dgm:pt modelId="{64E418A1-0A7D-4A4D-9E88-B9CD41F01687}" type="parTrans" cxnId="{F8B16DCC-0F20-4AD1-BFCE-23570D521BC9}">
      <dgm:prSet/>
      <dgm:spPr/>
      <dgm:t>
        <a:bodyPr/>
        <a:lstStyle/>
        <a:p>
          <a:endParaRPr lang="ru-RU"/>
        </a:p>
      </dgm:t>
    </dgm:pt>
    <dgm:pt modelId="{54CEEB5B-83C0-41E5-88B3-0F385E20DDD7}" type="sibTrans" cxnId="{F8B16DCC-0F20-4AD1-BFCE-23570D521BC9}">
      <dgm:prSet/>
      <dgm:spPr/>
      <dgm:t>
        <a:bodyPr/>
        <a:lstStyle/>
        <a:p>
          <a:endParaRPr lang="ru-RU"/>
        </a:p>
      </dgm:t>
    </dgm:pt>
    <dgm:pt modelId="{B14F20D5-6A9E-4771-8CEB-76E34597FD8B}">
      <dgm:prSet/>
      <dgm:spPr/>
      <dgm:t>
        <a:bodyPr/>
        <a:lstStyle/>
        <a:p>
          <a:pPr rtl="0"/>
          <a:r>
            <a:rPr lang="ru-RU" dirty="0" smtClean="0"/>
            <a:t>Ящик - … ящики</a:t>
          </a:r>
          <a:endParaRPr lang="ru-RU" dirty="0"/>
        </a:p>
      </dgm:t>
    </dgm:pt>
    <dgm:pt modelId="{C4FDDA99-DE7D-4C77-91FE-3E4A8DBDB1D4}" type="parTrans" cxnId="{252A5CDA-9F03-4C67-8B99-5B88CC95D5FF}">
      <dgm:prSet/>
      <dgm:spPr/>
      <dgm:t>
        <a:bodyPr/>
        <a:lstStyle/>
        <a:p>
          <a:endParaRPr lang="ru-RU"/>
        </a:p>
      </dgm:t>
    </dgm:pt>
    <dgm:pt modelId="{28D451D0-BB0F-4913-AA6F-77ED8E779DDE}" type="sibTrans" cxnId="{252A5CDA-9F03-4C67-8B99-5B88CC95D5FF}">
      <dgm:prSet/>
      <dgm:spPr/>
      <dgm:t>
        <a:bodyPr/>
        <a:lstStyle/>
        <a:p>
          <a:endParaRPr lang="ru-RU"/>
        </a:p>
      </dgm:t>
    </dgm:pt>
    <dgm:pt modelId="{29248E3A-689D-4521-B762-281D8017E623}">
      <dgm:prSet/>
      <dgm:spPr/>
      <dgm:t>
        <a:bodyPr/>
        <a:lstStyle/>
        <a:p>
          <a:pPr rtl="0"/>
          <a:r>
            <a:rPr lang="ru-RU" dirty="0" smtClean="0"/>
            <a:t>Конверт - … конверты</a:t>
          </a:r>
          <a:endParaRPr lang="ru-RU" dirty="0"/>
        </a:p>
      </dgm:t>
    </dgm:pt>
    <dgm:pt modelId="{4383A136-0C97-4896-A752-E891BA7AA1CC}" type="parTrans" cxnId="{3073B434-C2A0-4315-BCFF-DB74FBC0231A}">
      <dgm:prSet/>
      <dgm:spPr/>
      <dgm:t>
        <a:bodyPr/>
        <a:lstStyle/>
        <a:p>
          <a:endParaRPr lang="ru-RU"/>
        </a:p>
      </dgm:t>
    </dgm:pt>
    <dgm:pt modelId="{FBB8F7E9-F32D-4840-B57D-B2C68DCF9984}" type="sibTrans" cxnId="{3073B434-C2A0-4315-BCFF-DB74FBC0231A}">
      <dgm:prSet/>
      <dgm:spPr/>
      <dgm:t>
        <a:bodyPr/>
        <a:lstStyle/>
        <a:p>
          <a:endParaRPr lang="ru-RU"/>
        </a:p>
      </dgm:t>
    </dgm:pt>
    <dgm:pt modelId="{AD60E876-F71D-41A5-876B-86003FD6465C}">
      <dgm:prSet/>
      <dgm:spPr/>
      <dgm:t>
        <a:bodyPr/>
        <a:lstStyle/>
        <a:p>
          <a:pPr rtl="0"/>
          <a:r>
            <a:rPr lang="ru-RU" dirty="0" smtClean="0"/>
            <a:t>Почтальон - … почтальоны</a:t>
          </a:r>
          <a:endParaRPr lang="ru-RU" dirty="0"/>
        </a:p>
      </dgm:t>
    </dgm:pt>
    <dgm:pt modelId="{E1941332-F70B-4E82-8FA7-CFCC1FB508CD}" type="parTrans" cxnId="{9D030925-E2B0-475E-BE2A-E358B39A9D44}">
      <dgm:prSet/>
      <dgm:spPr/>
      <dgm:t>
        <a:bodyPr/>
        <a:lstStyle/>
        <a:p>
          <a:endParaRPr lang="ru-RU"/>
        </a:p>
      </dgm:t>
    </dgm:pt>
    <dgm:pt modelId="{AA1F461B-CCCD-47D1-AD18-9DA48DD78637}" type="sibTrans" cxnId="{9D030925-E2B0-475E-BE2A-E358B39A9D44}">
      <dgm:prSet/>
      <dgm:spPr/>
      <dgm:t>
        <a:bodyPr/>
        <a:lstStyle/>
        <a:p>
          <a:endParaRPr lang="ru-RU"/>
        </a:p>
      </dgm:t>
    </dgm:pt>
    <dgm:pt modelId="{3A9ECF9B-A316-4BB0-A563-715BABA6229C}" type="pres">
      <dgm:prSet presAssocID="{98928D7D-79C0-4959-84F0-2CBAF9AD49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D75D7D-FC95-43E4-96CC-01F2546AAE13}" type="pres">
      <dgm:prSet presAssocID="{B01118B1-BD09-4218-95A5-CF4C8C9510A4}" presName="composite" presStyleCnt="0"/>
      <dgm:spPr/>
    </dgm:pt>
    <dgm:pt modelId="{78E752D9-D3A6-44DA-A48A-3544E3FBD161}" type="pres">
      <dgm:prSet presAssocID="{B01118B1-BD09-4218-95A5-CF4C8C9510A4}" presName="imgShp" presStyleLbl="fgImgPlace1" presStyleIdx="0" presStyleCnt="4"/>
      <dgm:spPr/>
    </dgm:pt>
    <dgm:pt modelId="{36ABCB50-D99B-4985-8444-F67AFBC1653E}" type="pres">
      <dgm:prSet presAssocID="{B01118B1-BD09-4218-95A5-CF4C8C9510A4}" presName="txShp" presStyleLbl="node1" presStyleIdx="0" presStyleCnt="4" custScaleY="67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6842A-27B3-4CDB-BCB8-ECA3A165B839}" type="pres">
      <dgm:prSet presAssocID="{54CEEB5B-83C0-41E5-88B3-0F385E20DDD7}" presName="spacing" presStyleCnt="0"/>
      <dgm:spPr/>
    </dgm:pt>
    <dgm:pt modelId="{CE21AFDC-E2C7-455B-81A0-9FD79D1F2F89}" type="pres">
      <dgm:prSet presAssocID="{B14F20D5-6A9E-4771-8CEB-76E34597FD8B}" presName="composite" presStyleCnt="0"/>
      <dgm:spPr/>
    </dgm:pt>
    <dgm:pt modelId="{FB25693F-3708-48BB-B109-0600A107E9A4}" type="pres">
      <dgm:prSet presAssocID="{B14F20D5-6A9E-4771-8CEB-76E34597FD8B}" presName="imgShp" presStyleLbl="fgImgPlace1" presStyleIdx="1" presStyleCnt="4"/>
      <dgm:spPr/>
    </dgm:pt>
    <dgm:pt modelId="{54C80739-AA6F-4829-960F-B29922AA3D79}" type="pres">
      <dgm:prSet presAssocID="{B14F20D5-6A9E-4771-8CEB-76E34597FD8B}" presName="txShp" presStyleLbl="node1" presStyleIdx="1" presStyleCnt="4" custScaleY="76808" custLinFactNeighborX="94" custLinFactNeighborY="-4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2876B-335C-4A74-A0A6-E52EC0AA4C0B}" type="pres">
      <dgm:prSet presAssocID="{28D451D0-BB0F-4913-AA6F-77ED8E779DDE}" presName="spacing" presStyleCnt="0"/>
      <dgm:spPr/>
    </dgm:pt>
    <dgm:pt modelId="{825352B9-047E-4964-BD8F-E5CAC316D43A}" type="pres">
      <dgm:prSet presAssocID="{29248E3A-689D-4521-B762-281D8017E623}" presName="composite" presStyleCnt="0"/>
      <dgm:spPr/>
    </dgm:pt>
    <dgm:pt modelId="{E2255C9C-3952-4D0A-A01B-34729CBED144}" type="pres">
      <dgm:prSet presAssocID="{29248E3A-689D-4521-B762-281D8017E623}" presName="imgShp" presStyleLbl="fgImgPlace1" presStyleIdx="2" presStyleCnt="4"/>
      <dgm:spPr/>
    </dgm:pt>
    <dgm:pt modelId="{D9F5AF62-3663-4851-B925-69A41D4C6BBF}" type="pres">
      <dgm:prSet presAssocID="{29248E3A-689D-4521-B762-281D8017E623}" presName="txShp" presStyleLbl="node1" presStyleIdx="2" presStyleCnt="4" custScaleY="71677" custLinFactNeighborX="94" custLinFactNeighborY="-8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4E4F3-5A3A-4048-9F14-C0F8478D3101}" type="pres">
      <dgm:prSet presAssocID="{FBB8F7E9-F32D-4840-B57D-B2C68DCF9984}" presName="spacing" presStyleCnt="0"/>
      <dgm:spPr/>
    </dgm:pt>
    <dgm:pt modelId="{B596DCE9-61E0-45D1-A2D0-A0351527C8F3}" type="pres">
      <dgm:prSet presAssocID="{AD60E876-F71D-41A5-876B-86003FD6465C}" presName="composite" presStyleCnt="0"/>
      <dgm:spPr/>
    </dgm:pt>
    <dgm:pt modelId="{58566216-FA24-4DB3-BD22-C46015601213}" type="pres">
      <dgm:prSet presAssocID="{AD60E876-F71D-41A5-876B-86003FD6465C}" presName="imgShp" presStyleLbl="fgImgPlace1" presStyleIdx="3" presStyleCnt="4" custLinFactY="-22170" custLinFactNeighborX="11878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DAE399-B61C-45AF-A3F2-D9F12074F796}" type="pres">
      <dgm:prSet presAssocID="{AD60E876-F71D-41A5-876B-86003FD6465C}" presName="txShp" presStyleLbl="node1" presStyleIdx="3" presStyleCnt="4" custScaleY="66548" custLinFactY="-23424" custLinFactNeighborX="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3B434-C2A0-4315-BCFF-DB74FBC0231A}" srcId="{98928D7D-79C0-4959-84F0-2CBAF9AD49EF}" destId="{29248E3A-689D-4521-B762-281D8017E623}" srcOrd="2" destOrd="0" parTransId="{4383A136-0C97-4896-A752-E891BA7AA1CC}" sibTransId="{FBB8F7E9-F32D-4840-B57D-B2C68DCF9984}"/>
    <dgm:cxn modelId="{FA7C949C-AF63-4E3A-B868-7B11BCEDA6FE}" type="presOf" srcId="{B01118B1-BD09-4218-95A5-CF4C8C9510A4}" destId="{36ABCB50-D99B-4985-8444-F67AFBC1653E}" srcOrd="0" destOrd="0" presId="urn:microsoft.com/office/officeart/2005/8/layout/vList3"/>
    <dgm:cxn modelId="{CAEFDD0F-E619-4CD7-B0F8-210F77E7837E}" type="presOf" srcId="{29248E3A-689D-4521-B762-281D8017E623}" destId="{D9F5AF62-3663-4851-B925-69A41D4C6BBF}" srcOrd="0" destOrd="0" presId="urn:microsoft.com/office/officeart/2005/8/layout/vList3"/>
    <dgm:cxn modelId="{32B07C7F-F38B-48A9-A5C8-83206E64BC73}" type="presOf" srcId="{98928D7D-79C0-4959-84F0-2CBAF9AD49EF}" destId="{3A9ECF9B-A316-4BB0-A563-715BABA6229C}" srcOrd="0" destOrd="0" presId="urn:microsoft.com/office/officeart/2005/8/layout/vList3"/>
    <dgm:cxn modelId="{9D030925-E2B0-475E-BE2A-E358B39A9D44}" srcId="{98928D7D-79C0-4959-84F0-2CBAF9AD49EF}" destId="{AD60E876-F71D-41A5-876B-86003FD6465C}" srcOrd="3" destOrd="0" parTransId="{E1941332-F70B-4E82-8FA7-CFCC1FB508CD}" sibTransId="{AA1F461B-CCCD-47D1-AD18-9DA48DD78637}"/>
    <dgm:cxn modelId="{F6FD62F7-32DF-4D90-BF96-AA38A8CCCEBE}" type="presOf" srcId="{B14F20D5-6A9E-4771-8CEB-76E34597FD8B}" destId="{54C80739-AA6F-4829-960F-B29922AA3D79}" srcOrd="0" destOrd="0" presId="urn:microsoft.com/office/officeart/2005/8/layout/vList3"/>
    <dgm:cxn modelId="{252A5CDA-9F03-4C67-8B99-5B88CC95D5FF}" srcId="{98928D7D-79C0-4959-84F0-2CBAF9AD49EF}" destId="{B14F20D5-6A9E-4771-8CEB-76E34597FD8B}" srcOrd="1" destOrd="0" parTransId="{C4FDDA99-DE7D-4C77-91FE-3E4A8DBDB1D4}" sibTransId="{28D451D0-BB0F-4913-AA6F-77ED8E779DDE}"/>
    <dgm:cxn modelId="{F8B16DCC-0F20-4AD1-BFCE-23570D521BC9}" srcId="{98928D7D-79C0-4959-84F0-2CBAF9AD49EF}" destId="{B01118B1-BD09-4218-95A5-CF4C8C9510A4}" srcOrd="0" destOrd="0" parTransId="{64E418A1-0A7D-4A4D-9E88-B9CD41F01687}" sibTransId="{54CEEB5B-83C0-41E5-88B3-0F385E20DDD7}"/>
    <dgm:cxn modelId="{069D4AB1-57CA-4105-A8EC-C864BC85C5FE}" type="presOf" srcId="{AD60E876-F71D-41A5-876B-86003FD6465C}" destId="{4CDAE399-B61C-45AF-A3F2-D9F12074F796}" srcOrd="0" destOrd="0" presId="urn:microsoft.com/office/officeart/2005/8/layout/vList3"/>
    <dgm:cxn modelId="{848BA2C2-93DE-4C54-89DE-CFE97461CCBA}" type="presParOf" srcId="{3A9ECF9B-A316-4BB0-A563-715BABA6229C}" destId="{ADD75D7D-FC95-43E4-96CC-01F2546AAE13}" srcOrd="0" destOrd="0" presId="urn:microsoft.com/office/officeart/2005/8/layout/vList3"/>
    <dgm:cxn modelId="{408E34CD-854C-40E5-BCA1-26ACA380F326}" type="presParOf" srcId="{ADD75D7D-FC95-43E4-96CC-01F2546AAE13}" destId="{78E752D9-D3A6-44DA-A48A-3544E3FBD161}" srcOrd="0" destOrd="0" presId="urn:microsoft.com/office/officeart/2005/8/layout/vList3"/>
    <dgm:cxn modelId="{00F2ED71-3828-4E93-A79D-AAA28A60FEA7}" type="presParOf" srcId="{ADD75D7D-FC95-43E4-96CC-01F2546AAE13}" destId="{36ABCB50-D99B-4985-8444-F67AFBC1653E}" srcOrd="1" destOrd="0" presId="urn:microsoft.com/office/officeart/2005/8/layout/vList3"/>
    <dgm:cxn modelId="{FE41764C-1519-4D07-B605-8D1EB2C6EAEA}" type="presParOf" srcId="{3A9ECF9B-A316-4BB0-A563-715BABA6229C}" destId="{FFF6842A-27B3-4CDB-BCB8-ECA3A165B839}" srcOrd="1" destOrd="0" presId="urn:microsoft.com/office/officeart/2005/8/layout/vList3"/>
    <dgm:cxn modelId="{3BA61149-9A76-42CF-A3E7-CBDB44702CE2}" type="presParOf" srcId="{3A9ECF9B-A316-4BB0-A563-715BABA6229C}" destId="{CE21AFDC-E2C7-455B-81A0-9FD79D1F2F89}" srcOrd="2" destOrd="0" presId="urn:microsoft.com/office/officeart/2005/8/layout/vList3"/>
    <dgm:cxn modelId="{2791A0FB-38F7-434D-A6BC-6C48D7A20FFD}" type="presParOf" srcId="{CE21AFDC-E2C7-455B-81A0-9FD79D1F2F89}" destId="{FB25693F-3708-48BB-B109-0600A107E9A4}" srcOrd="0" destOrd="0" presId="urn:microsoft.com/office/officeart/2005/8/layout/vList3"/>
    <dgm:cxn modelId="{0A0FF7C0-5A04-4E93-B152-6A336B273499}" type="presParOf" srcId="{CE21AFDC-E2C7-455B-81A0-9FD79D1F2F89}" destId="{54C80739-AA6F-4829-960F-B29922AA3D79}" srcOrd="1" destOrd="0" presId="urn:microsoft.com/office/officeart/2005/8/layout/vList3"/>
    <dgm:cxn modelId="{FAD22FD8-19D3-49D2-A337-FF3397A4B389}" type="presParOf" srcId="{3A9ECF9B-A316-4BB0-A563-715BABA6229C}" destId="{6F12876B-335C-4A74-A0A6-E52EC0AA4C0B}" srcOrd="3" destOrd="0" presId="urn:microsoft.com/office/officeart/2005/8/layout/vList3"/>
    <dgm:cxn modelId="{66EA91AC-7F97-4755-A26C-9102F883A0F3}" type="presParOf" srcId="{3A9ECF9B-A316-4BB0-A563-715BABA6229C}" destId="{825352B9-047E-4964-BD8F-E5CAC316D43A}" srcOrd="4" destOrd="0" presId="urn:microsoft.com/office/officeart/2005/8/layout/vList3"/>
    <dgm:cxn modelId="{EAF13C18-5B5E-4AA0-A299-FA8268FA9649}" type="presParOf" srcId="{825352B9-047E-4964-BD8F-E5CAC316D43A}" destId="{E2255C9C-3952-4D0A-A01B-34729CBED144}" srcOrd="0" destOrd="0" presId="urn:microsoft.com/office/officeart/2005/8/layout/vList3"/>
    <dgm:cxn modelId="{46D00498-3150-4398-BD79-8EA63C6AAB40}" type="presParOf" srcId="{825352B9-047E-4964-BD8F-E5CAC316D43A}" destId="{D9F5AF62-3663-4851-B925-69A41D4C6BBF}" srcOrd="1" destOrd="0" presId="urn:microsoft.com/office/officeart/2005/8/layout/vList3"/>
    <dgm:cxn modelId="{96C16C1A-0B77-4DEF-926D-4BD6B85D01E0}" type="presParOf" srcId="{3A9ECF9B-A316-4BB0-A563-715BABA6229C}" destId="{4C94E4F3-5A3A-4048-9F14-C0F8478D3101}" srcOrd="5" destOrd="0" presId="urn:microsoft.com/office/officeart/2005/8/layout/vList3"/>
    <dgm:cxn modelId="{F1481959-7914-483F-BF4B-E402C19708D2}" type="presParOf" srcId="{3A9ECF9B-A316-4BB0-A563-715BABA6229C}" destId="{B596DCE9-61E0-45D1-A2D0-A0351527C8F3}" srcOrd="6" destOrd="0" presId="urn:microsoft.com/office/officeart/2005/8/layout/vList3"/>
    <dgm:cxn modelId="{981147F4-973A-43E8-A2C4-76649773A0B0}" type="presParOf" srcId="{B596DCE9-61E0-45D1-A2D0-A0351527C8F3}" destId="{58566216-FA24-4DB3-BD22-C46015601213}" srcOrd="0" destOrd="0" presId="urn:microsoft.com/office/officeart/2005/8/layout/vList3"/>
    <dgm:cxn modelId="{7A81A527-D2A0-4524-B79B-4CAF78C41023}" type="presParOf" srcId="{B596DCE9-61E0-45D1-A2D0-A0351527C8F3}" destId="{4CDAE399-B61C-45AF-A3F2-D9F12074F7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ABCB50-D99B-4985-8444-F67AFBC1653E}">
      <dsp:nvSpPr>
        <dsp:cNvPr id="0" name=""/>
        <dsp:cNvSpPr/>
      </dsp:nvSpPr>
      <dsp:spPr>
        <a:xfrm rot="10800000">
          <a:off x="1609322" y="152705"/>
          <a:ext cx="5472684" cy="6231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Марка - … марки</a:t>
          </a:r>
          <a:endParaRPr lang="ru-RU" sz="2800" kern="1200" dirty="0"/>
        </a:p>
      </dsp:txBody>
      <dsp:txXfrm rot="10800000">
        <a:off x="1609322" y="152705"/>
        <a:ext cx="5472684" cy="623196"/>
      </dsp:txXfrm>
    </dsp:sp>
    <dsp:sp modelId="{78E752D9-D3A6-44DA-A48A-3544E3FBD161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80739-AA6F-4829-960F-B29922AA3D79}">
      <dsp:nvSpPr>
        <dsp:cNvPr id="0" name=""/>
        <dsp:cNvSpPr/>
      </dsp:nvSpPr>
      <dsp:spPr>
        <a:xfrm rot="10800000">
          <a:off x="1614467" y="900109"/>
          <a:ext cx="5472684" cy="7092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Ящик - … ящики</a:t>
          </a:r>
          <a:endParaRPr lang="ru-RU" sz="2800" kern="1200" dirty="0"/>
        </a:p>
      </dsp:txBody>
      <dsp:txXfrm rot="10800000">
        <a:off x="1614467" y="900109"/>
        <a:ext cx="5472684" cy="709290"/>
      </dsp:txXfrm>
    </dsp:sp>
    <dsp:sp modelId="{FB25693F-3708-48BB-B109-0600A107E9A4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5AF62-3663-4851-B925-69A41D4C6BBF}">
      <dsp:nvSpPr>
        <dsp:cNvPr id="0" name=""/>
        <dsp:cNvSpPr/>
      </dsp:nvSpPr>
      <dsp:spPr>
        <a:xfrm rot="10800000">
          <a:off x="1614467" y="1757358"/>
          <a:ext cx="5472684" cy="6619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Конверт - … конверты</a:t>
          </a:r>
          <a:endParaRPr lang="ru-RU" sz="2800" kern="1200" dirty="0"/>
        </a:p>
      </dsp:txBody>
      <dsp:txXfrm rot="10800000">
        <a:off x="1614467" y="1757358"/>
        <a:ext cx="5472684" cy="661907"/>
      </dsp:txXfrm>
    </dsp:sp>
    <dsp:sp modelId="{E2255C9C-3952-4D0A-A01B-34729CBED144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AE399-B61C-45AF-A3F2-D9F12074F796}">
      <dsp:nvSpPr>
        <dsp:cNvPr id="0" name=""/>
        <dsp:cNvSpPr/>
      </dsp:nvSpPr>
      <dsp:spPr>
        <a:xfrm rot="10800000">
          <a:off x="1614467" y="2614617"/>
          <a:ext cx="5472684" cy="6145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Почтальон - … почтальоны</a:t>
          </a:r>
          <a:endParaRPr lang="ru-RU" sz="2800" kern="1200" dirty="0"/>
        </a:p>
      </dsp:txBody>
      <dsp:txXfrm rot="10800000">
        <a:off x="1614467" y="2614617"/>
        <a:ext cx="5472684" cy="614543"/>
      </dsp:txXfrm>
    </dsp:sp>
    <dsp:sp modelId="{58566216-FA24-4DB3-BD22-C46015601213}">
      <dsp:nvSpPr>
        <dsp:cNvPr id="0" name=""/>
        <dsp:cNvSpPr/>
      </dsp:nvSpPr>
      <dsp:spPr>
        <a:xfrm>
          <a:off x="1257281" y="2471739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02C6-5F73-48D1-B67C-A4157FE410E9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37C1-DD1C-4E1A-A4DB-8165C0E5E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DD54-2BB3-494C-91A5-879AB1B7B275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9EFC-3E77-484F-B3B5-152388568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56BE-D734-43DB-9794-8AE925924509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070A-1FEC-4F4F-A6A9-B8CFD7457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FF68-7679-42D7-AC70-A3310DEA4AD7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B97F-1098-4755-BA28-03B26AAC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D54D-5A32-4035-BF49-68EDD6273855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CCFF-C61A-4E9B-A0E7-567091587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7204-B811-4A63-811E-9911449681D6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2A56-975B-476F-A777-340F505F0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2C89-48E8-453E-AF5F-8203A8E17F4B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EBD6-212A-4A30-9204-06DBA80F2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E802-FB60-4D4D-A9B9-DC2A5243C467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FBD2-FCA7-462A-874E-D35FA90DB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C44E-3C44-4831-90A3-9644D5AEA24B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DC04-B6D6-4908-A727-25E5792E8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D839-07DC-4BAC-B6A3-D9E436EFED5D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5543-AF3F-4081-BBBE-32CBA0E15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2FB-BA8B-4C53-83FE-B1C095694FD3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5A84-7979-42F3-8BAC-3414B069E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170CE0-63F3-49C7-9147-B96B36AC3116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724147-3933-4130-B39C-04755DA4A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bg1">
              <a:lumMod val="85000"/>
            </a:schemeClr>
          </a:solidFill>
          <a:ln w="215900" cmpd="thickThin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6148_18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4652963"/>
            <a:ext cx="14732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6170_19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4581525"/>
            <a:ext cx="15033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3986" y="1500174"/>
            <a:ext cx="7632218" cy="4991114"/>
            <a:chOff x="333986" y="1500174"/>
            <a:chExt cx="7632218" cy="4991114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5013325"/>
              <a:ext cx="5799137" cy="1477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Царькова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Галина Александровна, учитель классов КРО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МОУ «СОШ № 5»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имени Воинов 100 и 101 отдельных стрелковых бригад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города Ржева Тверской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2013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3986" y="1500174"/>
              <a:ext cx="763221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Monotype Corsiva" pitchFamily="66" charset="0"/>
                </a:rPr>
                <a:t>Презентация по теме</a:t>
              </a:r>
            </a:p>
            <a:p>
              <a:pPr algn="ctr">
                <a:defRPr/>
              </a:pPr>
              <a:r>
                <a:rPr lang="ru-RU" sz="60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Monotype Corsiva" pitchFamily="66" charset="0"/>
                </a:rPr>
                <a:t>«Профессии. Почтальон» </a:t>
              </a:r>
              <a:endParaRPr lang="ru-RU" sz="6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 конверт наклеить марку</a:t>
            </a:r>
            <a:endParaRPr lang="ru-RU" sz="3600" dirty="0"/>
          </a:p>
        </p:txBody>
      </p:sp>
      <p:pic>
        <p:nvPicPr>
          <p:cNvPr id="4" name="Содержимое 3" descr="Russia_stamp_1992_№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2285992"/>
            <a:ext cx="4357718" cy="2714644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Подписать конверт, опустить в почтовый ящик</a:t>
            </a:r>
            <a:endParaRPr lang="ru-RU" sz="3600" dirty="0"/>
          </a:p>
        </p:txBody>
      </p:sp>
      <p:pic>
        <p:nvPicPr>
          <p:cNvPr id="6" name="Содержимое 5" descr="5408f4c8cf98e5a659039809f15233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571612"/>
            <a:ext cx="5453080" cy="3766359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Один-много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7c2cef31bfe6426b6c13d0cecabae7d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5852" y="1357297"/>
            <a:ext cx="1143008" cy="928695"/>
          </a:xfrm>
          <a:prstGeom prst="rect">
            <a:avLst/>
          </a:prstGeom>
        </p:spPr>
      </p:pic>
      <p:pic>
        <p:nvPicPr>
          <p:cNvPr id="6" name="Рисунок 5" descr="post-3-1292087644899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728" y="3214686"/>
            <a:ext cx="1071570" cy="92869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71538" y="4143380"/>
            <a:ext cx="729613" cy="729613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Рисунок 7" descr="97c24d9f224401ea04dc0ff556e4e762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85852" y="2285992"/>
            <a:ext cx="1190620" cy="1071549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Один-два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00948" cy="2757494"/>
          </a:xfrm>
        </p:spPr>
        <p:txBody>
          <a:bodyPr/>
          <a:lstStyle/>
          <a:p>
            <a:r>
              <a:rPr lang="ru-RU" dirty="0" smtClean="0"/>
              <a:t>Газета - две газеты</a:t>
            </a:r>
          </a:p>
          <a:p>
            <a:r>
              <a:rPr lang="ru-RU" dirty="0" smtClean="0"/>
              <a:t>Журнал - …</a:t>
            </a:r>
          </a:p>
          <a:p>
            <a:r>
              <a:rPr lang="ru-RU" dirty="0" smtClean="0"/>
              <a:t>Телеграмма - …</a:t>
            </a:r>
          </a:p>
          <a:p>
            <a:r>
              <a:rPr lang="ru-RU" dirty="0" smtClean="0"/>
              <a:t>Письмо - 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500174"/>
          <a:ext cx="6543692" cy="2108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4668"/>
                <a:gridCol w="34290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Он принес нам телеграмму:</a:t>
                      </a:r>
                      <a:endParaRPr lang="ru-RU" dirty="0" smtClean="0"/>
                    </a:p>
                    <a:p>
                      <a:r>
                        <a:rPr lang="ru-RU" sz="1800" dirty="0" smtClean="0"/>
                        <a:t>«Приезжаю. Ждите. Мама».</a:t>
                      </a:r>
                      <a:endParaRPr lang="ru-RU" dirty="0" smtClean="0"/>
                    </a:p>
                    <a:p>
                      <a:r>
                        <a:rPr lang="ru-RU" sz="1800" dirty="0" smtClean="0"/>
                        <a:t>Деду пенсию принес,</a:t>
                      </a:r>
                      <a:endParaRPr lang="ru-RU" dirty="0" smtClean="0"/>
                    </a:p>
                    <a:p>
                      <a:r>
                        <a:rPr lang="ru-RU" sz="1800" dirty="0" smtClean="0"/>
                        <a:t>Хоть совсем не Дед Мороз.</a:t>
                      </a:r>
                      <a:endParaRPr lang="ru-RU" dirty="0" smtClean="0"/>
                    </a:p>
                    <a:p>
                      <a:r>
                        <a:rPr lang="ru-RU" sz="1800" dirty="0" smtClean="0"/>
                        <a:t>На ногах с рассвета он.</a:t>
                      </a:r>
                      <a:endParaRPr lang="ru-RU" dirty="0" smtClean="0"/>
                    </a:p>
                    <a:p>
                      <a:r>
                        <a:rPr lang="ru-RU" sz="1800" kern="1200" dirty="0" smtClean="0"/>
                        <a:t>Кто же это? (Почтальон).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Синий домик у ворот.</a:t>
                      </a:r>
                      <a:endParaRPr lang="ru-RU" dirty="0" smtClean="0"/>
                    </a:p>
                    <a:p>
                      <a:r>
                        <a:rPr lang="ru-RU" sz="1800" dirty="0" smtClean="0"/>
                        <a:t>Угадай, кто в нем живет?</a:t>
                      </a:r>
                      <a:endParaRPr lang="ru-RU" dirty="0" smtClean="0"/>
                    </a:p>
                    <a:p>
                      <a:r>
                        <a:rPr lang="ru-RU" sz="1800" dirty="0" smtClean="0"/>
                        <a:t>Дверца узкая на крышке – </a:t>
                      </a:r>
                      <a:endParaRPr lang="ru-RU" dirty="0" smtClean="0"/>
                    </a:p>
                    <a:p>
                      <a:r>
                        <a:rPr lang="ru-RU" sz="1800" dirty="0" smtClean="0"/>
                        <a:t>Не для белки, не для мыши.</a:t>
                      </a:r>
                      <a:endParaRPr lang="ru-RU" dirty="0" smtClean="0"/>
                    </a:p>
                    <a:p>
                      <a:r>
                        <a:rPr lang="ru-RU" sz="1800" dirty="0" smtClean="0"/>
                        <a:t>Даже и не для скворца</a:t>
                      </a:r>
                      <a:endParaRPr lang="ru-RU" dirty="0" smtClean="0"/>
                    </a:p>
                    <a:p>
                      <a:r>
                        <a:rPr lang="ru-RU" sz="1800" kern="1200" dirty="0" smtClean="0"/>
                        <a:t>Для газет и письмеца. (Ящик).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>Использованная литература: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Н.В. </a:t>
            </a:r>
            <a:r>
              <a:rPr lang="ru-RU" sz="2800" dirty="0" err="1" smtClean="0"/>
              <a:t>Нищева</a:t>
            </a:r>
            <a:r>
              <a:rPr lang="ru-RU" sz="2800" dirty="0" smtClean="0"/>
              <a:t> </a:t>
            </a:r>
            <a:r>
              <a:rPr lang="ru-RU" sz="2800" dirty="0" smtClean="0"/>
              <a:t>«</a:t>
            </a:r>
            <a:r>
              <a:rPr lang="ru-RU" sz="2800" dirty="0" smtClean="0"/>
              <a:t>Конспекты подгрупповых логопедических занятий в средней группе детского сада для детей с ОНР.</a:t>
            </a:r>
            <a:r>
              <a:rPr lang="ru-RU" sz="2800" dirty="0" smtClean="0"/>
              <a:t>» </a:t>
            </a:r>
            <a:r>
              <a:rPr lang="ru-RU" sz="2800" dirty="0" smtClean="0"/>
              <a:t>С.-П., 2007</a:t>
            </a:r>
          </a:p>
          <a:p>
            <a:r>
              <a:rPr lang="ru-RU" sz="2800" dirty="0" smtClean="0"/>
              <a:t>Н.В. </a:t>
            </a:r>
            <a:r>
              <a:rPr lang="ru-RU" sz="2800" dirty="0" err="1" smtClean="0"/>
              <a:t>Нищева</a:t>
            </a:r>
            <a:r>
              <a:rPr lang="ru-RU" sz="2800" dirty="0" smtClean="0"/>
              <a:t> «Картотеки подвижных игр, упражнений, физкультминуток, пальчиковой гимнастики» С.-П., </a:t>
            </a:r>
            <a:r>
              <a:rPr lang="ru-RU" sz="2800" dirty="0" smtClean="0"/>
              <a:t>2011</a:t>
            </a:r>
          </a:p>
          <a:p>
            <a:r>
              <a:rPr lang="ru-RU" sz="2800" dirty="0" smtClean="0"/>
              <a:t>Н.В. </a:t>
            </a:r>
            <a:r>
              <a:rPr lang="ru-RU" sz="2800" dirty="0" err="1" smtClean="0"/>
              <a:t>Нищева</a:t>
            </a:r>
            <a:r>
              <a:rPr lang="ru-RU" sz="2800" dirty="0" smtClean="0"/>
              <a:t>«Программа </a:t>
            </a:r>
            <a:r>
              <a:rPr lang="ru-RU" sz="2800" dirty="0" smtClean="0"/>
              <a:t>коррекционно-развивающей работы в логопедической группе детского сада для детей с общим недоразвитием речи (с 4 до 7 </a:t>
            </a:r>
            <a:r>
              <a:rPr lang="ru-RU" sz="2800" smtClean="0"/>
              <a:t>лет</a:t>
            </a:r>
            <a:r>
              <a:rPr lang="ru-RU" sz="2800" smtClean="0"/>
              <a:t>)» </a:t>
            </a:r>
            <a:r>
              <a:rPr lang="ru-RU" sz="2800" smtClean="0"/>
              <a:t>С.-П., 2007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288" y="332656"/>
            <a:ext cx="7272585" cy="5202957"/>
            <a:chOff x="395288" y="332656"/>
            <a:chExt cx="7272585" cy="520295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95288" y="333375"/>
              <a:ext cx="7272337" cy="480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Monotype Corsiva" pitchFamily="66" charset="0"/>
                  <a:cs typeface="+mn-cs"/>
                </a:rPr>
                <a:t>источник шаблона: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Фокина Лидия Петровна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учитель начальных классов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МКОУ «СОШ ст. Евсино»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Искитимского</a:t>
              </a: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Новосибирской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268538" y="5013325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>
                  <a:latin typeface="Monotype Corsiva" pitchFamily="66" charset="0"/>
                </a:rPr>
                <a:t>Сайт: </a:t>
              </a:r>
              <a:r>
                <a:rPr lang="ru-RU" sz="2800" b="1" i="1">
                  <a:latin typeface="Monotype Corsiva" pitchFamily="66" charset="0"/>
                  <a:hlinkClick r:id="rId3"/>
                </a:rPr>
                <a:t>http://pedsovet.su/</a:t>
              </a:r>
              <a:r>
                <a:rPr lang="ru-RU" sz="2800"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480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 smtClean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 smtClean="0">
                  <a:latin typeface="Monotype Corsiva" pitchFamily="66" charset="0"/>
                  <a:cs typeface="+mn-cs"/>
                </a:rPr>
                <a:t>источник </a:t>
              </a:r>
              <a:r>
                <a:rPr lang="ru-RU" sz="2800" dirty="0">
                  <a:latin typeface="Monotype Corsiva" pitchFamily="66" charset="0"/>
                  <a:cs typeface="+mn-cs"/>
                </a:rPr>
                <a:t>шаблона: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Фокина Лидия Петровна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учитель начальных классов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МКОУ «СОШ ст. Евсино»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Искитимского</a:t>
              </a:r>
              <a:r>
                <a:rPr lang="ru-RU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Новосибирской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68786" y="5012606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</a:rPr>
                <a:t>Сайт: </a:t>
              </a:r>
              <a:r>
                <a:rPr lang="ru-RU" sz="2800" b="1" i="1" dirty="0">
                  <a:latin typeface="Monotype Corsiva" pitchFamily="66" charset="0"/>
                  <a:hlinkClick r:id="rId3"/>
                </a:rPr>
                <a:t>http://pedsovet.su/</a:t>
              </a:r>
              <a:r>
                <a:rPr lang="ru-RU" sz="2800" dirty="0">
                  <a:latin typeface="Monotype Corsiva" pitchFamily="66" charset="0"/>
                </a:rPr>
                <a:t> </a:t>
              </a:r>
            </a:p>
          </p:txBody>
        </p:sp>
      </p:grp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Кто приносит нам газеты и от бабушки приветы?</a:t>
            </a:r>
            <a:endParaRPr lang="ru-RU" sz="4000" dirty="0"/>
          </a:p>
        </p:txBody>
      </p:sp>
      <p:pic>
        <p:nvPicPr>
          <p:cNvPr id="4" name="Содержимое 3" descr="postaci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1500174"/>
            <a:ext cx="3133741" cy="4357717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Посмотрите, какая толстая сумка у почтальона. В ней много газет, журналов, писем.</a:t>
            </a:r>
            <a:endParaRPr lang="ru-RU" sz="3600" dirty="0"/>
          </a:p>
        </p:txBody>
      </p:sp>
      <p:pic>
        <p:nvPicPr>
          <p:cNvPr id="4" name="Содержимое 3" descr="pochtalo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14445" y="1600200"/>
            <a:ext cx="4515109" cy="4525963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Он пойдет в подъезд и опустит письмо, открытку, газету в ящик.</a:t>
            </a:r>
            <a:endParaRPr lang="ru-RU" sz="3600" dirty="0"/>
          </a:p>
        </p:txBody>
      </p:sp>
      <p:pic>
        <p:nvPicPr>
          <p:cNvPr id="4" name="Содержимое 3" descr="3346536_professii_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1500174"/>
            <a:ext cx="4102456" cy="4625989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Пальчиковая гимнастика «Что принес нам почтальон?»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73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4668"/>
                <a:gridCol w="51149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Что принес нам почтальон?</a:t>
                      </a:r>
                    </a:p>
                    <a:p>
                      <a:r>
                        <a:rPr lang="ru-RU" sz="1800" kern="1200" dirty="0" smtClean="0"/>
                        <a:t>С толстой сумкой ходит он.</a:t>
                      </a:r>
                    </a:p>
                    <a:p>
                      <a:r>
                        <a:rPr lang="ru-RU" sz="1800" kern="1200" dirty="0" smtClean="0"/>
                        <a:t>Перевод, журнал, газету,</a:t>
                      </a:r>
                    </a:p>
                    <a:p>
                      <a:r>
                        <a:rPr lang="ru-RU" sz="1800" kern="1200" dirty="0" smtClean="0"/>
                        <a:t>В бандероли две кассеты</a:t>
                      </a:r>
                    </a:p>
                    <a:p>
                      <a:r>
                        <a:rPr lang="ru-RU" sz="1800" kern="1200" dirty="0" smtClean="0"/>
                        <a:t>И письмо от тети Вали,</a:t>
                      </a:r>
                    </a:p>
                    <a:p>
                      <a:r>
                        <a:rPr lang="ru-RU" sz="1800" kern="1200" dirty="0" smtClean="0"/>
                        <a:t>Чтоб ее приезда ждали.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На каждый слог попеременно</a:t>
                      </a:r>
                      <a:r>
                        <a:rPr lang="ru-RU" sz="1800" kern="1200" baseline="0" dirty="0" smtClean="0"/>
                        <a:t> хлопок руками – правая рука в кулак, левая ладонь раскрыта</a:t>
                      </a:r>
                      <a:r>
                        <a:rPr lang="ru-RU" sz="1800" kern="1200" dirty="0" smtClean="0"/>
                        <a:t>.</a:t>
                      </a:r>
                    </a:p>
                    <a:p>
                      <a:r>
                        <a:rPr lang="ru-RU" sz="1800" kern="1200" dirty="0" smtClean="0"/>
                        <a:t>На каждое название пружинку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baseline="0" dirty="0" err="1" smtClean="0"/>
                        <a:t>су-джок</a:t>
                      </a:r>
                      <a:r>
                        <a:rPr lang="ru-RU" sz="1800" kern="1200" baseline="0" dirty="0" smtClean="0"/>
                        <a:t> в виде кольца надевать на пальцы одной руки по очереди с большого</a:t>
                      </a:r>
                      <a:r>
                        <a:rPr lang="ru-RU" sz="1800" kern="1200" dirty="0" smtClean="0"/>
                        <a:t>. Руку поменять, проведя упражнение </a:t>
                      </a:r>
                      <a:r>
                        <a:rPr lang="ru-RU" sz="1800" kern="1200" smtClean="0"/>
                        <a:t>еще раз.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14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429000"/>
            <a:ext cx="2786082" cy="2786082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это? Для чего он нужен?</a:t>
            </a:r>
            <a:endParaRPr lang="ru-RU" dirty="0"/>
          </a:p>
        </p:txBody>
      </p:sp>
      <p:pic>
        <p:nvPicPr>
          <p:cNvPr id="4" name="Содержимое 3" descr="p10304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928801"/>
            <a:ext cx="5072098" cy="3929091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Кому ты отправишь письмо? Что для этого сделаешь? Расскажи.</a:t>
            </a:r>
            <a:endParaRPr lang="ru-RU" sz="3600" dirty="0"/>
          </a:p>
        </p:txBody>
      </p:sp>
      <p:pic>
        <p:nvPicPr>
          <p:cNvPr id="4" name="Содержимое 3" descr="73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68378" y="1600200"/>
            <a:ext cx="5807244" cy="4525963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Сначала надо написать письмо</a:t>
            </a:r>
            <a:endParaRPr lang="ru-RU" sz="3600" dirty="0"/>
          </a:p>
        </p:txBody>
      </p:sp>
      <p:pic>
        <p:nvPicPr>
          <p:cNvPr id="4" name="Содержимое 3" descr="item_42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0750" y="2205831"/>
            <a:ext cx="4762500" cy="3314700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Положить его в конверт</a:t>
            </a:r>
            <a:endParaRPr lang="ru-RU" sz="3600" dirty="0"/>
          </a:p>
        </p:txBody>
      </p:sp>
      <p:pic>
        <p:nvPicPr>
          <p:cNvPr id="4" name="Содержимое 3" descr="45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62175" y="2120106"/>
            <a:ext cx="4819650" cy="3486150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9</Template>
  <TotalTime>142</TotalTime>
  <Words>432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Фокина Л. П. Шаблон 9</vt:lpstr>
      <vt:lpstr>Слайд 1</vt:lpstr>
      <vt:lpstr>Кто приносит нам газеты и от бабушки приветы?</vt:lpstr>
      <vt:lpstr>Посмотрите, какая толстая сумка у почтальона. В ней много газет, журналов, писем.</vt:lpstr>
      <vt:lpstr>Он пойдет в подъезд и опустит письмо, открытку, газету в ящик.</vt:lpstr>
      <vt:lpstr> Пальчиковая гимнастика «Что принес нам почтальон?» </vt:lpstr>
      <vt:lpstr>Что это? Для чего он нужен?</vt:lpstr>
      <vt:lpstr>Кому ты отправишь письмо? Что для этого сделаешь? Расскажи.</vt:lpstr>
      <vt:lpstr>Сначала надо написать письмо</vt:lpstr>
      <vt:lpstr>Положить его в конверт</vt:lpstr>
      <vt:lpstr>На конверт наклеить марку</vt:lpstr>
      <vt:lpstr>Подписать конверт, опустить в почтовый ящик</vt:lpstr>
      <vt:lpstr>продолжи</vt:lpstr>
      <vt:lpstr>Один-много</vt:lpstr>
      <vt:lpstr>Один-два</vt:lpstr>
      <vt:lpstr>Отгадай загадки</vt:lpstr>
      <vt:lpstr>Использованная литература: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2013-02-17T21:03:50Z</dcterms:created>
  <dcterms:modified xsi:type="dcterms:W3CDTF">2013-05-15T20:45:30Z</dcterms:modified>
</cp:coreProperties>
</file>