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  <p:sldId id="269" r:id="rId9"/>
    <p:sldId id="268" r:id="rId10"/>
    <p:sldId id="27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8" autoAdjust="0"/>
    <p:restoredTop sz="94640" autoAdjust="0"/>
  </p:normalViewPr>
  <p:slideViewPr>
    <p:cSldViewPr>
      <p:cViewPr>
        <p:scale>
          <a:sx n="62" d="100"/>
          <a:sy n="62" d="100"/>
        </p:scale>
        <p:origin x="-1110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AE9CDC-52F6-43E4-BD7A-5ED4AF965917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48D2D0-3F1F-4C10-9153-163A4EBDB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images.yandex.ru/yandsearch?source=wiz&amp;fp=0&amp;img_url=http://www.timon-school.ru/data/images/slideshow/0001.jpg&amp;text=%D1%82%D0%B8%D0%BC%D0%BE%D0%BD%D0%BE%D0%B2%D1%81%D0%BA%D0%B0%D1%8F%20%D1%81%D1%80%D0%B5%D0%B4%D0%BD%D1%8F%D1%8F%20%D1%88%D0%BA%D0%BE%D0%BB%D0%B0&amp;noreask=1&amp;pos=2&amp;lr=213&amp;rpt=simage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source=wiz&amp;fp=1&amp;img_url=http://www.museum.ru/imgB.asp?67603&amp;uinfo=ww-1264-wh-927-fw-1039-fh-598-pd-1&amp;p=1&amp;text=%D0%B4%D0%B0%D1%80%D0%B2%D0%B8%D0%BD%D0%BE%D0%B2%D1%81%D0%BA%D0%B8%D0%B9%20%D0%BC%D1%83%D0%B7%D0%B5%D0%B9%20%D1%84%D0%BE%D1%82%D0%BE&amp;noreask=1&amp;pos=54&amp;rpt=simage&amp;lr=213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source=wiz&amp;fp=2&amp;img_url=http://www.cultradio.ru/p/m_289784.jpg&amp;uinfo=ww-1264-wh-927-fw-1039-fh-598-pd-1&amp;p=2&amp;text=%D0%B4%D0%B0%D1%80%D0%B2%D0%B8%D0%BD%D0%BE%D0%B2%D1%81%D0%BA%D0%B8%D0%B9%20%D0%BC%D1%83%D0%B7%D0%B5%D0%B9%20%D1%84%D0%BE%D1%82%D0%BE&amp;noreask=1&amp;pos=69&amp;rpt=simage&amp;lr=2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5637" y="5229200"/>
            <a:ext cx="6770613" cy="1314167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4500" b="1" i="1" dirty="0" smtClean="0"/>
              <a:t>«Почемучки»</a:t>
            </a:r>
          </a:p>
          <a:p>
            <a:pPr algn="r"/>
            <a:r>
              <a:rPr lang="ru-RU" sz="4500" b="1" i="1" dirty="0" smtClean="0"/>
              <a:t>6 «В» класс</a:t>
            </a:r>
          </a:p>
          <a:p>
            <a:pPr algn="r"/>
            <a:r>
              <a:rPr lang="ru-RU" sz="4500" b="1" i="1" dirty="0" smtClean="0"/>
              <a:t>Классный руководитель </a:t>
            </a:r>
          </a:p>
          <a:p>
            <a:pPr algn="r"/>
            <a:r>
              <a:rPr lang="ru-RU" sz="4500" b="1" i="1" dirty="0" smtClean="0"/>
              <a:t>Григорьева Надежда Александровна</a:t>
            </a:r>
            <a:endParaRPr lang="ru-RU" sz="45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83024"/>
            <a:ext cx="7498835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Наш класс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Users\a.nizhnikova\AppData\Local\Microsoft\Windows\Temporary Internet Files\Content.IE5\Z7TV01UH\MM90035678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86" y="4941168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a.nizhnikova\AppData\Local\Microsoft\Windows\Temporary Internet Files\Content.IE5\WV7O9ZL8\MM90035671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16" y="49352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4-tub-ru.yandex.net/i?id=507814624-2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0480"/>
            <a:ext cx="3000340" cy="17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7577"/>
            <a:ext cx="6624737" cy="4533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 </a:t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Мы еще в начале пути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Нас ждут великие дела и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Интересные открытия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149080"/>
            <a:ext cx="5112568" cy="2376265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90256"/>
            <a:ext cx="2095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7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89" y="6111200"/>
            <a:ext cx="8280919" cy="528464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Вместе мы сила…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9144000" cy="609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"/>
            <a:ext cx="9144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1820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Весь наш класс от А до Я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987824" y="4653136"/>
            <a:ext cx="5004032" cy="93610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Классный руководитель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Григорьева Надежда Александровна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521804" y="2276872"/>
            <a:ext cx="7002524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классе 29 учеников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11 Девочек</a:t>
            </a: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18 Мальчиков</a:t>
            </a:r>
          </a:p>
          <a:p>
            <a:pPr algn="l"/>
            <a:endParaRPr lang="ru-RU" dirty="0"/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4679504" y="5085184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W:\Нижникова\Нижникова\Мое\get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7577"/>
            <a:ext cx="4032448" cy="24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2" y="4149080"/>
            <a:ext cx="15229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19268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Закон жизни класса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8208912" cy="316835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Будущее России – зависит от нас</a:t>
            </a:r>
          </a:p>
          <a:p>
            <a:pPr marL="45720" indent="0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Человек может стать человеком только путем воспитания</a:t>
            </a:r>
          </a:p>
          <a:p>
            <a:pPr marL="45720" indent="0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Победи сначала самого себя, а потом врага</a:t>
            </a:r>
          </a:p>
          <a:p>
            <a:pPr marL="45720" indent="0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Учись доброму – тогда плохое на ум не придёт</a:t>
            </a:r>
          </a:p>
          <a:p>
            <a:pPr marL="45720" indent="0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Люби людей, если хочешь чтобы люди любили тебя</a:t>
            </a:r>
          </a:p>
          <a:p>
            <a:pPr marL="45720" indent="0">
              <a:buNone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● Каждый человек уникален и не повторим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946826" y="3329161"/>
            <a:ext cx="18843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052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2403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99992" y="1775569"/>
            <a:ext cx="4464495" cy="1077367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2600" dirty="0" smtClean="0">
              <a:cs typeface="Times New Roman" pitchFamily="18" charset="0"/>
            </a:endParaRPr>
          </a:p>
          <a:p>
            <a:pPr algn="ctr"/>
            <a:r>
              <a:rPr lang="ru-RU" sz="5500" b="1" i="1" dirty="0" smtClean="0">
                <a:solidFill>
                  <a:srgbClr val="FF0000"/>
                </a:solidFill>
                <a:cs typeface="Times New Roman" pitchFamily="18" charset="0"/>
              </a:rPr>
              <a:t>На субботнике </a:t>
            </a:r>
          </a:p>
          <a:p>
            <a:pPr algn="ctr"/>
            <a:r>
              <a:rPr lang="ru-RU" sz="5500" b="1" i="1" dirty="0" smtClean="0">
                <a:solidFill>
                  <a:srgbClr val="FF0000"/>
                </a:solidFill>
                <a:cs typeface="Times New Roman" pitchFamily="18" charset="0"/>
              </a:rPr>
              <a:t>«Чисто не там, где убирают, а там, где не мусорят …»</a:t>
            </a: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 smtClean="0"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 smtClean="0"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39752" y="188641"/>
            <a:ext cx="6696744" cy="122413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Мы активно участвуем в жизни школы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W:\Нижникова\Нижникова\Мое\getImage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3204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:\Нижникова\Нижникова\Мое\getImage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2248"/>
            <a:ext cx="41044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04867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Интересный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классный час…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128" y="4797152"/>
            <a:ext cx="3240360" cy="151216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4000" b="1" dirty="0" smtClean="0">
              <a:solidFill>
                <a:srgbClr val="FF0000"/>
              </a:solidFill>
            </a:endParaRPr>
          </a:p>
          <a:p>
            <a:pPr algn="just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7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</a:t>
            </a:r>
          </a:p>
          <a:p>
            <a:pPr algn="l"/>
            <a:r>
              <a:rPr lang="ru-RU" sz="7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здоровый</a:t>
            </a:r>
          </a:p>
          <a:p>
            <a:pPr algn="l"/>
            <a:r>
              <a:rPr lang="ru-RU" sz="7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 жизни….</a:t>
            </a:r>
            <a:endParaRPr lang="ru-RU" sz="74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W:\Нижникова\Нижникова\Мое\DSCF7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9" y="2204864"/>
            <a:ext cx="521431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:\Нижникова\Нижникова\Мое\Грамотв 3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880320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63825" y="260350"/>
            <a:ext cx="6480175" cy="7572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Интересный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классный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час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W:\Нижникова\Нижникова\Мое\getImage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024336" cy="19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W:\Нижникова\Нижникова\Мое\getImage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0243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:\Нижникова\Нижникова\Мое\DSCF7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464496" cy="31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W:\Нижникова\Нижникова\Мое\get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268760"/>
            <a:ext cx="33483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412776"/>
            <a:ext cx="20766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1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4" y="188640"/>
            <a:ext cx="6527845" cy="9911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Быстрее, выше, сильнее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…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517231"/>
            <a:ext cx="4968552" cy="1008113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активно занимаются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спортом, принимают участие в соревнованиях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W:\Нижникова\Нижникова\Мое\getImage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9"/>
            <a:ext cx="41044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53865"/>
            <a:ext cx="2088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81475"/>
            <a:ext cx="18288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6" y="1179786"/>
            <a:ext cx="15335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2060849"/>
            <a:ext cx="1590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5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4" y="188640"/>
            <a:ext cx="6527845" cy="9911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Быстрее, выше,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сильнее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517231"/>
            <a:ext cx="4968552" cy="1008113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побеждают !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W:\Нижникова\Нижникова\Мое\грамота 1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9086"/>
            <a:ext cx="2664296" cy="34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W:\Нижникова\Нижникова\Мое\Грамота 4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44827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79449"/>
            <a:ext cx="17335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4" y="188640"/>
            <a:ext cx="6527845" cy="9911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Arial" pitchFamily="34" charset="0"/>
              </a:rPr>
              <a:t>Познавательная поездка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…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3465746" cy="1584177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Государственном Дарвиновском музее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065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W:\Нижникова\Нижникова\Мое\SDC14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" y="2060848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5-tub-ru.yandex.net/i?id=170203122-1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1324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5-tub-ru.yandex.net/i?id=444468943-3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14" y="1484784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W:\Нижникова\Нижникова\Мое\getImage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1"/>
            <a:ext cx="3663046" cy="26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ubOvalCallout"/>
          <p:cNvSpPr>
            <a:spLocks noEditPoints="1" noChangeArrowheads="1"/>
          </p:cNvSpPr>
          <p:nvPr/>
        </p:nvSpPr>
        <p:spPr bwMode="auto">
          <a:xfrm>
            <a:off x="6228183" y="4076678"/>
            <a:ext cx="1327877" cy="115252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000" b="1" i="1" dirty="0" smtClean="0"/>
              <a:t>Было очень интересно</a:t>
            </a:r>
            <a:r>
              <a:rPr lang="ru-RU" sz="1400" b="1" i="1" dirty="0" smtClean="0"/>
              <a:t>!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9946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589</TotalTime>
  <Words>168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 Наш класс</vt:lpstr>
      <vt:lpstr>Весь наш класс от А до Я </vt:lpstr>
      <vt:lpstr>Закон жизни класса</vt:lpstr>
      <vt:lpstr>Мы активно участвуем в жизни школы</vt:lpstr>
      <vt:lpstr>Интересный классный час…</vt:lpstr>
      <vt:lpstr>Интересный классный час</vt:lpstr>
      <vt:lpstr>Быстрее, выше, сильнее…</vt:lpstr>
      <vt:lpstr>Быстрее, выше, сильнее</vt:lpstr>
      <vt:lpstr>Познавательная поездка…</vt:lpstr>
      <vt:lpstr>       Мы еще в начале пути  Нас ждут великие дела и Интересные открытия    </vt:lpstr>
      <vt:lpstr>Вместе мы сила…</vt:lpstr>
    </vt:vector>
  </TitlesOfParts>
  <Company>Flori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Каким был январь 2013 года</dc:title>
  <dc:creator>Косоногова Дарья Ивановна</dc:creator>
  <cp:lastModifiedBy>Нижникова Анна Валентиновна</cp:lastModifiedBy>
  <cp:revision>58</cp:revision>
  <dcterms:created xsi:type="dcterms:W3CDTF">2013-02-06T13:30:24Z</dcterms:created>
  <dcterms:modified xsi:type="dcterms:W3CDTF">2013-12-17T05:27:14Z</dcterms:modified>
</cp:coreProperties>
</file>