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3" r:id="rId7"/>
    <p:sldId id="264" r:id="rId8"/>
    <p:sldId id="259" r:id="rId9"/>
    <p:sldId id="262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Профилактика </a:t>
            </a:r>
          </a:p>
          <a:p>
            <a:pPr algn="ctr">
              <a:buNone/>
            </a:pPr>
            <a:r>
              <a:rPr lang="ru-RU" dirty="0" smtClean="0"/>
              <a:t>т</a:t>
            </a:r>
            <a:r>
              <a:rPr lang="ru-RU" dirty="0" smtClean="0"/>
              <a:t>уберкулёза.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55183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charla.ru/uploads/images/2/9/8/d/9/c2e8e69d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3933825" cy="39338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1196752"/>
            <a:ext cx="4078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Профилактика туберкулёза – прививки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24 марта – Всемирный день борьбы с туберкулезом</a:t>
            </a:r>
            <a:endParaRPr lang="ru-RU" dirty="0"/>
          </a:p>
        </p:txBody>
      </p:sp>
      <p:pic>
        <p:nvPicPr>
          <p:cNvPr id="23554" name="Picture 2" descr="http://go3.imgsmail.ru/imgpreview?key=http%3A//www.opsa.info/img/images/poster-voz-ostanovite-tuberkulez-poka-ya-zhiv.jpg&amp;mb=imgdb_preview_8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12018"/>
            <a:ext cx="3240360" cy="463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r>
              <a:rPr lang="ru-RU" dirty="0" smtClean="0"/>
              <a:t>: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расширить представление </a:t>
            </a:r>
            <a:r>
              <a:rPr lang="ru-RU" dirty="0" smtClean="0"/>
              <a:t>учащихся о проблеме сохранения </a:t>
            </a:r>
            <a:r>
              <a:rPr lang="ru-RU" dirty="0" smtClean="0"/>
              <a:t>здоровья;</a:t>
            </a:r>
            <a:endParaRPr lang="ru-RU" dirty="0" smtClean="0"/>
          </a:p>
          <a:p>
            <a:pPr fontAlgn="base"/>
            <a:r>
              <a:rPr lang="ru-RU" dirty="0" smtClean="0"/>
              <a:t> познакомиться с </a:t>
            </a:r>
            <a:r>
              <a:rPr lang="ru-RU" dirty="0" smtClean="0"/>
              <a:t>понятием «туберкулез» и </a:t>
            </a:r>
            <a:r>
              <a:rPr lang="ru-RU" dirty="0" smtClean="0"/>
              <a:t>путями заражения туберкулёзом;</a:t>
            </a:r>
            <a:endParaRPr lang="ru-RU" dirty="0" smtClean="0"/>
          </a:p>
          <a:p>
            <a:pPr fontAlgn="base"/>
            <a:r>
              <a:rPr lang="ru-RU" dirty="0" smtClean="0"/>
              <a:t>Узнать о </a:t>
            </a:r>
            <a:r>
              <a:rPr lang="ru-RU" dirty="0" smtClean="0"/>
              <a:t>необходимость профилактических прививок от туберкулеза;</a:t>
            </a:r>
          </a:p>
          <a:p>
            <a:pPr fontAlgn="base"/>
            <a:r>
              <a:rPr lang="ru-RU" dirty="0" smtClean="0"/>
              <a:t>узнать </a:t>
            </a:r>
            <a:r>
              <a:rPr lang="ru-RU" dirty="0" smtClean="0"/>
              <a:t>основные признаки заболевания туберкулезом.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Что </a:t>
            </a:r>
            <a:r>
              <a:rPr lang="ru-RU" sz="3600" b="1" dirty="0" smtClean="0"/>
              <a:t>такое туберкулез и как им можно </a:t>
            </a:r>
            <a:r>
              <a:rPr lang="ru-RU" sz="3600" b="1" dirty="0" smtClean="0"/>
              <a:t>заразиться</a:t>
            </a:r>
            <a:r>
              <a:rPr lang="ru-RU" sz="36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Туберкулез </a:t>
            </a:r>
            <a:r>
              <a:rPr lang="ru-RU" dirty="0" smtClean="0"/>
              <a:t>- одно из наиболее </a:t>
            </a:r>
            <a:r>
              <a:rPr lang="ru-RU" dirty="0" smtClean="0"/>
              <a:t>древних </a:t>
            </a:r>
            <a:r>
              <a:rPr lang="ru-RU" dirty="0" smtClean="0"/>
              <a:t>и широко распространенных хронических инфекционных заболеваний. Ученые полагают, что эта болезнь даже старше человека, так как ей подвержены многие представители </a:t>
            </a:r>
            <a:r>
              <a:rPr lang="ru-RU" dirty="0" smtClean="0"/>
              <a:t>животного </a:t>
            </a:r>
            <a:r>
              <a:rPr lang="ru-RU" dirty="0" smtClean="0"/>
              <a:t>мира, в том числе рыбы и пресмыкающиеся, освоившие Землю задолго до наших предков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Открытие Роберта Коха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1882 году немецкий бактериолог Роберт Кох обнаружил и обличил «нарушителя человеческого спокойствия»-микобактерию </a:t>
            </a:r>
            <a:r>
              <a:rPr lang="ru-RU" dirty="0" err="1" smtClean="0"/>
              <a:t>туберкулёза.Кох</a:t>
            </a:r>
            <a:r>
              <a:rPr lang="ru-RU" dirty="0" smtClean="0"/>
              <a:t> писал: «Готовность к болезни особенно велика в ослабленных, находящихся в плохих условиях </a:t>
            </a:r>
            <a:r>
              <a:rPr lang="ru-RU" dirty="0" err="1" smtClean="0"/>
              <a:t>организмах.Пока</a:t>
            </a:r>
            <a:r>
              <a:rPr lang="ru-RU" dirty="0" smtClean="0"/>
              <a:t> имеются на Земле трущобы, куда не проникает луч солнца, чахотка и дальше будет существовать»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go3.imgsmail.ru/imgpreview?key=http%3A//blog.uole-museum.ru/wp-content/uploads/2010/05/Eho1910maj-1.jpg&amp;mb=imgdb_preview_9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2088232" cy="2228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12160" y="2420888"/>
            <a:ext cx="272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Роберт Кох (1843-1910 гг.)</a:t>
            </a:r>
            <a:endParaRPr lang="ru-RU" dirty="0"/>
          </a:p>
        </p:txBody>
      </p:sp>
      <p:pic>
        <p:nvPicPr>
          <p:cNvPr id="6" name="Picture 2" descr="http://go3.imgsmail.ru/imgpreview?key=http%3A//recipehome.ru/wp-content/uploads/2011/04/tuderkyl.jpg&amp;mb=imgdb_preview_17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933056"/>
            <a:ext cx="2333625" cy="15525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48064" y="5589240"/>
            <a:ext cx="2997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Туберкулез  и  Палочка Коха.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go1.imgsmail.ru/imgpreview?key=http%3A//ustimochka.ru/wp-content/uploads/2013/01/tuberkuleozi1.jpg&amp;mb=imgdb_preview_1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1905000" cy="1905000"/>
          </a:xfrm>
          <a:prstGeom prst="rect">
            <a:avLst/>
          </a:prstGeom>
          <a:noFill/>
        </p:spPr>
      </p:pic>
      <p:pic>
        <p:nvPicPr>
          <p:cNvPr id="20484" name="Picture 4" descr="http://www.files.televid.by/img/Tu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492896"/>
            <a:ext cx="2506049" cy="3244076"/>
          </a:xfrm>
          <a:prstGeom prst="rect">
            <a:avLst/>
          </a:prstGeom>
          <a:noFill/>
        </p:spPr>
      </p:pic>
      <p:pic>
        <p:nvPicPr>
          <p:cNvPr id="20486" name="Picture 6" descr="http://go2.imgsmail.ru/imgpreview?key=http%3A//pchela-info.ru/uploads/posts/2012-04/1334520093_928274477844.jpg&amp;mb=imgdb_preview_3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05064"/>
            <a:ext cx="1876425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Воздушно-капельный способ заражения туберкулезом:</a:t>
            </a:r>
            <a:endParaRPr lang="ru-RU" dirty="0"/>
          </a:p>
        </p:txBody>
      </p:sp>
      <p:pic>
        <p:nvPicPr>
          <p:cNvPr id="21506" name="Picture 2" descr="детский туберкул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2981325" cy="3390900"/>
          </a:xfrm>
          <a:prstGeom prst="rect">
            <a:avLst/>
          </a:prstGeom>
          <a:noFill/>
        </p:spPr>
      </p:pic>
      <p:pic>
        <p:nvPicPr>
          <p:cNvPr id="21508" name="Picture 4" descr="http://go1.imgsmail.ru/imgpreview?key=http%3A//vitomed.ru/uploads/posts/2011-10/1319478547_1279295446_1_images1.jpg&amp;mb=imgdb_preview_9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132856"/>
            <a:ext cx="2324100" cy="1562100"/>
          </a:xfrm>
          <a:prstGeom prst="rect">
            <a:avLst/>
          </a:prstGeom>
          <a:noFill/>
        </p:spPr>
      </p:pic>
      <p:pic>
        <p:nvPicPr>
          <p:cNvPr id="21510" name="Picture 6" descr="способы передачи туберкулез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221088"/>
            <a:ext cx="2857500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05273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В современном мире от туберкулеза погибает больше людей, чем от 37 </a:t>
            </a:r>
            <a:r>
              <a:rPr lang="ru-RU" sz="2400" dirty="0" smtClean="0"/>
              <a:t>основных </a:t>
            </a:r>
            <a:r>
              <a:rPr lang="ru-RU" sz="2400" dirty="0" smtClean="0"/>
              <a:t>инфекций вместе взятых, включая чуму, холеру, малярию, СПИД и другие. </a:t>
            </a:r>
            <a:endParaRPr lang="ru-RU" sz="2400" dirty="0" smtClean="0"/>
          </a:p>
          <a:p>
            <a:pPr fontAlgn="base"/>
            <a:endParaRPr lang="ru-RU" sz="2400" dirty="0" smtClean="0"/>
          </a:p>
          <a:p>
            <a:pPr fontAlgn="base"/>
            <a:r>
              <a:rPr lang="ru-RU" sz="2400" dirty="0" smtClean="0"/>
              <a:t>Треть </a:t>
            </a:r>
            <a:r>
              <a:rPr lang="ru-RU" sz="2400" dirty="0" smtClean="0"/>
              <a:t>населения мира </a:t>
            </a:r>
            <a:r>
              <a:rPr lang="ru-RU" sz="2400" dirty="0" smtClean="0"/>
              <a:t>заражена туберкулезом</a:t>
            </a:r>
            <a:r>
              <a:rPr lang="ru-RU" sz="2400" dirty="0" smtClean="0"/>
              <a:t> и подвергается риску тяжело </a:t>
            </a:r>
            <a:r>
              <a:rPr lang="ru-RU" sz="2400" dirty="0" smtClean="0"/>
              <a:t>заболеть</a:t>
            </a:r>
            <a:r>
              <a:rPr lang="ru-RU" sz="2400" dirty="0" smtClean="0"/>
              <a:t>. В течение ближайших 10 лет от этой инфекции погибнет примерно 30 миллионов</a:t>
            </a:r>
            <a:r>
              <a:rPr lang="ru-RU" sz="2400" dirty="0" smtClean="0"/>
              <a:t>...</a:t>
            </a:r>
          </a:p>
          <a:p>
            <a:pPr fontAlgn="base"/>
            <a:r>
              <a:rPr lang="ru-RU" sz="2400" dirty="0" smtClean="0"/>
              <a:t>Не дадим  инфекции распространиться!!!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erch.fm/images/stories/2012/03/05/t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416824" cy="6207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105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Классный час</vt:lpstr>
      <vt:lpstr>Цели и задачи:  </vt:lpstr>
      <vt:lpstr>  Что такое туберкулез и как им можно заразиться. </vt:lpstr>
      <vt:lpstr>Открытие Роберта Коха</vt:lpstr>
      <vt:lpstr>Слайд 5</vt:lpstr>
      <vt:lpstr>Слайд 6</vt:lpstr>
      <vt:lpstr>Воздушно-капельный способ заражения туберкулезом:</vt:lpstr>
      <vt:lpstr>Слайд 8</vt:lpstr>
      <vt:lpstr>Слайд 9</vt:lpstr>
      <vt:lpstr>Слайд 10</vt:lpstr>
      <vt:lpstr>24 марта – Всемирный день борьбы с туберкулезом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Марина</dc:creator>
  <cp:lastModifiedBy>Марина</cp:lastModifiedBy>
  <cp:revision>7</cp:revision>
  <dcterms:created xsi:type="dcterms:W3CDTF">2014-04-02T03:27:20Z</dcterms:created>
  <dcterms:modified xsi:type="dcterms:W3CDTF">2014-04-02T04:33:33Z</dcterms:modified>
</cp:coreProperties>
</file>