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EAFFE6-1163-42D0-A6D9-E214374F14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3DC2A3-DD72-44EF-BD28-5457C1749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ages.yandex.ru/yandsearch?source=psearch&amp;text=%D0%BE%D1%82%D0%BA%D1%80%D1%8B%D1%82%D1%8B%D0%B9%20%D1%83%D1%80%D0%BE%D0%BA%20%D0%BF%D0%BE%20%D1%85%D0%B8%D0%BC%D0%B8%D0%B8%209%20%D0%BA%D0%BB%D0%B0%D1%81%D1%81%20%D0%BC%D0%B5%D1%82%D0%B0%D0%BB%D0%BB%D1%8B%20%D0%BF%D1%80%D0%B5%D0%B7%D0%B5%D0%BD%D1%82%D0%B0%D1%86%D0%B8%D1%8F&amp;fp=0&amp;pos=9&amp;rpt=simage&amp;lr=2&amp;uinfo=ww-1166-wh-750-fw-941-fh-544-pd-1&amp;img_url=http%3A%2F%2F900igr.net%2Fdatai%2Fkhimija%2FOsobennosti-metalla%2F0014-008-Osobennosti-metalla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psearch&amp;text=%D0%BE%D1%82%D0%BA%D1%80%D1%8B%D1%82%D1%8B%D0%B9%20%D1%83%D1%80%D0%BE%D0%BA%20%D0%BF%D0%BE%20%D1%85%D0%B8%D0%BC%D0%B8%D0%B8%209%20%D0%BA%D0%BB%D0%B0%D1%81%D1%81%20%D0%BC%D0%B5%D1%82%D0%B0%D0%BB%D0%BB%D1%8B%20%D0%BF%D1%80%D0%B5%D0%B7%D0%B5%D0%BD%D1%82%D0%B0%D1%86%D0%B8%D1%8F&amp;fp=0&amp;pos=3&amp;rpt=simage&amp;lr=2&amp;uinfo=ww-1166-wh-750-fw-941-fh-544-pd-1&amp;img_url=http%3A%2F%2Fallvitrina.ru%2Fimage.php%3FaHR0cDovL3QxLmdzdGF0aWMuY29tL2ltYWdlcz9xPXRibjpBTmQ5R2NUcHFBdWQ0SzNsSDJxQ0VoOTd5MlJiNWNBUXpjWUlQTzhDM1FwQmdfOU5uV1hWQXNZMUxzZnY4eTg%3D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857652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МЕТАЛЛЫ</a:t>
            </a:r>
            <a:br>
              <a:rPr lang="ru-RU" sz="4900" dirty="0"/>
            </a:br>
            <a:r>
              <a:rPr lang="ru-RU" sz="4900" dirty="0"/>
              <a:t>Общая характеристика металлов. Физические свойства и применение металлов.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9 класс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900igr.net/datai/khimija/Osobennosti-metalla/0014-008-Osobennosti-metalla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764386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5449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Цели урока: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повторить и обобщить сведения о металлической химической связи и кристаллической металлической решетке. Изучить общие физические свойства металлов, рассмотреть варианты классификации металлов.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428604"/>
          <a:ext cx="8001056" cy="5429288"/>
        </p:xfrm>
        <a:graphic>
          <a:graphicData uri="http://schemas.openxmlformats.org/drawingml/2006/table">
            <a:tbl>
              <a:tblPr/>
              <a:tblGrid>
                <a:gridCol w="2666740"/>
                <a:gridCol w="2666740"/>
                <a:gridCol w="2667576"/>
              </a:tblGrid>
              <a:tr h="146872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ЗНАЮ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ХОЧУ УЗНАТЬ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УЗНАЛ (А)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5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10921"/>
          <a:ext cx="7572427" cy="6004639"/>
        </p:xfrm>
        <a:graphic>
          <a:graphicData uri="http://schemas.openxmlformats.org/drawingml/2006/table">
            <a:tbl>
              <a:tblPr/>
              <a:tblGrid>
                <a:gridCol w="2714644"/>
                <a:gridCol w="2333114"/>
                <a:gridCol w="2524669"/>
              </a:tblGrid>
              <a:tr h="22930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ЗНАЮ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ХОЧУ УЗНАТЬ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УЗНАЛ (А)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91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Металлов в ПСХЭ Д.И. Менделеева намного больше, чем неметаллов.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Металлы в ПСХЭ Д.И. Менделеева занимают нижний левый угол.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металлах металлическая связь и металлическая  кристаллическая  решетка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Большинство металлов твердые по агрегатному состоянию (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Hg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жидк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Металлы бывают черные и цветные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Металлы блестят.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Из металлов можно изготовить много разных деталей, предметов.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Что общего у всех металлов и почему их выделяют в отдельную группу?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Как можно классифицировать металлы?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Где применяются, используются разные металлы?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 какими веществами они реагируют?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16586"/>
          <a:ext cx="7929618" cy="6685458"/>
        </p:xfrm>
        <a:graphic>
          <a:graphicData uri="http://schemas.openxmlformats.org/drawingml/2006/table">
            <a:tbl>
              <a:tblPr/>
              <a:tblGrid>
                <a:gridCol w="2768492"/>
                <a:gridCol w="1660665"/>
                <a:gridCol w="3500461"/>
              </a:tblGrid>
              <a:tr h="33106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ЗНАЮ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ХОЧУ УЗНАТЬ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УЗНАЛ (А)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6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Металлов в ПСХЭ Д.И. Менделеева намного больше, чем неметаллов.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Металлы в ПСХЭ Д.И. Менделеева занимают нижний левый угол.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металлах металлическая связь и металлическая  кристаллическая  решетка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Большинство металлов твердые по агрегатному состоянию (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Hg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жидк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Металлы бывают черные и цветные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Металлы блестят.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Из металлов можно изготовить много разных деталей, предметов.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1.Что общего у всех металлов и почему их выделяют в отдельную группу?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2.Как можно классифицировать металлы?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3.Где применяются, используются разные металлы в соответствии  с их свойствами?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1.Металлы являются восстановителями, они имеют 1-3 электрона на внешнем энергетическом уровне, у них большой атомный радиус. Их всего 88, они располагаются в главных и побочных подгруппах ПСХЭ. Общие физические свойства определяются металлической связью и металлической кристаллической решеткой.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2. Металлы бывают: легкоплавкие (ртуть -39</a:t>
                      </a:r>
                      <a:r>
                        <a:rPr lang="ru-RU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С) и тугоплавкие (вольфрам +3800</a:t>
                      </a:r>
                      <a:r>
                        <a:rPr lang="ru-RU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С); Мягкие (ЩЗ: натрий, калий) и твердые (хром); тяжелые (плотность больше 5г/см</a:t>
                      </a:r>
                      <a:r>
                        <a:rPr lang="ru-RU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осмий-22г/см</a:t>
                      </a:r>
                      <a:r>
                        <a:rPr lang="ru-RU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)и легкие (литий 0,53г/см</a:t>
                      </a:r>
                      <a:r>
                        <a:rPr lang="ru-RU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),лучшие проводники электричества (серебро, медь, золото, алюминий) и худшие проводники электричества (ртуть, свинец, вольфрам);  Металлы высокой пластичности: золото, серебро, медь, олово и т.д.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3. Где применяются, используются разные металлы в соответствии  с их свойствами?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/>
          <a:lstStyle/>
          <a:p>
            <a:r>
              <a:rPr lang="ru-RU" dirty="0" smtClean="0"/>
              <a:t>Лабораторный опыт «Ознакомление с физическими свойствами металлов».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roki-shkola.ru/wp-content/uploads/2013/04/met_neme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7715304" cy="575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378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МЕТАЛЛЫ Общая характеристика металлов. Физические свойства и применение металлов. </vt:lpstr>
      <vt:lpstr>Слайд 2</vt:lpstr>
      <vt:lpstr>Цели урока: повторить и обобщить сведения о металлической химической связи и кристаллической металлической решетке. Изучить общие физические свойства металлов, рассмотреть варианты классификации металлов.  </vt:lpstr>
      <vt:lpstr>Слайд 4</vt:lpstr>
      <vt:lpstr>Слайд 5</vt:lpstr>
      <vt:lpstr>Слайд 6</vt:lpstr>
      <vt:lpstr>Вопрос 3. Где применяются, используются разные металлы в соответствии  с их свойствами? </vt:lpstr>
      <vt:lpstr>Лабораторный опыт «Ознакомление с физическими свойствами металлов».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МЕТАЛЛЫ Общая характеристика металлов. Физические свойства и применение металлов. </dc:title>
  <dc:creator>User</dc:creator>
  <cp:lastModifiedBy>User</cp:lastModifiedBy>
  <cp:revision>2</cp:revision>
  <dcterms:created xsi:type="dcterms:W3CDTF">2013-11-06T21:00:45Z</dcterms:created>
  <dcterms:modified xsi:type="dcterms:W3CDTF">2013-11-10T18:27:06Z</dcterms:modified>
</cp:coreProperties>
</file>