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6FBD-E324-4B81-9B7F-862BF691D78D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8008-E8CD-4E9B-93D8-264248ED889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6FBD-E324-4B81-9B7F-862BF691D78D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8008-E8CD-4E9B-93D8-264248ED8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6FBD-E324-4B81-9B7F-862BF691D78D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8008-E8CD-4E9B-93D8-264248ED8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6FBD-E324-4B81-9B7F-862BF691D78D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8008-E8CD-4E9B-93D8-264248ED88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6FBD-E324-4B81-9B7F-862BF691D78D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8008-E8CD-4E9B-93D8-264248ED8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6FBD-E324-4B81-9B7F-862BF691D78D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8008-E8CD-4E9B-93D8-264248ED88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6FBD-E324-4B81-9B7F-862BF691D78D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8008-E8CD-4E9B-93D8-264248ED889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6FBD-E324-4B81-9B7F-862BF691D78D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8008-E8CD-4E9B-93D8-264248ED8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6FBD-E324-4B81-9B7F-862BF691D78D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8008-E8CD-4E9B-93D8-264248ED8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6FBD-E324-4B81-9B7F-862BF691D78D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8008-E8CD-4E9B-93D8-264248ED8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6FBD-E324-4B81-9B7F-862BF691D78D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8008-E8CD-4E9B-93D8-264248ED889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9D96FBD-E324-4B81-9B7F-862BF691D78D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1768008-E8CD-4E9B-93D8-264248ED88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340768"/>
            <a:ext cx="7175351" cy="3584689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ИСПОЛЬЗОВАНИЕ ЭОР НА УРОКАХ ХИМИИ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13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260648"/>
            <a:ext cx="4022160" cy="72008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Интерактивная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таблица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«Классификация солей»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7302" y="0"/>
            <a:ext cx="4389194" cy="1052736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>
                <a:solidFill>
                  <a:schemeClr val="tx1"/>
                </a:solidFill>
              </a:rPr>
              <a:t>Информационный модуль</a:t>
            </a:r>
          </a:p>
          <a:p>
            <a:r>
              <a:rPr lang="ru-RU" dirty="0">
                <a:solidFill>
                  <a:schemeClr val="tx1"/>
                </a:solidFill>
              </a:rPr>
              <a:t>«Классификация веществ»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4032448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268760"/>
            <a:ext cx="417646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163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23528" y="260648"/>
            <a:ext cx="8352928" cy="576064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Контролирующие модули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4219947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980728"/>
            <a:ext cx="4320480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28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568952" cy="6408712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sz="3800" dirty="0"/>
              <a:t>• </a:t>
            </a:r>
            <a:r>
              <a:rPr lang="ru-RU" sz="4200" b="1" dirty="0" smtClean="0">
                <a:solidFill>
                  <a:schemeClr val="tx1"/>
                </a:solidFill>
              </a:rPr>
              <a:t>сайт </a:t>
            </a:r>
            <a:r>
              <a:rPr lang="ru-RU" sz="4200" b="1" dirty="0">
                <a:solidFill>
                  <a:schemeClr val="tx1"/>
                </a:solidFill>
              </a:rPr>
              <a:t>Федерального центра информационно-образовательных ресурсов (ФЦИОР, </a:t>
            </a:r>
            <a:r>
              <a:rPr lang="ru-RU" sz="4200" b="1" dirty="0">
                <a:solidFill>
                  <a:schemeClr val="accent1">
                    <a:lumMod val="50000"/>
                  </a:schemeClr>
                </a:solidFill>
              </a:rPr>
              <a:t>http://eor.edu.ru</a:t>
            </a:r>
            <a:r>
              <a:rPr lang="ru-RU" sz="4200" b="1" dirty="0">
                <a:solidFill>
                  <a:schemeClr val="tx1"/>
                </a:solidFill>
              </a:rPr>
              <a:t>); </a:t>
            </a:r>
          </a:p>
          <a:p>
            <a:pPr marL="45720" indent="0">
              <a:buNone/>
            </a:pPr>
            <a:r>
              <a:rPr lang="ru-RU" sz="4200" b="1" dirty="0">
                <a:solidFill>
                  <a:schemeClr val="tx1"/>
                </a:solidFill>
              </a:rPr>
              <a:t>• </a:t>
            </a:r>
            <a:r>
              <a:rPr lang="ru-RU" sz="4200" b="1" dirty="0" smtClean="0">
                <a:solidFill>
                  <a:schemeClr val="tx1"/>
                </a:solidFill>
              </a:rPr>
              <a:t>сайт </a:t>
            </a:r>
            <a:r>
              <a:rPr lang="ru-RU" sz="4200" b="1" dirty="0">
                <a:solidFill>
                  <a:schemeClr val="tx1"/>
                </a:solidFill>
              </a:rPr>
              <a:t>единой коллекции цифровых образовательных ресурсов (Единая коллекция ЦОР, </a:t>
            </a:r>
            <a:r>
              <a:rPr lang="ru-RU" sz="4200" b="1" dirty="0">
                <a:solidFill>
                  <a:schemeClr val="accent1">
                    <a:lumMod val="50000"/>
                  </a:schemeClr>
                </a:solidFill>
              </a:rPr>
              <a:t>http://school-collection.edu.ru</a:t>
            </a:r>
            <a:r>
              <a:rPr lang="ru-RU" sz="4200" b="1" dirty="0">
                <a:solidFill>
                  <a:schemeClr val="tx1"/>
                </a:solidFill>
              </a:rPr>
              <a:t>); </a:t>
            </a:r>
          </a:p>
          <a:p>
            <a:pPr marL="45720" indent="0">
              <a:buNone/>
            </a:pPr>
            <a:r>
              <a:rPr lang="ru-RU" sz="4200" b="1" dirty="0">
                <a:solidFill>
                  <a:schemeClr val="tx1"/>
                </a:solidFill>
              </a:rPr>
              <a:t>• </a:t>
            </a:r>
            <a:r>
              <a:rPr lang="ru-RU" sz="4200" b="1" dirty="0" smtClean="0">
                <a:solidFill>
                  <a:schemeClr val="tx1"/>
                </a:solidFill>
              </a:rPr>
              <a:t>сайт </a:t>
            </a:r>
            <a:r>
              <a:rPr lang="ru-RU" sz="4200" b="1" dirty="0">
                <a:solidFill>
                  <a:schemeClr val="tx1"/>
                </a:solidFill>
              </a:rPr>
              <a:t>информационной системы «Единое окно доступа к образовательным ресурсам» (ЕС «Единое окно», </a:t>
            </a:r>
            <a:r>
              <a:rPr lang="ru-RU" sz="4200" b="1" dirty="0">
                <a:solidFill>
                  <a:schemeClr val="accent1">
                    <a:lumMod val="50000"/>
                  </a:schemeClr>
                </a:solidFill>
              </a:rPr>
              <a:t>http://window .edu.ru</a:t>
            </a:r>
            <a:r>
              <a:rPr lang="ru-RU" sz="4200" b="1" dirty="0">
                <a:solidFill>
                  <a:schemeClr val="tx1"/>
                </a:solidFill>
              </a:rPr>
              <a:t>); </a:t>
            </a:r>
          </a:p>
          <a:p>
            <a:pPr marL="45720" indent="0">
              <a:buNone/>
            </a:pPr>
            <a:r>
              <a:rPr lang="ru-RU" sz="4200" b="1" dirty="0">
                <a:solidFill>
                  <a:schemeClr val="tx1"/>
                </a:solidFill>
              </a:rPr>
              <a:t>• </a:t>
            </a:r>
            <a:r>
              <a:rPr lang="ru-RU" sz="4200" b="1" dirty="0" smtClean="0">
                <a:solidFill>
                  <a:schemeClr val="tx1"/>
                </a:solidFill>
              </a:rPr>
              <a:t>Федеральный портал </a:t>
            </a:r>
            <a:r>
              <a:rPr lang="ru-RU" sz="4200" b="1" dirty="0">
                <a:solidFill>
                  <a:schemeClr val="tx1"/>
                </a:solidFill>
              </a:rPr>
              <a:t>«Российское образование» (</a:t>
            </a:r>
            <a:r>
              <a:rPr lang="ru-RU" sz="4200" b="1" dirty="0">
                <a:solidFill>
                  <a:schemeClr val="accent1">
                    <a:lumMod val="50000"/>
                  </a:schemeClr>
                </a:solidFill>
              </a:rPr>
              <a:t>http://www.edu.ru</a:t>
            </a:r>
            <a:r>
              <a:rPr lang="ru-RU" sz="4200" b="1" dirty="0">
                <a:solidFill>
                  <a:schemeClr val="tx1"/>
                </a:solidFill>
              </a:rPr>
              <a:t>). </a:t>
            </a: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58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</TotalTime>
  <Words>85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ИСПОЛЬЗОВАНИЕ ЭОР НА УРОКАХ ХИМИИ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ЭОР НА УРОКАХ ХИМИИ</dc:title>
  <dc:creator>LENOVO</dc:creator>
  <cp:lastModifiedBy>LENOVO</cp:lastModifiedBy>
  <cp:revision>5</cp:revision>
  <dcterms:created xsi:type="dcterms:W3CDTF">2013-03-24T19:19:22Z</dcterms:created>
  <dcterms:modified xsi:type="dcterms:W3CDTF">2013-03-24T19:51:48Z</dcterms:modified>
</cp:coreProperties>
</file>