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3199BF-8A19-447D-9593-807157EC41D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A19536-5588-4457-9757-D2CAC7047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декоративного искусства в жизни древнего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%20Древнего%20Египта%20картинки%20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08720"/>
            <a:ext cx="3744416" cy="5270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20486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Основной частью мужского костюма был набедренник, или передник, крепившийся на поясе.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2202621_cleopatra_bent_arms_szekeres_by_elf_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5188298" cy="4487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2292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Женщины высших сословий носили пышный парик с бесчисленным количеством косичек, который украшали нарядная повязка или металлический обруч.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389497_4682843_95385627_4682843_6560998_2499c1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3569370" cy="5164683"/>
          </a:xfrm>
          <a:prstGeom prst="rect">
            <a:avLst/>
          </a:prstGeom>
        </p:spPr>
      </p:pic>
      <p:pic>
        <p:nvPicPr>
          <p:cNvPr id="3" name="Рисунок 2" descr="57217275_1270105402_82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640981" cy="484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641041_comp-selebs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20688"/>
            <a:ext cx="3974616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649181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391656" cy="366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65313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Шкура леопарда была верхней одеждой жрецов.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4371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Одежда жрецов и чиновников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539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559855" cy="4283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44522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Одежда воинов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Гончары, камнетёсы, резчики, литейщики, ткачи, ювелиры – создавали произведения декоративного искусства, поражающие тонкостью работы, высоким художественным мастерством.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Например, туалетная ложечка для косметики в форме плывущей девушки.</a:t>
            </a:r>
          </a:p>
          <a:p>
            <a:endParaRPr lang="ru-RU" sz="2800" dirty="0"/>
          </a:p>
        </p:txBody>
      </p:sp>
      <p:pic>
        <p:nvPicPr>
          <p:cNvPr id="4" name="Рисунок 3" descr="bigtoiletspoong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12976"/>
            <a:ext cx="6431938" cy="298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Лотос – один из самых значимых символов. Он олицетворял собой красоту, бессмертие и вечную жизнь. </a:t>
            </a:r>
          </a:p>
        </p:txBody>
      </p:sp>
      <p:pic>
        <p:nvPicPr>
          <p:cNvPr id="3" name="Рисунок 2" descr="l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4264_170046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6804806" cy="438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4452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Ваза из алебастра.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Древние египтяне строили пирамиды – усыпальницы фараонов. </a:t>
            </a:r>
            <a:endParaRPr lang="ru-RU" sz="2800" dirty="0"/>
          </a:p>
        </p:txBody>
      </p:sp>
      <p:pic>
        <p:nvPicPr>
          <p:cNvPr id="3" name="Рисунок 2" descr="6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4360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Какие ассоциации вызывает у вас словосочетание «Древний Египет»?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фараон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242088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пирамида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9168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иероглифы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5010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папирус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5730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сфинкс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4371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царской мумии изготавливали из камня, ценных пород деревьев с узорной позолотой саркофаги.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im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7339811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Например, саркофаг фараона Тутанхамона. С каким великолепием и мастерством украшена его поверхность рядами мельчайшего орнамента, как гармонично сочетание цветов, подчёркивающих сияние золота.</a:t>
            </a:r>
          </a:p>
          <a:p>
            <a:pPr algn="just"/>
            <a:endParaRPr lang="ru-RU" sz="2400" dirty="0"/>
          </a:p>
        </p:txBody>
      </p:sp>
      <p:pic>
        <p:nvPicPr>
          <p:cNvPr id="3" name="Рисунок 2" descr="7da476b84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3980846" cy="537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sdeegipto-galeon-com-tutanka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764704"/>
            <a:ext cx="3903619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9330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Маска фараона Тутанхамона.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Скарабей – был символом бога утреннего солнца, катящего диск по небу так же, как жук катит навозный шарик по песку.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vGq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700682" cy="396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Часто на украшениях встречаются изображения: </a:t>
            </a:r>
          </a:p>
          <a:p>
            <a:pPr lvl="0"/>
            <a:r>
              <a:rPr lang="ru-RU" sz="2800" dirty="0" smtClean="0"/>
              <a:t>священной змеи (</a:t>
            </a:r>
            <a:r>
              <a:rPr lang="ru-RU" sz="2800" dirty="0" err="1" smtClean="0"/>
              <a:t>урея</a:t>
            </a:r>
            <a:r>
              <a:rPr lang="ru-RU" sz="2800" dirty="0" smtClean="0"/>
              <a:t>)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ur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285750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/>
              <a:t>ладьи вечности (этот символ связан с представлением о дневном и ночном плавании солнца – Ра по небесному и подземному Нилу)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i_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7475363" cy="262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/>
              <a:t>глаза-уаджета</a:t>
            </a:r>
            <a:r>
              <a:rPr lang="ru-RU" sz="2800" dirty="0" smtClean="0"/>
              <a:t>, защищающего от любой беды и символизирующего воскресение после смерти (правый глаз означал Солнце, а левый – Луну)</a:t>
            </a:r>
            <a:endParaRPr lang="ru-RU" sz="2800" dirty="0"/>
          </a:p>
        </p:txBody>
      </p:sp>
      <p:pic>
        <p:nvPicPr>
          <p:cNvPr id="3" name="Рисунок 2" descr="article-0-12FD5CDF000005DC-415_634x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5484192" cy="413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icq3_163364001381218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76672"/>
            <a:ext cx="4459731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64502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Пектораль фараона Тутанхамона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 тоже имел символическое значение: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золотисто-желтый – обозначал солнце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белый – луну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зеленый – воскрешение природы и её плодородие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синий – небо и воду.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5" name="Рисунок 4" descr="56301874-93f64c4d7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56992"/>
            <a:ext cx="2963986" cy="308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435828" cy="4864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0050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 изображен?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Египтяне жили в долине реки Нил</a:t>
            </a:r>
            <a:r>
              <a:rPr lang="ru-RU" sz="2800" dirty="0" smtClean="0"/>
              <a:t>.</a:t>
            </a:r>
            <a:r>
              <a:rPr lang="ru-RU" sz="2800" dirty="0" smtClean="0"/>
              <a:t> Яркое солнце, теплый влажный климат создали прекрасные условия для жизни людей, повлияли и на их одежду.</a:t>
            </a:r>
          </a:p>
          <a:p>
            <a:pPr algn="just"/>
            <a:endParaRPr lang="ru-RU" sz="2800" dirty="0"/>
          </a:p>
        </p:txBody>
      </p:sp>
      <p:pic>
        <p:nvPicPr>
          <p:cNvPr id="3" name="Рисунок 2" descr="1243067138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3163685" cy="404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-105priestrel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3110155" cy="5574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изображен?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Задание: Выполните гуашью эскиз одного из украшений в стиле древнеегипетского искусства: ожерелья, подвески, нагрудного украшения-пекторали</a:t>
            </a:r>
            <a:r>
              <a:rPr lang="ru-RU" sz="2800" smtClean="0"/>
              <a:t>, браслета</a:t>
            </a:r>
            <a:r>
              <a:rPr lang="ru-RU" sz="2800" dirty="0" smtClean="0"/>
              <a:t>.  Используйте в декоративной композиции знаки-символы, выстраивая их в причудливый узор.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Цель нашего урока – познакомиться с ролью декоративного искусства в эпоху Древнего Египта, а также узнать о символике украшений и одежды этого периода.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Одежда фараона</a:t>
            </a:r>
          </a:p>
          <a:p>
            <a:r>
              <a:rPr lang="ru-RU" dirty="0" smtClean="0"/>
              <a:t>Женская одежда в Древнем Египте</a:t>
            </a:r>
          </a:p>
          <a:p>
            <a:r>
              <a:rPr lang="ru-RU" dirty="0" smtClean="0"/>
              <a:t>Одежда жрецов, чиновников, воинов</a:t>
            </a:r>
          </a:p>
          <a:p>
            <a:r>
              <a:rPr lang="ru-RU" dirty="0" smtClean="0"/>
              <a:t>Ремёсла Древнего Египта</a:t>
            </a:r>
          </a:p>
          <a:p>
            <a:r>
              <a:rPr lang="ru-RU" dirty="0" smtClean="0"/>
              <a:t>Символика</a:t>
            </a:r>
          </a:p>
          <a:p>
            <a:r>
              <a:rPr lang="ru-RU" dirty="0" smtClean="0"/>
              <a:t>Ювелирное искусство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Фараон – правитель Египта – почитался как сын Бога на Земле.</a:t>
            </a:r>
            <a:endParaRPr lang="ru-RU" sz="2800" dirty="0"/>
          </a:p>
        </p:txBody>
      </p:sp>
      <p:pic>
        <p:nvPicPr>
          <p:cNvPr id="5" name="Рисунок 4" descr="fara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543152" cy="454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Клафт</a:t>
            </a:r>
            <a:r>
              <a:rPr lang="ru-RU" sz="2800" dirty="0" smtClean="0"/>
              <a:t> – полосатый платок</a:t>
            </a:r>
            <a:endParaRPr lang="ru-RU" sz="2800" dirty="0"/>
          </a:p>
        </p:txBody>
      </p:sp>
      <p:pic>
        <p:nvPicPr>
          <p:cNvPr id="4" name="Рисунок 3" descr="pharaoh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20688"/>
            <a:ext cx="2933700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662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419162" cy="5257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d8d7da5862ac1fa6238be5c93ad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80728"/>
            <a:ext cx="3924300" cy="488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9675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Два скипетра – изогнутый жезл и трёххвостый бич, а также искусственная борода были знаками царского достоинства, могущества.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</TotalTime>
  <Words>439</Words>
  <Application>Microsoft Office PowerPoint</Application>
  <PresentationFormat>Экран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Роль декоративного искусства в жизни древнего общества.</vt:lpstr>
      <vt:lpstr>Слайд 2</vt:lpstr>
      <vt:lpstr>Слайд 3</vt:lpstr>
      <vt:lpstr>Слайд 4</vt:lpstr>
      <vt:lpstr>План: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декоративного искусства в жизни древнего общества.</dc:title>
  <dc:creator>Алёна</dc:creator>
  <cp:lastModifiedBy>Алёна</cp:lastModifiedBy>
  <cp:revision>15</cp:revision>
  <dcterms:created xsi:type="dcterms:W3CDTF">2015-01-27T16:59:23Z</dcterms:created>
  <dcterms:modified xsi:type="dcterms:W3CDTF">2015-02-06T10:48:27Z</dcterms:modified>
</cp:coreProperties>
</file>