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2" r:id="rId2"/>
    <p:sldId id="256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70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4C183-4F66-4FA9-8300-40F01CBD3B8B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0AFB4-9919-4CF7-B683-004372D19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0AFB4-9919-4CF7-B683-004372D1945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915B03-AC07-438A-80B8-C56406F916C2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9E63FA-67C9-4279-B59A-59641B54E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8686800" cy="9382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latin typeface="Constantia" pitchFamily="18" charset="0"/>
              </a:rPr>
              <a:t>Экококпа</a:t>
            </a: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«</a:t>
            </a:r>
            <a:r>
              <a:rPr lang="ru-RU" sz="4800" b="1" dirty="0" err="1" smtClean="0">
                <a:solidFill>
                  <a:srgbClr val="FF0000"/>
                </a:solidFill>
                <a:latin typeface="Constantia" pitchFamily="18" charset="0"/>
              </a:rPr>
              <a:t>сагаан</a:t>
            </a: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 - </a:t>
            </a:r>
            <a:r>
              <a:rPr lang="ru-RU" sz="4800" b="1" dirty="0" err="1" smtClean="0">
                <a:solidFill>
                  <a:srgbClr val="FF0000"/>
                </a:solidFill>
                <a:latin typeface="Constantia" pitchFamily="18" charset="0"/>
              </a:rPr>
              <a:t>огбе</a:t>
            </a: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»</a:t>
            </a:r>
            <a:b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    </a:t>
            </a:r>
            <a:r>
              <a:rPr lang="ru-RU" sz="48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Constantia" pitchFamily="18" charset="0"/>
              </a:rPr>
            </a:br>
            <a:endParaRPr lang="ru-RU" sz="4800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79715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Классный руководитель: </a:t>
            </a:r>
          </a:p>
          <a:p>
            <a:pPr algn="r"/>
            <a:r>
              <a:rPr lang="ru-RU" sz="2800" b="1" dirty="0" err="1" smtClean="0">
                <a:solidFill>
                  <a:srgbClr val="002060"/>
                </a:solidFill>
                <a:latin typeface="Constantia" pitchFamily="18" charset="0"/>
              </a:rPr>
              <a:t>Ооржак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onstantia" pitchFamily="18" charset="0"/>
              </a:rPr>
              <a:t>Оюмаа</a:t>
            </a:r>
            <a:r>
              <a:rPr lang="ru-RU" sz="2800" b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Constantia" pitchFamily="18" charset="0"/>
              </a:rPr>
              <a:t>Отканмайовна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Кылдынган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ажылдар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1. </a:t>
            </a:r>
            <a:r>
              <a:rPr lang="ru-RU" sz="2800" dirty="0" err="1" smtClean="0">
                <a:solidFill>
                  <a:schemeClr val="tx1"/>
                </a:solidFill>
              </a:rPr>
              <a:t>Сагаан</a:t>
            </a: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Огбенин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бедиин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хемчээген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 </a:t>
            </a:r>
            <a:r>
              <a:rPr lang="ru-RU" sz="2800" dirty="0" err="1" smtClean="0">
                <a:solidFill>
                  <a:schemeClr val="tx1"/>
                </a:solidFill>
              </a:rPr>
              <a:t>Объектинин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</a:rPr>
              <a:t>паспортун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</a:rPr>
              <a:t>кылган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dirty="0" err="1" smtClean="0">
                <a:solidFill>
                  <a:schemeClr val="tx1"/>
                </a:solidFill>
              </a:rPr>
              <a:t>Даг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кырында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оваа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чанын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арыглап-аштааш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ыяжын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тургускаш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кадактарны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баглаан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4. </a:t>
            </a:r>
            <a:r>
              <a:rPr lang="ru-RU" sz="2800" dirty="0" err="1" smtClean="0">
                <a:solidFill>
                  <a:schemeClr val="tx1"/>
                </a:solidFill>
              </a:rPr>
              <a:t>Объектинин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кайда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турарын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тодарадып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бижээн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5. </a:t>
            </a:r>
            <a:r>
              <a:rPr lang="ru-RU" sz="2800" dirty="0" err="1" smtClean="0">
                <a:solidFill>
                  <a:schemeClr val="tx1"/>
                </a:solidFill>
              </a:rPr>
              <a:t>Сагаан-Огбе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даанда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унуп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турар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унуштерни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болгаш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оске-даа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дириг</a:t>
            </a:r>
            <a:r>
              <a:rPr lang="ru-RU" sz="2800" dirty="0" smtClean="0">
                <a:solidFill>
                  <a:schemeClr val="tx1"/>
                </a:solidFill>
              </a:rPr>
              <a:t> –</a:t>
            </a:r>
            <a:r>
              <a:rPr lang="ru-RU" sz="2800" dirty="0" err="1" smtClean="0">
                <a:solidFill>
                  <a:schemeClr val="tx1"/>
                </a:solidFill>
              </a:rPr>
              <a:t>амытаннарны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</a:rPr>
              <a:t>тодараткан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6. </a:t>
            </a:r>
            <a:r>
              <a:rPr lang="ru-RU" sz="2800" dirty="0" err="1" smtClean="0">
                <a:solidFill>
                  <a:schemeClr val="tx1"/>
                </a:solidFill>
              </a:rPr>
              <a:t>Сагаан-Огбе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даанын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</a:rPr>
              <a:t>тоогузун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улуг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назылыг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хоочуннардан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дыннап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бижээн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Ам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кылыр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ажылдар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Сагаан-Огбе</a:t>
            </a:r>
            <a:r>
              <a:rPr lang="ru-RU" dirty="0" smtClean="0"/>
              <a:t> </a:t>
            </a:r>
            <a:r>
              <a:rPr lang="ru-RU" dirty="0" err="1" smtClean="0"/>
              <a:t>даан</a:t>
            </a:r>
            <a:r>
              <a:rPr lang="ru-RU" dirty="0" smtClean="0"/>
              <a:t> </a:t>
            </a:r>
            <a:r>
              <a:rPr lang="ru-RU" dirty="0" err="1" smtClean="0"/>
              <a:t>чылдын-на</a:t>
            </a:r>
            <a:r>
              <a:rPr lang="ru-RU" dirty="0" smtClean="0"/>
              <a:t> </a:t>
            </a:r>
            <a:r>
              <a:rPr lang="ru-RU" dirty="0" err="1" smtClean="0"/>
              <a:t>дагып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 </a:t>
            </a:r>
            <a:r>
              <a:rPr lang="ru-RU" dirty="0" err="1" smtClean="0"/>
              <a:t>дагылгага</a:t>
            </a:r>
            <a:r>
              <a:rPr lang="ru-RU" dirty="0" smtClean="0"/>
              <a:t> </a:t>
            </a:r>
            <a:r>
              <a:rPr lang="ru-RU" dirty="0" err="1" smtClean="0"/>
              <a:t>киржир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Оваага</a:t>
            </a:r>
            <a:r>
              <a:rPr lang="ru-RU" dirty="0" smtClean="0"/>
              <a:t> немей </a:t>
            </a:r>
            <a:r>
              <a:rPr lang="ru-RU" dirty="0" err="1" smtClean="0"/>
              <a:t>кижи</a:t>
            </a:r>
            <a:r>
              <a:rPr lang="ru-RU" dirty="0" smtClean="0"/>
              <a:t> </a:t>
            </a:r>
            <a:r>
              <a:rPr lang="ru-RU" dirty="0" err="1" smtClean="0"/>
              <a:t>бурузу</a:t>
            </a:r>
            <a:r>
              <a:rPr lang="ru-RU" dirty="0" smtClean="0"/>
              <a:t>  </a:t>
            </a:r>
            <a:r>
              <a:rPr lang="ru-RU" dirty="0" err="1" smtClean="0"/>
              <a:t>кадактар</a:t>
            </a:r>
            <a:r>
              <a:rPr lang="ru-RU" dirty="0" smtClean="0"/>
              <a:t> </a:t>
            </a:r>
            <a:r>
              <a:rPr lang="ru-RU" dirty="0" err="1" smtClean="0"/>
              <a:t>баглаар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Шинчилелди</a:t>
            </a:r>
            <a:r>
              <a:rPr lang="ru-RU" dirty="0" smtClean="0"/>
              <a:t> </a:t>
            </a:r>
            <a:r>
              <a:rPr lang="ru-RU" dirty="0" err="1" smtClean="0"/>
              <a:t>уламчылаар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119512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Шинчилел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ажылдары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>
              <a:buAutoNum type="arabicPeriod"/>
            </a:pPr>
            <a:r>
              <a:rPr lang="ru-RU" sz="1200" b="1" dirty="0" err="1" smtClean="0">
                <a:solidFill>
                  <a:srgbClr val="FF0000"/>
                </a:solidFill>
              </a:rPr>
              <a:t>Коданнын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амыдыралы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AutoNum type="arabicPeriod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суур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долгандыр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арга-арыгларда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хову-шолдерде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хой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Ол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чонда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хой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аттыг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чаптанчыг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амытан</a:t>
            </a:r>
            <a:r>
              <a:rPr lang="ru-RU" sz="1200" dirty="0" smtClean="0">
                <a:solidFill>
                  <a:schemeClr val="tx1"/>
                </a:solidFill>
              </a:rPr>
              <a:t>: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койгун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майтак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далчыр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кортукпай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b="1" dirty="0" err="1" smtClean="0">
                <a:solidFill>
                  <a:srgbClr val="FF0000"/>
                </a:solidFill>
              </a:rPr>
              <a:t>Коданнын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чеми</a:t>
            </a:r>
            <a:r>
              <a:rPr lang="ru-RU" sz="12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олен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            тал </a:t>
            </a:r>
            <a:r>
              <a:rPr lang="ru-RU" sz="1200" dirty="0" err="1" smtClean="0">
                <a:solidFill>
                  <a:schemeClr val="tx1"/>
                </a:solidFill>
              </a:rPr>
              <a:t>чиирбейи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               морковь  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сула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Сиген</a:t>
            </a:r>
            <a:r>
              <a:rPr lang="ru-RU" sz="1200" dirty="0" smtClean="0">
                <a:solidFill>
                  <a:schemeClr val="tx1"/>
                </a:solidFill>
              </a:rPr>
              <a:t>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маргаа</a:t>
            </a:r>
            <a:r>
              <a:rPr lang="ru-RU" sz="1200" dirty="0" smtClean="0">
                <a:solidFill>
                  <a:schemeClr val="tx1"/>
                </a:solidFill>
              </a:rPr>
              <a:t>            </a:t>
            </a:r>
            <a:r>
              <a:rPr lang="ru-RU" sz="1200" dirty="0" err="1" smtClean="0">
                <a:solidFill>
                  <a:schemeClr val="tx1"/>
                </a:solidFill>
              </a:rPr>
              <a:t>Унуш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Ногаа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Тараа</a:t>
            </a:r>
            <a:r>
              <a:rPr lang="ru-RU" sz="1200" dirty="0" smtClean="0">
                <a:solidFill>
                  <a:schemeClr val="tx1"/>
                </a:solidFill>
              </a:rPr>
              <a:t>  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меде   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хаагы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                капуста    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тараа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Сут</a:t>
            </a:r>
            <a:r>
              <a:rPr lang="ru-RU" sz="1200" dirty="0" smtClean="0">
                <a:solidFill>
                  <a:schemeClr val="tx1"/>
                </a:solidFill>
              </a:rPr>
              <a:t> – чаш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чеми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ынчангаш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сут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чемиштиглерге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хамааржыр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2. </a:t>
            </a:r>
            <a:r>
              <a:rPr lang="ru-RU" sz="1200" b="1" dirty="0" err="1" smtClean="0">
                <a:solidFill>
                  <a:srgbClr val="FF0000"/>
                </a:solidFill>
              </a:rPr>
              <a:t>Коданнын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хевири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Боду </a:t>
            </a:r>
            <a:r>
              <a:rPr lang="ru-RU" sz="1200" dirty="0" err="1" smtClean="0">
                <a:solidFill>
                  <a:schemeClr val="tx1"/>
                </a:solidFill>
              </a:rPr>
              <a:t>бичии</a:t>
            </a:r>
            <a:r>
              <a:rPr lang="ru-RU" sz="1200" dirty="0" smtClean="0">
                <a:solidFill>
                  <a:schemeClr val="tx1"/>
                </a:solidFill>
              </a:rPr>
              <a:t>, буду </a:t>
            </a:r>
            <a:r>
              <a:rPr lang="ru-RU" sz="1200" dirty="0" err="1" smtClean="0">
                <a:solidFill>
                  <a:schemeClr val="tx1"/>
                </a:solidFill>
              </a:rPr>
              <a:t>узун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холу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чолдак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дошке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кончуг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маннаар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кудургай</a:t>
            </a:r>
            <a:r>
              <a:rPr lang="ru-RU" sz="1200" dirty="0" smtClean="0">
                <a:solidFill>
                  <a:schemeClr val="tx1"/>
                </a:solidFill>
              </a:rPr>
              <a:t> куду </a:t>
            </a:r>
            <a:r>
              <a:rPr lang="ru-RU" sz="1200" dirty="0" err="1" smtClean="0">
                <a:solidFill>
                  <a:schemeClr val="tx1"/>
                </a:solidFill>
              </a:rPr>
              <a:t>шоолуг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маннай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албас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Кулаа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узун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сувур,дыннаары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эки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Карактары</a:t>
            </a:r>
            <a:r>
              <a:rPr lang="ru-RU" sz="1200" dirty="0" smtClean="0">
                <a:solidFill>
                  <a:schemeClr val="tx1"/>
                </a:solidFill>
              </a:rPr>
              <a:t> - баш </a:t>
            </a:r>
            <a:r>
              <a:rPr lang="ru-RU" sz="1200" dirty="0" err="1" smtClean="0">
                <a:solidFill>
                  <a:schemeClr val="tx1"/>
                </a:solidFill>
              </a:rPr>
              <a:t>соогу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шойбек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болганындан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карактары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ийинде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ынчангаш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коору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ийи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дескээр</a:t>
            </a:r>
            <a:r>
              <a:rPr lang="ru-RU" sz="1200" dirty="0" smtClean="0">
                <a:solidFill>
                  <a:schemeClr val="tx1"/>
                </a:solidFill>
              </a:rPr>
              <a:t>, «</a:t>
            </a:r>
            <a:r>
              <a:rPr lang="ru-RU" sz="1200" dirty="0" err="1" smtClean="0">
                <a:solidFill>
                  <a:schemeClr val="tx1"/>
                </a:solidFill>
              </a:rPr>
              <a:t>далчыр</a:t>
            </a:r>
            <a:r>
              <a:rPr lang="ru-RU" sz="1200" dirty="0" smtClean="0">
                <a:solidFill>
                  <a:schemeClr val="tx1"/>
                </a:solidFill>
              </a:rPr>
              <a:t>» </a:t>
            </a:r>
            <a:r>
              <a:rPr lang="ru-RU" sz="1200" dirty="0" err="1" smtClean="0">
                <a:solidFill>
                  <a:schemeClr val="tx1"/>
                </a:solidFill>
              </a:rPr>
              <a:t>атка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ынчангаш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четкен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Дорт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турган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чуведен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ийинде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турган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чувени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дурген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коруп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каар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3. </a:t>
            </a:r>
            <a:r>
              <a:rPr lang="ru-RU" sz="1200" b="1" dirty="0" err="1" smtClean="0">
                <a:solidFill>
                  <a:srgbClr val="FF0000"/>
                </a:solidFill>
              </a:rPr>
              <a:t>Коданнын</a:t>
            </a:r>
            <a:r>
              <a:rPr lang="ru-RU" sz="1200" b="1" dirty="0" smtClean="0">
                <a:solidFill>
                  <a:srgbClr val="FF0000"/>
                </a:solidFill>
              </a:rPr>
              <a:t>  </a:t>
            </a:r>
            <a:r>
              <a:rPr lang="ru-RU" sz="1200" b="1" dirty="0" err="1" smtClean="0">
                <a:solidFill>
                  <a:srgbClr val="FF0000"/>
                </a:solidFill>
              </a:rPr>
              <a:t>оолдары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чылда</a:t>
            </a:r>
            <a:r>
              <a:rPr lang="ru-RU" sz="1200" dirty="0" smtClean="0">
                <a:solidFill>
                  <a:schemeClr val="tx1"/>
                </a:solidFill>
              </a:rPr>
              <a:t> 3 </a:t>
            </a:r>
            <a:r>
              <a:rPr lang="ru-RU" sz="1200" dirty="0" err="1" smtClean="0">
                <a:solidFill>
                  <a:schemeClr val="tx1"/>
                </a:solidFill>
              </a:rPr>
              <a:t>катап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торуур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Чазын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кузун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чайын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торуур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ru-RU" sz="1200" dirty="0" smtClean="0">
                <a:solidFill>
                  <a:srgbClr val="00B0F0"/>
                </a:solidFill>
              </a:rPr>
              <a:t>Настовики- наст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</a:rPr>
              <a:t>дожан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дондак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дээн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сос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Чазын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хар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эрээш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дуне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дошталдыр</a:t>
            </a:r>
            <a:r>
              <a:rPr lang="ru-RU" sz="1200" dirty="0" smtClean="0">
                <a:solidFill>
                  <a:schemeClr val="tx1"/>
                </a:solidFill>
              </a:rPr>
              <a:t> дона </a:t>
            </a:r>
            <a:r>
              <a:rPr lang="ru-RU" sz="1200" dirty="0" err="1" smtClean="0">
                <a:solidFill>
                  <a:schemeClr val="tx1"/>
                </a:solidFill>
              </a:rPr>
              <a:t>берген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ойунде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торээн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ынча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дээр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1200" dirty="0" smtClean="0">
                <a:solidFill>
                  <a:srgbClr val="00B0F0"/>
                </a:solidFill>
              </a:rPr>
              <a:t>Травники</a:t>
            </a:r>
            <a:r>
              <a:rPr lang="ru-RU" sz="1200" dirty="0" smtClean="0">
                <a:solidFill>
                  <a:schemeClr val="tx1"/>
                </a:solidFill>
              </a:rPr>
              <a:t> – трава – </a:t>
            </a:r>
            <a:r>
              <a:rPr lang="ru-RU" sz="1200" dirty="0" err="1" smtClean="0">
                <a:solidFill>
                  <a:schemeClr val="tx1"/>
                </a:solidFill>
              </a:rPr>
              <a:t>оът-сиген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четчип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ногаан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чайын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торээн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ынча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дээр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1200" dirty="0" err="1" smtClean="0">
                <a:solidFill>
                  <a:srgbClr val="00B0F0"/>
                </a:solidFill>
              </a:rPr>
              <a:t>Листопадники</a:t>
            </a:r>
            <a:r>
              <a:rPr lang="ru-RU" sz="1200" dirty="0" smtClean="0">
                <a:solidFill>
                  <a:srgbClr val="00B0F0"/>
                </a:solidFill>
              </a:rPr>
              <a:t> –</a:t>
            </a:r>
            <a:r>
              <a:rPr lang="ru-RU" sz="1200" dirty="0" smtClean="0">
                <a:solidFill>
                  <a:schemeClr val="tx1"/>
                </a:solidFill>
              </a:rPr>
              <a:t> листья – буру </a:t>
            </a:r>
            <a:r>
              <a:rPr lang="ru-RU" sz="1200" dirty="0" err="1" smtClean="0">
                <a:solidFill>
                  <a:schemeClr val="tx1"/>
                </a:solidFill>
              </a:rPr>
              <a:t>дужуп</a:t>
            </a:r>
            <a:r>
              <a:rPr lang="ru-RU" sz="1200" dirty="0" smtClean="0">
                <a:solidFill>
                  <a:schemeClr val="tx1"/>
                </a:solidFill>
              </a:rPr>
              <a:t>, кус </a:t>
            </a:r>
            <a:r>
              <a:rPr lang="ru-RU" sz="1200" dirty="0" err="1" smtClean="0">
                <a:solidFill>
                  <a:schemeClr val="tx1"/>
                </a:solidFill>
              </a:rPr>
              <a:t>уезинде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торээн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ынча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дээр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ru-RU" sz="1200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1017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4. </a:t>
            </a:r>
            <a:r>
              <a:rPr lang="ru-RU" sz="1200" b="1" dirty="0" err="1" smtClean="0">
                <a:solidFill>
                  <a:srgbClr val="FF0000"/>
                </a:solidFill>
              </a:rPr>
              <a:t>Озери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кончуг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озуучел</a:t>
            </a:r>
            <a:r>
              <a:rPr lang="ru-RU" sz="1200" dirty="0" smtClean="0">
                <a:solidFill>
                  <a:schemeClr val="tx1"/>
                </a:solidFill>
              </a:rPr>
              <a:t>. 1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1 </a:t>
            </a:r>
            <a:r>
              <a:rPr lang="ru-RU" sz="1200" dirty="0" err="1" smtClean="0">
                <a:solidFill>
                  <a:schemeClr val="tx1"/>
                </a:solidFill>
              </a:rPr>
              <a:t>чыл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тургузунда</a:t>
            </a:r>
            <a:r>
              <a:rPr lang="ru-RU" sz="1200" dirty="0" smtClean="0">
                <a:solidFill>
                  <a:schemeClr val="tx1"/>
                </a:solidFill>
              </a:rPr>
              <a:t> 30-40 </a:t>
            </a:r>
            <a:r>
              <a:rPr lang="ru-RU" sz="1200" dirty="0" err="1" smtClean="0">
                <a:solidFill>
                  <a:schemeClr val="tx1"/>
                </a:solidFill>
              </a:rPr>
              <a:t>чедир</a:t>
            </a:r>
            <a:r>
              <a:rPr lang="ru-RU" sz="1200" dirty="0" smtClean="0">
                <a:solidFill>
                  <a:schemeClr val="tx1"/>
                </a:solidFill>
              </a:rPr>
              <a:t> озер. </a:t>
            </a:r>
            <a:r>
              <a:rPr lang="ru-RU" sz="1200" dirty="0" err="1" smtClean="0">
                <a:solidFill>
                  <a:schemeClr val="tx1"/>
                </a:solidFill>
              </a:rPr>
              <a:t>Бир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торуурде</a:t>
            </a:r>
            <a:r>
              <a:rPr lang="ru-RU" sz="1200" dirty="0" smtClean="0">
                <a:solidFill>
                  <a:schemeClr val="tx1"/>
                </a:solidFill>
              </a:rPr>
              <a:t> 1-ден 6 </a:t>
            </a:r>
            <a:r>
              <a:rPr lang="ru-RU" sz="1200" dirty="0" err="1" smtClean="0">
                <a:solidFill>
                  <a:schemeClr val="tx1"/>
                </a:solidFill>
              </a:rPr>
              <a:t>чедир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торуур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Оон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баштайгы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часкы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чайын</a:t>
            </a:r>
            <a:r>
              <a:rPr lang="ru-RU" sz="1200" dirty="0" smtClean="0">
                <a:solidFill>
                  <a:schemeClr val="tx1"/>
                </a:solidFill>
              </a:rPr>
              <a:t> 2 </a:t>
            </a:r>
            <a:r>
              <a:rPr lang="ru-RU" sz="1200" dirty="0" err="1" smtClean="0">
                <a:solidFill>
                  <a:schemeClr val="tx1"/>
                </a:solidFill>
              </a:rPr>
              <a:t>торуур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чайгы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</a:t>
            </a:r>
            <a:r>
              <a:rPr lang="ru-RU" sz="1200" dirty="0" smtClean="0">
                <a:solidFill>
                  <a:schemeClr val="tx1"/>
                </a:solidFill>
              </a:rPr>
              <a:t> 1 </a:t>
            </a:r>
            <a:r>
              <a:rPr lang="ru-RU" sz="1200" dirty="0" err="1" smtClean="0">
                <a:solidFill>
                  <a:schemeClr val="tx1"/>
                </a:solidFill>
              </a:rPr>
              <a:t>торуур</a:t>
            </a:r>
            <a:r>
              <a:rPr lang="ru-RU" sz="1200" dirty="0" smtClean="0">
                <a:solidFill>
                  <a:schemeClr val="tx1"/>
                </a:solidFill>
              </a:rPr>
              <a:t>. Чаш </a:t>
            </a:r>
            <a:r>
              <a:rPr lang="ru-RU" sz="1200" dirty="0" err="1" smtClean="0">
                <a:solidFill>
                  <a:schemeClr val="tx1"/>
                </a:solidFill>
              </a:rPr>
              <a:t>оглу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кускеден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бичии-ле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улуг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болур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торуттунуп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кээрде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караа</a:t>
            </a:r>
            <a:r>
              <a:rPr lang="ru-RU" sz="1200" dirty="0" smtClean="0">
                <a:solidFill>
                  <a:schemeClr val="tx1"/>
                </a:solidFill>
              </a:rPr>
              <a:t> коску, </a:t>
            </a:r>
            <a:r>
              <a:rPr lang="ru-RU" sz="1200" dirty="0" err="1" smtClean="0">
                <a:solidFill>
                  <a:schemeClr val="tx1"/>
                </a:solidFill>
              </a:rPr>
              <a:t>дуктуг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эмер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шимченгир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болур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Авазын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ээпкеш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шырыш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аразынга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чыткылаар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Авазы</a:t>
            </a:r>
            <a:r>
              <a:rPr lang="ru-RU" sz="1200" dirty="0" smtClean="0">
                <a:solidFill>
                  <a:schemeClr val="tx1"/>
                </a:solidFill>
              </a:rPr>
              <a:t> 3-4 </a:t>
            </a:r>
            <a:r>
              <a:rPr lang="ru-RU" sz="1200" dirty="0" err="1" smtClean="0">
                <a:solidFill>
                  <a:schemeClr val="tx1"/>
                </a:solidFill>
              </a:rPr>
              <a:t>хонгаш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</a:rPr>
              <a:t>келгеш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эмзирип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калгаш</a:t>
            </a:r>
            <a:r>
              <a:rPr lang="ru-RU" sz="1200" dirty="0" smtClean="0">
                <a:solidFill>
                  <a:schemeClr val="tx1"/>
                </a:solidFill>
              </a:rPr>
              <a:t> база </a:t>
            </a:r>
            <a:r>
              <a:rPr lang="ru-RU" sz="1200" dirty="0" err="1" smtClean="0">
                <a:solidFill>
                  <a:schemeClr val="tx1"/>
                </a:solidFill>
              </a:rPr>
              <a:t>маннап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чоруптар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чуге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дизе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араатаннардан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камгалаары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ол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5. </a:t>
            </a:r>
            <a:r>
              <a:rPr lang="ru-RU" sz="1200" b="1" dirty="0" err="1" smtClean="0">
                <a:solidFill>
                  <a:srgbClr val="FF0000"/>
                </a:solidFill>
              </a:rPr>
              <a:t>Дер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бестери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Араатан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аннар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койгуннун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коруп-ле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кагбас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болза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чанынга-даа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чыдырда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ону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чыт</a:t>
            </a:r>
            <a:r>
              <a:rPr lang="ru-RU" sz="1200" dirty="0" smtClean="0">
                <a:solidFill>
                  <a:schemeClr val="tx1"/>
                </a:solidFill>
              </a:rPr>
              <a:t> хап </a:t>
            </a:r>
            <a:r>
              <a:rPr lang="ru-RU" sz="1200" dirty="0" err="1" smtClean="0">
                <a:solidFill>
                  <a:schemeClr val="tx1"/>
                </a:solidFill>
              </a:rPr>
              <a:t>эскербес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чуге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дизе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койгуннун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дер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бестери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тавангайында</a:t>
            </a:r>
            <a:r>
              <a:rPr lang="ru-RU" sz="1200" dirty="0" smtClean="0">
                <a:solidFill>
                  <a:schemeClr val="tx1"/>
                </a:solidFill>
              </a:rPr>
              <a:t>, а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дерлиг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буттарын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чыдып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унмес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кылдыр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ургулчу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базып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алган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чыдар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6. </a:t>
            </a:r>
            <a:r>
              <a:rPr lang="ru-RU" sz="1200" b="1" dirty="0" err="1" smtClean="0">
                <a:solidFill>
                  <a:srgbClr val="FF0000"/>
                </a:solidFill>
              </a:rPr>
              <a:t>Хонар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чери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оске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аннар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ышкаш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уя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ижээн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конгул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унгур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кылбас</a:t>
            </a:r>
            <a:r>
              <a:rPr lang="ru-RU" sz="1200" dirty="0" smtClean="0">
                <a:solidFill>
                  <a:schemeClr val="tx1"/>
                </a:solidFill>
              </a:rPr>
              <a:t>, а </a:t>
            </a:r>
            <a:r>
              <a:rPr lang="ru-RU" sz="1200" dirty="0" err="1" smtClean="0">
                <a:solidFill>
                  <a:schemeClr val="tx1"/>
                </a:solidFill>
              </a:rPr>
              <a:t>ыяш</a:t>
            </a:r>
            <a:r>
              <a:rPr lang="ru-RU" sz="1200" dirty="0" smtClean="0">
                <a:solidFill>
                  <a:schemeClr val="tx1"/>
                </a:solidFill>
              </a:rPr>
              <a:t> дозу </a:t>
            </a:r>
            <a:r>
              <a:rPr lang="ru-RU" sz="1200" dirty="0" err="1" smtClean="0">
                <a:solidFill>
                  <a:schemeClr val="tx1"/>
                </a:solidFill>
              </a:rPr>
              <a:t>кургаг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кудурээлиг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черлерге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хонар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Чылдын</a:t>
            </a:r>
            <a:r>
              <a:rPr lang="ru-RU" sz="1200" dirty="0" smtClean="0">
                <a:solidFill>
                  <a:schemeClr val="tx1"/>
                </a:solidFill>
              </a:rPr>
              <a:t> 4 </a:t>
            </a:r>
            <a:r>
              <a:rPr lang="ru-RU" sz="1200" dirty="0" err="1" smtClean="0">
                <a:solidFill>
                  <a:schemeClr val="tx1"/>
                </a:solidFill>
              </a:rPr>
              <a:t>уезинде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чангыс-ла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чоруур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оруун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коданнын</a:t>
            </a:r>
            <a:r>
              <a:rPr lang="ru-RU" sz="1200" dirty="0" smtClean="0">
                <a:solidFill>
                  <a:schemeClr val="tx1"/>
                </a:solidFill>
              </a:rPr>
              <a:t> «</a:t>
            </a:r>
            <a:r>
              <a:rPr lang="ru-RU" sz="1200" dirty="0" err="1" smtClean="0">
                <a:solidFill>
                  <a:schemeClr val="tx1"/>
                </a:solidFill>
              </a:rPr>
              <a:t>кокпазы</a:t>
            </a:r>
            <a:r>
              <a:rPr lang="ru-RU" sz="1200" dirty="0" smtClean="0">
                <a:solidFill>
                  <a:schemeClr val="tx1"/>
                </a:solidFill>
              </a:rPr>
              <a:t>» </a:t>
            </a:r>
            <a:r>
              <a:rPr lang="ru-RU" sz="1200" dirty="0" err="1" smtClean="0">
                <a:solidFill>
                  <a:schemeClr val="tx1"/>
                </a:solidFill>
              </a:rPr>
              <a:t>дээр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7. </a:t>
            </a:r>
            <a:r>
              <a:rPr lang="ru-RU" sz="1200" b="1" dirty="0" err="1" smtClean="0">
                <a:solidFill>
                  <a:srgbClr val="FF0000"/>
                </a:solidFill>
              </a:rPr>
              <a:t>Ажыы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Кежи</a:t>
            </a:r>
            <a:r>
              <a:rPr lang="ru-RU" sz="1200" dirty="0" smtClean="0">
                <a:solidFill>
                  <a:schemeClr val="tx1"/>
                </a:solidFill>
              </a:rPr>
              <a:t> – борт </a:t>
            </a:r>
            <a:r>
              <a:rPr lang="ru-RU" sz="1200" dirty="0" err="1" smtClean="0">
                <a:solidFill>
                  <a:schemeClr val="tx1"/>
                </a:solidFill>
              </a:rPr>
              <a:t>даараар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чаа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сойган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кежин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ыжыкка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салыр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дугун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пряжага</a:t>
            </a:r>
            <a:r>
              <a:rPr lang="ru-RU" sz="1200" dirty="0" smtClean="0">
                <a:solidFill>
                  <a:schemeClr val="tx1"/>
                </a:solidFill>
              </a:rPr>
              <a:t> катай </a:t>
            </a:r>
            <a:r>
              <a:rPr lang="ru-RU" sz="1200" dirty="0" err="1" smtClean="0">
                <a:solidFill>
                  <a:schemeClr val="tx1"/>
                </a:solidFill>
              </a:rPr>
              <a:t>ээргеш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хеп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аргыыр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Эъди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чиир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амданныг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эм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болур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баарын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чиир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8. </a:t>
            </a:r>
            <a:r>
              <a:rPr lang="ru-RU" sz="1200" b="1" dirty="0" err="1" smtClean="0">
                <a:solidFill>
                  <a:srgbClr val="FF0000"/>
                </a:solidFill>
              </a:rPr>
              <a:t>Эм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болур</a:t>
            </a:r>
            <a:r>
              <a:rPr lang="ru-RU" sz="1200" b="1" dirty="0" smtClean="0">
                <a:solidFill>
                  <a:srgbClr val="FF0000"/>
                </a:solidFill>
              </a:rPr>
              <a:t> органы.</a:t>
            </a:r>
          </a:p>
          <a:p>
            <a:pPr algn="ctr"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Сидии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эм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чуул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кылыр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Одээ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витамини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четпестээн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аарыгга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херек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Дугу – </a:t>
            </a:r>
            <a:r>
              <a:rPr lang="ru-RU" sz="1200" dirty="0" err="1" smtClean="0">
                <a:solidFill>
                  <a:schemeClr val="tx1"/>
                </a:solidFill>
              </a:rPr>
              <a:t>ханзыраан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черже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ортеткеш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урар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Оду – </a:t>
            </a:r>
            <a:r>
              <a:rPr lang="ru-RU" sz="1200" dirty="0" err="1" smtClean="0">
                <a:solidFill>
                  <a:schemeClr val="tx1"/>
                </a:solidFill>
              </a:rPr>
              <a:t>бостаа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аарыынга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чаяр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Мээзи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ижин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шойунду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аарыынга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чиир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Ону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чайын</a:t>
            </a:r>
            <a:r>
              <a:rPr lang="ru-RU" sz="1200" dirty="0" smtClean="0">
                <a:solidFill>
                  <a:schemeClr val="tx1"/>
                </a:solidFill>
              </a:rPr>
              <a:t> кок - бора, </a:t>
            </a:r>
            <a:r>
              <a:rPr lang="ru-RU" sz="1200" dirty="0" err="1" smtClean="0">
                <a:solidFill>
                  <a:schemeClr val="tx1"/>
                </a:solidFill>
              </a:rPr>
              <a:t>кыжын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ак-бора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тулээр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онун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солуур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ол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дээрге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бойдустун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камгаланырынга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тускай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чаяалгазы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бойдус-биле</a:t>
            </a:r>
            <a:r>
              <a:rPr lang="ru-RU" sz="1200" dirty="0" smtClean="0">
                <a:solidFill>
                  <a:schemeClr val="tx1"/>
                </a:solidFill>
              </a:rPr>
              <a:t> хини </a:t>
            </a:r>
            <a:r>
              <a:rPr lang="ru-RU" sz="1200" dirty="0" err="1" smtClean="0">
                <a:solidFill>
                  <a:schemeClr val="tx1"/>
                </a:solidFill>
              </a:rPr>
              <a:t>тудуш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харылзаазы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камгалалы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болур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000504"/>
            <a:ext cx="11017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1200" u="sng" dirty="0" err="1" smtClean="0">
                <a:solidFill>
                  <a:schemeClr val="tx1"/>
                </a:solidFill>
              </a:rPr>
              <a:t>Чемиш</a:t>
            </a:r>
            <a:r>
              <a:rPr lang="ru-RU" sz="1200" u="sng" dirty="0" smtClean="0">
                <a:solidFill>
                  <a:schemeClr val="tx1"/>
                </a:solidFill>
              </a:rPr>
              <a:t> –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коданнын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амы-тынны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ургулчу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айыылда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Бойдустун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халаптары</a:t>
            </a:r>
            <a:r>
              <a:rPr lang="ru-RU" sz="1200" dirty="0" smtClean="0">
                <a:solidFill>
                  <a:schemeClr val="tx1"/>
                </a:solidFill>
              </a:rPr>
              <a:t>: орт, </a:t>
            </a:r>
            <a:r>
              <a:rPr lang="ru-RU" sz="1200" dirty="0" err="1" smtClean="0">
                <a:solidFill>
                  <a:schemeClr val="tx1"/>
                </a:solidFill>
              </a:rPr>
              <a:t>уер</a:t>
            </a:r>
            <a:r>
              <a:rPr lang="ru-RU" sz="1200" dirty="0" smtClean="0">
                <a:solidFill>
                  <a:schemeClr val="tx1"/>
                </a:solidFill>
              </a:rPr>
              <a:t>, хат </a:t>
            </a:r>
            <a:r>
              <a:rPr lang="ru-RU" sz="1200" dirty="0" err="1" smtClean="0">
                <a:solidFill>
                  <a:schemeClr val="tx1"/>
                </a:solidFill>
              </a:rPr>
              <a:t>оларга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улуг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когаралды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чедирип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турар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sz="1200" u="sng" dirty="0" smtClean="0">
                <a:solidFill>
                  <a:schemeClr val="tx1"/>
                </a:solidFill>
              </a:rPr>
              <a:t>Орт: </a:t>
            </a:r>
            <a:r>
              <a:rPr lang="ru-RU" sz="1200" dirty="0" smtClean="0">
                <a:solidFill>
                  <a:schemeClr val="tx1"/>
                </a:solidFill>
              </a:rPr>
              <a:t>орт болу </a:t>
            </a:r>
            <a:r>
              <a:rPr lang="ru-RU" sz="1200" dirty="0" err="1" smtClean="0">
                <a:solidFill>
                  <a:schemeClr val="tx1"/>
                </a:solidFill>
              </a:rPr>
              <a:t>бергенде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бир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дугаарында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ону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эскерип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каар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болгаш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камгаланырын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билбес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Ортче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удур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маннаар</a:t>
            </a:r>
            <a:r>
              <a:rPr lang="ru-RU" sz="1200" dirty="0" smtClean="0">
                <a:solidFill>
                  <a:schemeClr val="tx1"/>
                </a:solidFill>
              </a:rPr>
              <a:t>. Бору, </a:t>
            </a:r>
            <a:r>
              <a:rPr lang="ru-RU" sz="1200" dirty="0" err="1" smtClean="0">
                <a:solidFill>
                  <a:schemeClr val="tx1"/>
                </a:solidFill>
              </a:rPr>
              <a:t>дилги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кижинин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ынак</a:t>
            </a:r>
            <a:r>
              <a:rPr lang="ru-RU" sz="1200" dirty="0" smtClean="0">
                <a:solidFill>
                  <a:schemeClr val="tx1"/>
                </a:solidFill>
              </a:rPr>
              <a:t> , белен </a:t>
            </a:r>
            <a:r>
              <a:rPr lang="ru-RU" sz="1200" dirty="0" err="1" smtClean="0">
                <a:solidFill>
                  <a:schemeClr val="tx1"/>
                </a:solidFill>
              </a:rPr>
              <a:t>чемижи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200" u="sng" dirty="0" err="1" smtClean="0">
                <a:solidFill>
                  <a:schemeClr val="tx1"/>
                </a:solidFill>
              </a:rPr>
              <a:t>Назыны</a:t>
            </a:r>
            <a:r>
              <a:rPr lang="ru-RU" sz="1200" u="sng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6-дан 9 </a:t>
            </a:r>
            <a:r>
              <a:rPr lang="ru-RU" sz="1200" dirty="0" err="1" smtClean="0">
                <a:solidFill>
                  <a:schemeClr val="tx1"/>
                </a:solidFill>
              </a:rPr>
              <a:t>чыл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чедир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чурттаар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sz="1200" u="sng" dirty="0" err="1" smtClean="0">
                <a:solidFill>
                  <a:schemeClr val="tx1"/>
                </a:solidFill>
              </a:rPr>
              <a:t>Сооктери</a:t>
            </a:r>
            <a:r>
              <a:rPr lang="ru-RU" sz="1200" u="sng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– </a:t>
            </a:r>
            <a:r>
              <a:rPr lang="ru-RU" sz="1200" dirty="0" err="1" smtClean="0">
                <a:solidFill>
                  <a:schemeClr val="tx1"/>
                </a:solidFill>
              </a:rPr>
              <a:t>шаанда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анчылар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коданы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хонук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быдаа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чеми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кылдыр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чиир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чаак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хендирбе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сооктери</a:t>
            </a:r>
            <a:r>
              <a:rPr lang="ru-RU" sz="1200" dirty="0" smtClean="0">
                <a:solidFill>
                  <a:schemeClr val="tx1"/>
                </a:solidFill>
              </a:rPr>
              <a:t> «</a:t>
            </a:r>
            <a:r>
              <a:rPr lang="ru-RU" sz="1200" dirty="0" err="1" smtClean="0">
                <a:solidFill>
                  <a:schemeClr val="tx1"/>
                </a:solidFill>
              </a:rPr>
              <a:t>аайлашсын</a:t>
            </a:r>
            <a:r>
              <a:rPr lang="ru-RU" sz="1200" dirty="0" smtClean="0">
                <a:solidFill>
                  <a:schemeClr val="tx1"/>
                </a:solidFill>
              </a:rPr>
              <a:t>» </a:t>
            </a:r>
            <a:r>
              <a:rPr lang="ru-RU" sz="1200" dirty="0" err="1" smtClean="0">
                <a:solidFill>
                  <a:schemeClr val="tx1"/>
                </a:solidFill>
              </a:rPr>
              <a:t>дээш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хендирге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дизе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азып</a:t>
            </a:r>
            <a:r>
              <a:rPr lang="ru-RU" sz="1200" dirty="0" smtClean="0">
                <a:solidFill>
                  <a:schemeClr val="tx1"/>
                </a:solidFill>
              </a:rPr>
              <a:t>          </a:t>
            </a:r>
            <a:r>
              <a:rPr lang="ru-RU" sz="1200" dirty="0" err="1" smtClean="0">
                <a:solidFill>
                  <a:schemeClr val="tx1"/>
                </a:solidFill>
              </a:rPr>
              <a:t>алыр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чорааннар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u="sng" dirty="0" err="1" smtClean="0">
                <a:solidFill>
                  <a:schemeClr val="tx1"/>
                </a:solidFill>
              </a:rPr>
              <a:t>Олурери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дузаа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хыл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дузак-биле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кокпазынга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салгаш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дузактап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олуруп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алыр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чораан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Чаптанчыг</a:t>
            </a:r>
            <a:r>
              <a:rPr lang="ru-RU" sz="1200" dirty="0" smtClean="0">
                <a:solidFill>
                  <a:schemeClr val="tx1"/>
                </a:solidFill>
              </a:rPr>
              <a:t>, кем </a:t>
            </a:r>
            <a:r>
              <a:rPr lang="ru-RU" sz="1200" dirty="0" err="1" smtClean="0">
                <a:solidFill>
                  <a:schemeClr val="tx1"/>
                </a:solidFill>
              </a:rPr>
              <a:t>чок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анчыгаш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</a:rPr>
              <a:t>ырыларда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шулуктерде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тоолдарда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тывызыктарда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анекдоттарда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болгаш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эн-не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нептеренгей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сурагжаан</a:t>
            </a:r>
            <a:r>
              <a:rPr lang="ru-RU" sz="1200" dirty="0" smtClean="0">
                <a:solidFill>
                  <a:schemeClr val="tx1"/>
                </a:solidFill>
              </a:rPr>
              <a:t>,  тончу </a:t>
            </a:r>
            <a:r>
              <a:rPr lang="ru-RU" sz="1200" dirty="0" err="1" smtClean="0">
                <a:solidFill>
                  <a:schemeClr val="tx1"/>
                </a:solidFill>
              </a:rPr>
              <a:t>чок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уругларнын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эн-не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ынак</a:t>
            </a:r>
            <a:r>
              <a:rPr lang="ru-RU" sz="1200" dirty="0" smtClean="0">
                <a:solidFill>
                  <a:schemeClr val="tx1"/>
                </a:solidFill>
              </a:rPr>
              <a:t> «Ну, погоди!» </a:t>
            </a:r>
            <a:r>
              <a:rPr lang="ru-RU" sz="1200" dirty="0" err="1" smtClean="0">
                <a:solidFill>
                  <a:schemeClr val="tx1"/>
                </a:solidFill>
              </a:rPr>
              <a:t>деп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мультифильмде</a:t>
            </a:r>
            <a:r>
              <a:rPr lang="ru-RU" sz="1200" dirty="0" smtClean="0">
                <a:solidFill>
                  <a:schemeClr val="tx1"/>
                </a:solidFill>
              </a:rPr>
              <a:t>  кол </a:t>
            </a:r>
            <a:r>
              <a:rPr lang="ru-RU" sz="1200" dirty="0" err="1" smtClean="0">
                <a:solidFill>
                  <a:schemeClr val="tx1"/>
                </a:solidFill>
              </a:rPr>
              <a:t>рольду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кодан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ойнап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турар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</a:p>
          <a:p>
            <a:pPr algn="ctr">
              <a:lnSpc>
                <a:spcPct val="150000"/>
              </a:lnSpc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Ону</a:t>
            </a:r>
            <a:r>
              <a:rPr lang="ru-RU" sz="1200" dirty="0" smtClean="0">
                <a:solidFill>
                  <a:schemeClr val="tx1"/>
                </a:solidFill>
              </a:rPr>
              <a:t> бора,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озен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иштиг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чурттуг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Талдар</a:t>
            </a:r>
            <a:r>
              <a:rPr lang="ru-RU" sz="1200" dirty="0" smtClean="0">
                <a:solidFill>
                  <a:schemeClr val="tx1"/>
                </a:solidFill>
              </a:rPr>
              <a:t> карты </a:t>
            </a:r>
            <a:r>
              <a:rPr lang="ru-RU" sz="1200" dirty="0" err="1" smtClean="0">
                <a:solidFill>
                  <a:schemeClr val="tx1"/>
                </a:solidFill>
              </a:rPr>
              <a:t>чемиштиг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Далчыр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хыйыр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карактыг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Эъди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эътсиг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муну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мунчуг</a:t>
            </a:r>
            <a:r>
              <a:rPr lang="ru-RU" sz="1200" dirty="0" smtClean="0">
                <a:solidFill>
                  <a:schemeClr val="tx1"/>
                </a:solidFill>
              </a:rPr>
              <a:t>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Эзим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чернин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койгунаа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Ырда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тоолда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кирген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Ынак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чараш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аным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Суун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суглап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оъдун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оъттап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Сула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хостуг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</a:rPr>
              <a:t>улам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оссун</a:t>
            </a:r>
            <a:r>
              <a:rPr lang="ru-RU" sz="1200" dirty="0" smtClean="0">
                <a:solidFill>
                  <a:schemeClr val="tx1"/>
                </a:solidFill>
              </a:rPr>
              <a:t>!</a:t>
            </a:r>
          </a:p>
          <a:p>
            <a:endParaRPr lang="ru-RU" sz="1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286124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err="1" smtClean="0"/>
              <a:t>Чалгынныг</a:t>
            </a:r>
            <a:r>
              <a:rPr lang="ru-RU" sz="2000" dirty="0" smtClean="0"/>
              <a:t> </a:t>
            </a:r>
            <a:r>
              <a:rPr lang="ru-RU" sz="2000" dirty="0" err="1" smtClean="0"/>
              <a:t>оннуктеривис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1200" dirty="0" smtClean="0"/>
              <a:t>          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Сагаан-Огбенин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чоогунда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улуг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бичии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куштар-ла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Оларнын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эн-не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хойу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хокпештер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Бора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оннуг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чудурук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ышкаш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бичии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кушкаштар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кырында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эн-не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Соокка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ашка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эн-не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шыдамык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хой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кезиинде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аалдар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Чоогу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кижилерлиг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черлерге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арга-арыгларга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хойу-биле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чурттап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турарлар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Хокпештер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колдуунда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оът-сиген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чечектер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урезиннери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каттар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болгаш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аъш-чем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тогланчызы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тараалар-биле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чемненирлер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Уяларын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каяа-даа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Ыяштарга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крышалар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адаанга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эргиннер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сонгалар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кастаактарынга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апрель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тончузу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май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эгезинде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кылыр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Чуургазы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3-5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болур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бичии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бора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оннуг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болур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6 айда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чуургазын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чазылдыр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базып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7 айда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бичии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олдарын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азырап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ужудуп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эгелээр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Уязын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чоок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мочурганын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ховеннеринден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кылыр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Бисте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хокпештернин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хевири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бар: 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1.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Бора-хокпеш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2.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Кок-хокпеш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3.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Дулей-хокпеш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4.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хокпеш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rgbClr val="FF0000"/>
                </a:solidFill>
              </a:rPr>
              <a:t>Куштар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чемгерер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хааржакчыгашты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канчаар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кылырын</a:t>
            </a:r>
            <a:r>
              <a:rPr lang="ru-RU" sz="1200" dirty="0" smtClean="0">
                <a:solidFill>
                  <a:srgbClr val="FF0000"/>
                </a:solidFill>
              </a:rPr>
              <a:t> база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1200" dirty="0" err="1" smtClean="0">
                <a:solidFill>
                  <a:srgbClr val="FF0000"/>
                </a:solidFill>
              </a:rPr>
              <a:t>оларны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канчаар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чемгерерил</a:t>
            </a:r>
            <a:r>
              <a:rPr lang="ru-RU" sz="1200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lnSpc>
                <a:spcPct val="150000"/>
              </a:lnSpc>
              <a:buNone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1.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Хааржакчыгашты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азып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тура,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будуктар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сыкпа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ыяштарнын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уннарын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урегдеве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2.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Хааржакчыгашка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чем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ургулчу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турарын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хайгаара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3.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Хааржакчыгаш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иштинге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турбазын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хайгаарап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Хлеб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артынчыларын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макарон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аймаан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апельсин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картын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болгаш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оске-даа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чувелерни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хааржакчыгаш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иштинче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сукпа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Ындыг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чемнерни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кушкаштар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чивес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Кушкаштага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тарымал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тоорук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арбуз, дыня, тыква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урезиннери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дузаваан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чаг,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хлеб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тогланчызы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херек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дээрзин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сактып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ал.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736"/>
            <a:ext cx="1114426" cy="9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857257" cy="13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876"/>
            <a:ext cx="936309" cy="136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Чанар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куштар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2844" y="1071546"/>
            <a:ext cx="8777318" cy="493714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</a:t>
            </a:r>
            <a:r>
              <a:rPr lang="ru-RU" sz="1200" b="1" dirty="0" err="1" smtClean="0">
                <a:solidFill>
                  <a:schemeClr val="tx1"/>
                </a:solidFill>
              </a:rPr>
              <a:t>Дээлдиген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</a:rPr>
              <a:t>таан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кааргандан</a:t>
            </a:r>
            <a:r>
              <a:rPr lang="ru-RU" sz="1200" dirty="0" smtClean="0">
                <a:solidFill>
                  <a:schemeClr val="tx1"/>
                </a:solidFill>
              </a:rPr>
              <a:t> шала </a:t>
            </a:r>
            <a:r>
              <a:rPr lang="ru-RU" sz="1200" dirty="0" err="1" smtClean="0">
                <a:solidFill>
                  <a:schemeClr val="tx1"/>
                </a:solidFill>
              </a:rPr>
              <a:t>улуг</a:t>
            </a:r>
            <a:r>
              <a:rPr lang="ru-RU" sz="1200" dirty="0" smtClean="0">
                <a:solidFill>
                  <a:schemeClr val="tx1"/>
                </a:solidFill>
              </a:rPr>
              <a:t>, кара </a:t>
            </a:r>
            <a:r>
              <a:rPr lang="ru-RU" sz="1200" dirty="0" err="1" smtClean="0">
                <a:solidFill>
                  <a:schemeClr val="tx1"/>
                </a:solidFill>
              </a:rPr>
              <a:t>оннуг</a:t>
            </a:r>
            <a:r>
              <a:rPr lang="ru-RU" sz="1200" dirty="0" smtClean="0">
                <a:solidFill>
                  <a:schemeClr val="tx1"/>
                </a:solidFill>
              </a:rPr>
              <a:t> куш. </a:t>
            </a:r>
            <a:r>
              <a:rPr lang="ru-RU" sz="1200" dirty="0" err="1" smtClean="0">
                <a:solidFill>
                  <a:schemeClr val="tx1"/>
                </a:solidFill>
              </a:rPr>
              <a:t>Оон</a:t>
            </a:r>
            <a:r>
              <a:rPr lang="ru-RU" sz="1200" dirty="0" smtClean="0">
                <a:solidFill>
                  <a:schemeClr val="tx1"/>
                </a:solidFill>
              </a:rPr>
              <a:t> кол </a:t>
            </a:r>
            <a:r>
              <a:rPr lang="ru-RU" sz="1200" dirty="0" err="1" smtClean="0">
                <a:solidFill>
                  <a:schemeClr val="tx1"/>
                </a:solidFill>
              </a:rPr>
              <a:t>чеми</a:t>
            </a:r>
            <a:r>
              <a:rPr lang="ru-RU" sz="1200" dirty="0" smtClean="0">
                <a:solidFill>
                  <a:schemeClr val="tx1"/>
                </a:solidFill>
              </a:rPr>
              <a:t> - </a:t>
            </a:r>
            <a:r>
              <a:rPr lang="ru-RU" sz="1200" dirty="0" err="1" smtClean="0">
                <a:solidFill>
                  <a:schemeClr val="tx1"/>
                </a:solidFill>
              </a:rPr>
              <a:t>эът</a:t>
            </a:r>
            <a:r>
              <a:rPr lang="ru-RU" sz="1200" dirty="0" smtClean="0">
                <a:solidFill>
                  <a:schemeClr val="tx1"/>
                </a:solidFill>
              </a:rPr>
              <a:t>. Куске, </a:t>
            </a:r>
            <a:r>
              <a:rPr lang="ru-RU" sz="1200" dirty="0" err="1" smtClean="0">
                <a:solidFill>
                  <a:schemeClr val="tx1"/>
                </a:solidFill>
              </a:rPr>
              <a:t>орге</a:t>
            </a:r>
            <a:r>
              <a:rPr lang="ru-RU" sz="1200" dirty="0" smtClean="0">
                <a:solidFill>
                  <a:schemeClr val="tx1"/>
                </a:solidFill>
              </a:rPr>
              <a:t> ,</a:t>
            </a:r>
            <a:r>
              <a:rPr lang="ru-RU" sz="1200" dirty="0" err="1" smtClean="0">
                <a:solidFill>
                  <a:schemeClr val="tx1"/>
                </a:solidFill>
              </a:rPr>
              <a:t>бичии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куштар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теп </a:t>
            </a:r>
            <a:r>
              <a:rPr lang="ru-RU" sz="1200" dirty="0" err="1" smtClean="0">
                <a:solidFill>
                  <a:schemeClr val="tx1"/>
                </a:solidFill>
              </a:rPr>
              <a:t>чиир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Чыланнарнын</a:t>
            </a:r>
            <a:r>
              <a:rPr lang="ru-RU" sz="1200" dirty="0" smtClean="0">
                <a:solidFill>
                  <a:schemeClr val="tx1"/>
                </a:solidFill>
              </a:rPr>
              <a:t> база </a:t>
            </a:r>
            <a:r>
              <a:rPr lang="ru-RU" sz="1200" dirty="0" err="1" smtClean="0">
                <a:solidFill>
                  <a:schemeClr val="tx1"/>
                </a:solidFill>
              </a:rPr>
              <a:t>бир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узуткакчызы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Дээлдиген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уязын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терек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дыт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бажынын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адыр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будуктарынын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белдирлешкек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черинге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чээрген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будук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дук-биле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кылып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алыр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баскан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соонда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ужудуп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ооредир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хартаачы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err="1" smtClean="0">
                <a:solidFill>
                  <a:schemeClr val="tx1"/>
                </a:solidFill>
              </a:rPr>
              <a:t>куштарнын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бирээзи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200000"/>
              </a:lnSpc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1200" b="1" dirty="0" err="1" smtClean="0">
                <a:solidFill>
                  <a:schemeClr val="tx1"/>
                </a:solidFill>
              </a:rPr>
              <a:t>Дуруяа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</a:rPr>
              <a:t>чеже-даа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хову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кужу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болза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суг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ижип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арга-арыгга</a:t>
            </a:r>
            <a:r>
              <a:rPr lang="ru-RU" sz="1200" dirty="0" smtClean="0">
                <a:solidFill>
                  <a:schemeClr val="tx1"/>
                </a:solidFill>
              </a:rPr>
              <a:t> база </a:t>
            </a:r>
            <a:r>
              <a:rPr lang="ru-RU" sz="1200" dirty="0" err="1" smtClean="0">
                <a:solidFill>
                  <a:schemeClr val="tx1"/>
                </a:solidFill>
              </a:rPr>
              <a:t>келгилээр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Уязын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суг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чоогунга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ыяш,сиген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    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аразынга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кылыр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Алды</a:t>
            </a:r>
            <a:r>
              <a:rPr lang="ru-RU" sz="1200" dirty="0" smtClean="0">
                <a:solidFill>
                  <a:schemeClr val="tx1"/>
                </a:solidFill>
              </a:rPr>
              <a:t> айда </a:t>
            </a:r>
            <a:r>
              <a:rPr lang="ru-RU" sz="1200" dirty="0" err="1" smtClean="0">
                <a:solidFill>
                  <a:schemeClr val="tx1"/>
                </a:solidFill>
              </a:rPr>
              <a:t>ол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эдертип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алгаш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чемнеп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ооредип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чоруурлар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sz="1200" b="1" dirty="0" smtClean="0">
                <a:solidFill>
                  <a:schemeClr val="tx1"/>
                </a:solidFill>
              </a:rPr>
              <a:t>Хек</a:t>
            </a:r>
            <a:r>
              <a:rPr lang="ru-RU" sz="1200" dirty="0" smtClean="0">
                <a:solidFill>
                  <a:schemeClr val="tx1"/>
                </a:solidFill>
              </a:rPr>
              <a:t>- </a:t>
            </a:r>
            <a:r>
              <a:rPr lang="ru-RU" sz="1200" dirty="0" err="1" smtClean="0">
                <a:solidFill>
                  <a:schemeClr val="tx1"/>
                </a:solidFill>
              </a:rPr>
              <a:t>частын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эрткенин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чайнын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келгенин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медээлеп,алгап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ырлаар</a:t>
            </a:r>
            <a:r>
              <a:rPr lang="ru-RU" sz="1200" dirty="0" smtClean="0">
                <a:solidFill>
                  <a:schemeClr val="tx1"/>
                </a:solidFill>
              </a:rPr>
              <a:t> куш. Хек </a:t>
            </a:r>
            <a:r>
              <a:rPr lang="ru-RU" sz="1200" dirty="0" err="1" smtClean="0">
                <a:solidFill>
                  <a:schemeClr val="tx1"/>
                </a:solidFill>
              </a:rPr>
              <a:t>уя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кылбас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азыравас</a:t>
            </a:r>
            <a:r>
              <a:rPr lang="ru-RU" sz="1200" dirty="0" smtClean="0">
                <a:solidFill>
                  <a:schemeClr val="tx1"/>
                </a:solidFill>
              </a:rPr>
              <a:t> куш. </a:t>
            </a:r>
            <a:r>
              <a:rPr lang="ru-RU" sz="1200" dirty="0" err="1" smtClean="0">
                <a:solidFill>
                  <a:schemeClr val="tx1"/>
                </a:solidFill>
              </a:rPr>
              <a:t>Оске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куштарнын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уязынга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чуургазын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салып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кааш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чоруй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баар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200000"/>
              </a:lnSpc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sz="1200" b="1" dirty="0" err="1" smtClean="0">
                <a:solidFill>
                  <a:schemeClr val="tx1"/>
                </a:solidFill>
              </a:rPr>
              <a:t>Таан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-  </a:t>
            </a:r>
            <a:r>
              <a:rPr lang="ru-RU" sz="1200" dirty="0" err="1" smtClean="0">
                <a:solidFill>
                  <a:schemeClr val="tx1"/>
                </a:solidFill>
              </a:rPr>
              <a:t>каарган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кара-баарзык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хире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чанар</a:t>
            </a:r>
            <a:r>
              <a:rPr lang="ru-RU" sz="1200" dirty="0" smtClean="0">
                <a:solidFill>
                  <a:schemeClr val="tx1"/>
                </a:solidFill>
              </a:rPr>
              <a:t> куш, </a:t>
            </a:r>
            <a:r>
              <a:rPr lang="ru-RU" sz="1200" dirty="0" err="1" smtClean="0">
                <a:solidFill>
                  <a:schemeClr val="tx1"/>
                </a:solidFill>
              </a:rPr>
              <a:t>частын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баштайгы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</a:rPr>
              <a:t>медээчизи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</a:rPr>
              <a:t>Уязын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ыяштарга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кылыр</a:t>
            </a:r>
            <a:r>
              <a:rPr lang="ru-RU" sz="1200" dirty="0" smtClean="0">
                <a:solidFill>
                  <a:schemeClr val="tx1"/>
                </a:solidFill>
              </a:rPr>
              <a:t>,                   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ru-RU" sz="1200" dirty="0" err="1" smtClean="0">
                <a:solidFill>
                  <a:schemeClr val="tx1"/>
                </a:solidFill>
              </a:rPr>
              <a:t>чээрген</a:t>
            </a:r>
            <a:r>
              <a:rPr lang="ru-RU" sz="1200" dirty="0" smtClean="0">
                <a:solidFill>
                  <a:schemeClr val="tx1"/>
                </a:solidFill>
              </a:rPr>
              <a:t>,  </a:t>
            </a:r>
            <a:r>
              <a:rPr lang="ru-RU" sz="1200" dirty="0" err="1" smtClean="0">
                <a:solidFill>
                  <a:schemeClr val="tx1"/>
                </a:solidFill>
              </a:rPr>
              <a:t>дук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</a:rPr>
              <a:t>ыяш-биле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</a:rPr>
              <a:t>кылган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уязынга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ава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болгаш</a:t>
            </a:r>
            <a:r>
              <a:rPr lang="ru-RU" sz="1200" dirty="0" smtClean="0">
                <a:solidFill>
                  <a:schemeClr val="tx1"/>
                </a:solidFill>
              </a:rPr>
              <a:t> ада </a:t>
            </a:r>
            <a:r>
              <a:rPr lang="ru-RU" sz="1200" dirty="0" err="1" smtClean="0">
                <a:solidFill>
                  <a:schemeClr val="tx1"/>
                </a:solidFill>
              </a:rPr>
              <a:t>таан</a:t>
            </a:r>
            <a:r>
              <a:rPr lang="ru-RU" sz="1200" dirty="0" smtClean="0">
                <a:solidFill>
                  <a:schemeClr val="tx1"/>
                </a:solidFill>
              </a:rPr>
              <a:t>  </a:t>
            </a:r>
            <a:r>
              <a:rPr lang="ru-RU" sz="1200" dirty="0" err="1" smtClean="0">
                <a:solidFill>
                  <a:schemeClr val="tx1"/>
                </a:solidFill>
              </a:rPr>
              <a:t>ажы-толун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чемгерип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остурер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14422"/>
            <a:ext cx="985650" cy="105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43248"/>
            <a:ext cx="857256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929066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143512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Чанмас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куштар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5827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</a:t>
            </a:r>
          </a:p>
          <a:p>
            <a:pPr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     </a:t>
            </a:r>
            <a:r>
              <a:rPr lang="ru-RU" sz="1400" dirty="0" err="1" smtClean="0">
                <a:solidFill>
                  <a:schemeClr val="tx1"/>
                </a:solidFill>
              </a:rPr>
              <a:t>Сагаан-Огбе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даанын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чоогунда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хокпештен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ангы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чанмас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кыштаар,чылдын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дорт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уезинде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турар</a:t>
            </a:r>
            <a:r>
              <a:rPr lang="ru-RU" sz="1400" dirty="0" smtClean="0">
                <a:solidFill>
                  <a:schemeClr val="tx1"/>
                </a:solidFill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</a:rPr>
              <a:t>монге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чурттакчылар</a:t>
            </a:r>
            <a:r>
              <a:rPr lang="ru-RU" sz="1400" dirty="0" smtClean="0">
                <a:solidFill>
                  <a:schemeClr val="tx1"/>
                </a:solidFill>
              </a:rPr>
              <a:t>» бар.  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</a:t>
            </a:r>
          </a:p>
          <a:p>
            <a:pPr>
              <a:lnSpc>
                <a:spcPct val="200000"/>
              </a:lnSpc>
              <a:buNone/>
            </a:pPr>
            <a:r>
              <a:rPr lang="ru-RU" sz="1400" b="1" dirty="0" err="1" smtClean="0">
                <a:solidFill>
                  <a:schemeClr val="tx1"/>
                </a:solidFill>
              </a:rPr>
              <a:t>Каарган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- </a:t>
            </a:r>
            <a:r>
              <a:rPr lang="ru-RU" sz="1400" dirty="0" err="1" smtClean="0">
                <a:solidFill>
                  <a:schemeClr val="tx1"/>
                </a:solidFill>
              </a:rPr>
              <a:t>агаар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медээчизи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таан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хире</a:t>
            </a:r>
            <a:r>
              <a:rPr lang="ru-RU" sz="1400" dirty="0" smtClean="0">
                <a:solidFill>
                  <a:schemeClr val="tx1"/>
                </a:solidFill>
              </a:rPr>
              <a:t> куш. </a:t>
            </a:r>
            <a:r>
              <a:rPr lang="ru-RU" sz="1400" dirty="0" err="1" smtClean="0">
                <a:solidFill>
                  <a:schemeClr val="tx1"/>
                </a:solidFill>
              </a:rPr>
              <a:t>Ол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уязын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теректерге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чээргеннерден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быжыг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2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       </a:t>
            </a:r>
            <a:r>
              <a:rPr lang="ru-RU" sz="1400" dirty="0" err="1" smtClean="0">
                <a:solidFill>
                  <a:schemeClr val="tx1"/>
                </a:solidFill>
              </a:rPr>
              <a:t>улуг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кылдыр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кылыр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200000"/>
              </a:lnSpc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1400" b="1" dirty="0" smtClean="0">
                <a:solidFill>
                  <a:schemeClr val="tx1"/>
                </a:solidFill>
              </a:rPr>
              <a:t>Торга -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арганын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шокар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эмчизи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таандан</a:t>
            </a:r>
            <a:r>
              <a:rPr lang="ru-RU" sz="1400" dirty="0" smtClean="0">
                <a:solidFill>
                  <a:schemeClr val="tx1"/>
                </a:solidFill>
              </a:rPr>
              <a:t> биче, </a:t>
            </a:r>
            <a:r>
              <a:rPr lang="ru-RU" sz="1400" dirty="0" err="1" smtClean="0">
                <a:solidFill>
                  <a:schemeClr val="tx1"/>
                </a:solidFill>
              </a:rPr>
              <a:t>чараш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каас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Думчуу</a:t>
            </a:r>
            <a:r>
              <a:rPr lang="ru-RU" sz="1400" dirty="0" smtClean="0">
                <a:solidFill>
                  <a:schemeClr val="tx1"/>
                </a:solidFill>
              </a:rPr>
              <a:t> шиш, </a:t>
            </a:r>
            <a:r>
              <a:rPr lang="ru-RU" sz="1400" dirty="0" err="1" smtClean="0">
                <a:solidFill>
                  <a:schemeClr val="tx1"/>
                </a:solidFill>
              </a:rPr>
              <a:t>быжыг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орум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2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sz="1400" dirty="0" err="1" smtClean="0">
                <a:solidFill>
                  <a:schemeClr val="tx1"/>
                </a:solidFill>
              </a:rPr>
              <a:t>Ол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  <a:r>
              <a:rPr lang="ru-RU" sz="1400" dirty="0" err="1" smtClean="0">
                <a:solidFill>
                  <a:schemeClr val="tx1"/>
                </a:solidFill>
              </a:rPr>
              <a:t>уязын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конгулга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  <a:r>
              <a:rPr lang="ru-RU" sz="1400" dirty="0" err="1" smtClean="0">
                <a:solidFill>
                  <a:schemeClr val="tx1"/>
                </a:solidFill>
              </a:rPr>
              <a:t>кылыр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200000"/>
              </a:lnSpc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ru-RU" sz="1400" b="1" dirty="0" err="1" smtClean="0">
                <a:solidFill>
                  <a:schemeClr val="tx1"/>
                </a:solidFill>
              </a:rPr>
              <a:t>Кускун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-  </a:t>
            </a:r>
            <a:r>
              <a:rPr lang="ru-RU" sz="1400" dirty="0" err="1" smtClean="0">
                <a:solidFill>
                  <a:schemeClr val="tx1"/>
                </a:solidFill>
              </a:rPr>
              <a:t>медээчи</a:t>
            </a:r>
            <a:r>
              <a:rPr lang="ru-RU" sz="1400" dirty="0" smtClean="0">
                <a:solidFill>
                  <a:schemeClr val="tx1"/>
                </a:solidFill>
              </a:rPr>
              <a:t> куш. Хан </a:t>
            </a:r>
            <a:r>
              <a:rPr lang="ru-RU" sz="1400" dirty="0" err="1" smtClean="0">
                <a:solidFill>
                  <a:schemeClr val="tx1"/>
                </a:solidFill>
              </a:rPr>
              <a:t>унерин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олум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болурун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ол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эндевес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Каарган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хире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хемчээлдиг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эн-не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</a:rPr>
              <a:t>толунге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ынак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2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   </a:t>
            </a:r>
            <a:r>
              <a:rPr lang="ru-RU" sz="1400" dirty="0" err="1" smtClean="0">
                <a:solidFill>
                  <a:schemeClr val="tx1"/>
                </a:solidFill>
              </a:rPr>
              <a:t>куштарнын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бирээзи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 err="1" smtClean="0">
                <a:solidFill>
                  <a:schemeClr val="tx1"/>
                </a:solidFill>
              </a:rPr>
              <a:t>Чеми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ru-RU" sz="1400" dirty="0" err="1" smtClean="0">
                <a:solidFill>
                  <a:schemeClr val="tx1"/>
                </a:solidFill>
              </a:rPr>
              <a:t>эът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орге</a:t>
            </a:r>
            <a:r>
              <a:rPr lang="ru-RU" sz="1400" dirty="0" smtClean="0">
                <a:solidFill>
                  <a:schemeClr val="tx1"/>
                </a:solidFill>
              </a:rPr>
              <a:t>, куске.                        </a:t>
            </a:r>
          </a:p>
          <a:p>
            <a:pPr>
              <a:lnSpc>
                <a:spcPct val="20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500306"/>
            <a:ext cx="82220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1167959" cy="8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500702"/>
            <a:ext cx="1263972" cy="100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Сагаан-огбенин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дириг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амытаннары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42844" y="1142984"/>
            <a:ext cx="8501122" cy="4714908"/>
          </a:xfrm>
        </p:spPr>
        <p:txBody>
          <a:bodyPr>
            <a:normAutofit fontScale="55000" lnSpcReduction="20000"/>
          </a:bodyPr>
          <a:lstStyle/>
          <a:p>
            <a:pPr marL="180000" lvl="3" algn="ctr">
              <a:lnSpc>
                <a:spcPct val="17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</a:t>
            </a:r>
            <a:r>
              <a:rPr lang="ru-RU" sz="2200" dirty="0" err="1" smtClean="0">
                <a:solidFill>
                  <a:schemeClr val="tx1"/>
                </a:solidFill>
              </a:rPr>
              <a:t>Сагаан-Огбенин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чоогунда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дириг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амытаннар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хой</a:t>
            </a:r>
            <a:r>
              <a:rPr lang="ru-RU" sz="2200" dirty="0" smtClean="0">
                <a:solidFill>
                  <a:schemeClr val="tx1"/>
                </a:solidFill>
              </a:rPr>
              <a:t>: </a:t>
            </a:r>
            <a:r>
              <a:rPr lang="ru-RU" sz="2200" dirty="0" err="1" smtClean="0">
                <a:solidFill>
                  <a:schemeClr val="tx1"/>
                </a:solidFill>
              </a:rPr>
              <a:t>аннар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куштар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насекомнар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дээш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эндерик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180000" lvl="3">
              <a:lnSpc>
                <a:spcPct val="170000"/>
              </a:lnSpc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    </a:t>
            </a:r>
            <a:r>
              <a:rPr lang="ru-RU" sz="2200" b="1" dirty="0" err="1" smtClean="0">
                <a:solidFill>
                  <a:schemeClr val="tx1"/>
                </a:solidFill>
              </a:rPr>
              <a:t>Черлик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дириг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амытаннарга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хайгааралды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кылып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оларнын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амыдыралы-биле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таныштывыс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180000" lvl="3">
              <a:lnSpc>
                <a:spcPct val="1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</a:t>
            </a:r>
            <a:r>
              <a:rPr lang="ru-RU" sz="2200" dirty="0" err="1" smtClean="0">
                <a:solidFill>
                  <a:schemeClr val="tx1"/>
                </a:solidFill>
              </a:rPr>
              <a:t>Час-биле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кады</a:t>
            </a:r>
            <a:r>
              <a:rPr lang="ru-RU" sz="2200" dirty="0" smtClean="0">
                <a:solidFill>
                  <a:schemeClr val="tx1"/>
                </a:solidFill>
              </a:rPr>
              <a:t> март </a:t>
            </a:r>
            <a:r>
              <a:rPr lang="ru-RU" sz="2200" dirty="0" err="1" smtClean="0">
                <a:solidFill>
                  <a:schemeClr val="tx1"/>
                </a:solidFill>
              </a:rPr>
              <a:t>тончузунде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дилги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кодан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баштайгы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оолдарын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торупкен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Ижээп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кыштаан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орге</a:t>
            </a:r>
            <a:r>
              <a:rPr lang="ru-RU" sz="2200" dirty="0" smtClean="0">
                <a:solidFill>
                  <a:schemeClr val="tx1"/>
                </a:solidFill>
              </a:rPr>
              <a:t>  апрель </a:t>
            </a:r>
            <a:r>
              <a:rPr lang="ru-RU" sz="2200" dirty="0" err="1" smtClean="0">
                <a:solidFill>
                  <a:schemeClr val="tx1"/>
                </a:solidFill>
              </a:rPr>
              <a:t>ортан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уезинде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унуп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келген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Черлик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аннар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кышкы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хептеринден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уштунуп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часкы</a:t>
            </a:r>
            <a:r>
              <a:rPr lang="ru-RU" sz="2200" dirty="0" smtClean="0">
                <a:solidFill>
                  <a:schemeClr val="tx1"/>
                </a:solidFill>
              </a:rPr>
              <a:t>  </a:t>
            </a:r>
            <a:r>
              <a:rPr lang="ru-RU" sz="2200" dirty="0" err="1" smtClean="0">
                <a:solidFill>
                  <a:schemeClr val="tx1"/>
                </a:solidFill>
              </a:rPr>
              <a:t>хепче</a:t>
            </a:r>
            <a:r>
              <a:rPr lang="ru-RU" sz="2200" dirty="0" smtClean="0">
                <a:solidFill>
                  <a:schemeClr val="tx1"/>
                </a:solidFill>
              </a:rPr>
              <a:t>   </a:t>
            </a:r>
            <a:r>
              <a:rPr lang="ru-RU" sz="2200" dirty="0" err="1" smtClean="0">
                <a:solidFill>
                  <a:schemeClr val="tx1"/>
                </a:solidFill>
              </a:rPr>
              <a:t>кире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берген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силиг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чаражы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кончуг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</a:p>
          <a:p>
            <a:pPr marL="180000" lvl="3">
              <a:lnSpc>
                <a:spcPct val="170000"/>
              </a:lnSpc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180000" lvl="3">
              <a:lnSpc>
                <a:spcPct val="1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200" b="1" dirty="0" err="1" smtClean="0">
                <a:solidFill>
                  <a:schemeClr val="tx1"/>
                </a:solidFill>
              </a:rPr>
              <a:t>Дилги</a:t>
            </a:r>
            <a:r>
              <a:rPr lang="ru-RU" sz="2200" b="1" dirty="0" smtClean="0">
                <a:solidFill>
                  <a:schemeClr val="tx1"/>
                </a:solidFill>
              </a:rPr>
              <a:t> - </a:t>
            </a:r>
            <a:r>
              <a:rPr lang="ru-RU" sz="2200" dirty="0" smtClean="0">
                <a:solidFill>
                  <a:schemeClr val="tx1"/>
                </a:solidFill>
              </a:rPr>
              <a:t> март айда </a:t>
            </a:r>
            <a:r>
              <a:rPr lang="ru-RU" sz="2200" dirty="0" err="1" smtClean="0">
                <a:solidFill>
                  <a:schemeClr val="tx1"/>
                </a:solidFill>
              </a:rPr>
              <a:t>торуур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бештен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сеске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чедир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оолдуг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болур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Унгурге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чурттаар,эн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чуттуг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кажар</a:t>
            </a:r>
            <a:r>
              <a:rPr lang="ru-RU" sz="2200" dirty="0" smtClean="0">
                <a:solidFill>
                  <a:schemeClr val="tx1"/>
                </a:solidFill>
              </a:rPr>
              <a:t>,                      </a:t>
            </a:r>
          </a:p>
          <a:p>
            <a:pPr marL="180000" lvl="3">
              <a:lnSpc>
                <a:spcPct val="1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Куске, </a:t>
            </a:r>
            <a:r>
              <a:rPr lang="ru-RU" sz="2200" dirty="0" err="1" smtClean="0">
                <a:solidFill>
                  <a:schemeClr val="tx1"/>
                </a:solidFill>
              </a:rPr>
              <a:t>орге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тудуп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чиир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180000" lvl="3">
              <a:lnSpc>
                <a:spcPct val="1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sz="2200" b="1" dirty="0" err="1" smtClean="0">
                <a:solidFill>
                  <a:schemeClr val="tx1"/>
                </a:solidFill>
              </a:rPr>
              <a:t>Орге</a:t>
            </a:r>
            <a:r>
              <a:rPr lang="ru-RU" sz="2200" b="1" dirty="0" smtClean="0">
                <a:solidFill>
                  <a:schemeClr val="tx1"/>
                </a:solidFill>
              </a:rPr>
              <a:t> - </a:t>
            </a:r>
            <a:r>
              <a:rPr lang="ru-RU" sz="2200" dirty="0" err="1" smtClean="0">
                <a:solidFill>
                  <a:schemeClr val="tx1"/>
                </a:solidFill>
              </a:rPr>
              <a:t>ижээр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амытаннарнын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бирээзи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Кузун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ижээр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апрельде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унер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унгурге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торуур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Оът</a:t>
            </a:r>
            <a:r>
              <a:rPr lang="ru-RU" sz="2200" dirty="0" smtClean="0">
                <a:solidFill>
                  <a:schemeClr val="tx1"/>
                </a:solidFill>
              </a:rPr>
              <a:t> , </a:t>
            </a:r>
            <a:r>
              <a:rPr lang="ru-RU" sz="2200" dirty="0" err="1" smtClean="0">
                <a:solidFill>
                  <a:schemeClr val="tx1"/>
                </a:solidFill>
              </a:rPr>
              <a:t>тараа</a:t>
            </a:r>
            <a:r>
              <a:rPr lang="ru-RU" sz="2200" dirty="0" smtClean="0">
                <a:solidFill>
                  <a:schemeClr val="tx1"/>
                </a:solidFill>
              </a:rPr>
              <a:t>,                                 </a:t>
            </a:r>
          </a:p>
          <a:p>
            <a:pPr marL="180000" lvl="3">
              <a:lnSpc>
                <a:spcPct val="1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2200" dirty="0" err="1" smtClean="0">
                <a:solidFill>
                  <a:schemeClr val="tx1"/>
                </a:solidFill>
              </a:rPr>
              <a:t>сула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чиир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хээкчи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180000" lvl="3">
              <a:lnSpc>
                <a:spcPct val="170000"/>
              </a:lnSpc>
              <a:buNone/>
            </a:pPr>
            <a:endParaRPr lang="ru-RU" sz="2200" dirty="0" smtClean="0">
              <a:solidFill>
                <a:schemeClr val="tx1"/>
              </a:solidFill>
            </a:endParaRPr>
          </a:p>
          <a:p>
            <a:pPr marL="180000" lvl="3">
              <a:lnSpc>
                <a:spcPct val="1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sz="2200" b="1" dirty="0" smtClean="0">
                <a:solidFill>
                  <a:schemeClr val="tx1"/>
                </a:solidFill>
              </a:rPr>
              <a:t>Куске </a:t>
            </a:r>
            <a:r>
              <a:rPr lang="ru-RU" sz="2200" dirty="0" smtClean="0">
                <a:solidFill>
                  <a:schemeClr val="tx1"/>
                </a:solidFill>
              </a:rPr>
              <a:t>-  </a:t>
            </a:r>
            <a:r>
              <a:rPr lang="ru-RU" sz="2200" dirty="0" err="1" smtClean="0">
                <a:solidFill>
                  <a:schemeClr val="tx1"/>
                </a:solidFill>
              </a:rPr>
              <a:t>унгур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кылыр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Ижээвес</a:t>
            </a:r>
            <a:r>
              <a:rPr lang="ru-RU" sz="2200" dirty="0" smtClean="0">
                <a:solidFill>
                  <a:schemeClr val="tx1"/>
                </a:solidFill>
              </a:rPr>
              <a:t>. Куске </a:t>
            </a:r>
            <a:r>
              <a:rPr lang="ru-RU" sz="2200" dirty="0" err="1" smtClean="0">
                <a:solidFill>
                  <a:schemeClr val="tx1"/>
                </a:solidFill>
              </a:rPr>
              <a:t>борунун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дилгинин</a:t>
            </a:r>
            <a:r>
              <a:rPr lang="ru-RU" sz="2200" dirty="0" smtClean="0">
                <a:solidFill>
                  <a:schemeClr val="tx1"/>
                </a:solidFill>
              </a:rPr>
              <a:t> белен </a:t>
            </a:r>
            <a:r>
              <a:rPr lang="ru-RU" sz="2200" dirty="0" err="1" smtClean="0">
                <a:solidFill>
                  <a:schemeClr val="tx1"/>
                </a:solidFill>
              </a:rPr>
              <a:t>чемижи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</a:rPr>
              <a:t>Кускенин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чеми</a:t>
            </a:r>
            <a:r>
              <a:rPr lang="ru-RU" sz="2200" dirty="0" smtClean="0">
                <a:solidFill>
                  <a:schemeClr val="tx1"/>
                </a:solidFill>
              </a:rPr>
              <a:t>: </a:t>
            </a:r>
            <a:r>
              <a:rPr lang="ru-RU" sz="2200" dirty="0" err="1" smtClean="0">
                <a:solidFill>
                  <a:schemeClr val="tx1"/>
                </a:solidFill>
              </a:rPr>
              <a:t>тараа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</a:rPr>
              <a:t>оът</a:t>
            </a:r>
            <a:r>
              <a:rPr lang="ru-RU" sz="2200" dirty="0" smtClean="0">
                <a:solidFill>
                  <a:schemeClr val="tx1"/>
                </a:solidFill>
              </a:rPr>
              <a:t>.    </a:t>
            </a:r>
          </a:p>
          <a:p>
            <a:pPr marL="180000" lvl="3">
              <a:lnSpc>
                <a:spcPct val="17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ru-RU" sz="2200" dirty="0" err="1" smtClean="0">
                <a:solidFill>
                  <a:schemeClr val="tx1"/>
                </a:solidFill>
              </a:rPr>
              <a:t>Оолдары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хой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болур</a:t>
            </a:r>
            <a:r>
              <a:rPr lang="ru-RU" sz="2200" dirty="0" smtClean="0">
                <a:solidFill>
                  <a:schemeClr val="tx1"/>
                </a:solidFill>
              </a:rPr>
              <a:t>.                         </a:t>
            </a:r>
          </a:p>
          <a:p>
            <a:pPr marL="180000" lvl="3">
              <a:lnSpc>
                <a:spcPct val="200000"/>
              </a:lnSpc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180000" lvl="3" indent="-180000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180000" lvl="3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180000" lvl="3">
              <a:lnSpc>
                <a:spcPct val="150000"/>
              </a:lnSpc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180000" lvl="3">
              <a:lnSpc>
                <a:spcPct val="150000"/>
              </a:lnSpc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                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643182"/>
            <a:ext cx="831917" cy="110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0"/>
            <a:ext cx="1257685" cy="113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357694"/>
            <a:ext cx="1214446" cy="9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Сагаан-огбе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даанын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тоогузу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           </a:t>
            </a:r>
            <a:r>
              <a:rPr lang="ru-RU" sz="1600" dirty="0" err="1" smtClean="0"/>
              <a:t>Шаанда</a:t>
            </a:r>
            <a:r>
              <a:rPr lang="ru-RU" sz="1600" dirty="0" smtClean="0"/>
              <a:t> </a:t>
            </a:r>
            <a:r>
              <a:rPr lang="ru-RU" sz="1600" dirty="0" err="1" smtClean="0"/>
              <a:t>Сагаан-Огбе</a:t>
            </a:r>
            <a:r>
              <a:rPr lang="ru-RU" sz="1600" dirty="0" smtClean="0"/>
              <a:t> </a:t>
            </a:r>
            <a:r>
              <a:rPr lang="ru-RU" sz="1600" dirty="0" err="1" smtClean="0"/>
              <a:t>даан</a:t>
            </a:r>
            <a:r>
              <a:rPr lang="ru-RU" sz="1600" dirty="0" smtClean="0"/>
              <a:t> </a:t>
            </a:r>
            <a:r>
              <a:rPr lang="ru-RU" sz="1600" dirty="0" err="1" smtClean="0"/>
              <a:t>ооруг</a:t>
            </a:r>
            <a:r>
              <a:rPr lang="ru-RU" sz="1600" dirty="0" smtClean="0"/>
              <a:t> </a:t>
            </a:r>
            <a:r>
              <a:rPr lang="ru-RU" sz="1600" dirty="0" err="1" smtClean="0"/>
              <a:t>чону</a:t>
            </a:r>
            <a:r>
              <a:rPr lang="ru-RU" sz="1600" dirty="0" smtClean="0"/>
              <a:t> </a:t>
            </a:r>
            <a:r>
              <a:rPr lang="ru-RU" sz="1600" dirty="0" err="1" smtClean="0"/>
              <a:t>дагып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чораан</a:t>
            </a:r>
            <a:r>
              <a:rPr lang="ru-RU" sz="1600" dirty="0" smtClean="0"/>
              <a:t>. </a:t>
            </a:r>
            <a:r>
              <a:rPr lang="ru-RU" sz="1600" dirty="0" err="1" smtClean="0"/>
              <a:t>Ховужукка</a:t>
            </a:r>
            <a:r>
              <a:rPr lang="ru-RU" sz="1600" dirty="0" smtClean="0"/>
              <a:t> </a:t>
            </a:r>
            <a:r>
              <a:rPr lang="ru-RU" sz="1600" dirty="0" err="1" smtClean="0"/>
              <a:t>Кара-Монгуш</a:t>
            </a:r>
            <a:r>
              <a:rPr lang="ru-RU" sz="1600" dirty="0" smtClean="0"/>
              <a:t> </a:t>
            </a:r>
            <a:r>
              <a:rPr lang="ru-RU" sz="1600" dirty="0" err="1" smtClean="0"/>
              <a:t>Сагызын</a:t>
            </a:r>
            <a:r>
              <a:rPr lang="ru-RU" sz="1600" dirty="0" smtClean="0"/>
              <a:t> </a:t>
            </a:r>
            <a:r>
              <a:rPr lang="ru-RU" sz="1600" dirty="0" err="1" smtClean="0"/>
              <a:t>деп</a:t>
            </a:r>
            <a:r>
              <a:rPr lang="ru-RU" sz="1600" dirty="0" smtClean="0"/>
              <a:t> лама </a:t>
            </a:r>
            <a:r>
              <a:rPr lang="ru-RU" sz="1600" dirty="0" err="1" smtClean="0"/>
              <a:t>чурттап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турган</a:t>
            </a:r>
            <a:r>
              <a:rPr lang="ru-RU" sz="1600" dirty="0" smtClean="0"/>
              <a:t>. </a:t>
            </a:r>
            <a:r>
              <a:rPr lang="ru-RU" sz="1600" dirty="0" err="1" smtClean="0"/>
              <a:t>Оон</a:t>
            </a:r>
            <a:r>
              <a:rPr lang="ru-RU" sz="1600" dirty="0" smtClean="0"/>
              <a:t> </a:t>
            </a:r>
            <a:r>
              <a:rPr lang="ru-RU" sz="1600" dirty="0" err="1" smtClean="0"/>
              <a:t>сумези-биле</a:t>
            </a:r>
            <a:r>
              <a:rPr lang="ru-RU" sz="1600" dirty="0" smtClean="0"/>
              <a:t> </a:t>
            </a:r>
            <a:r>
              <a:rPr lang="ru-RU" sz="1600" dirty="0" err="1" smtClean="0"/>
              <a:t>даг</a:t>
            </a:r>
            <a:r>
              <a:rPr lang="ru-RU" sz="1600" dirty="0" smtClean="0"/>
              <a:t> </a:t>
            </a:r>
            <a:r>
              <a:rPr lang="ru-RU" sz="1600" dirty="0" err="1" smtClean="0"/>
              <a:t>бажынга</a:t>
            </a:r>
            <a:r>
              <a:rPr lang="ru-RU" sz="1600" dirty="0" smtClean="0"/>
              <a:t> </a:t>
            </a:r>
            <a:r>
              <a:rPr lang="ru-RU" sz="1600" dirty="0" err="1" smtClean="0"/>
              <a:t>бажынны</a:t>
            </a:r>
            <a:r>
              <a:rPr lang="ru-RU" sz="1600" dirty="0" smtClean="0"/>
              <a:t> </a:t>
            </a:r>
            <a:r>
              <a:rPr lang="ru-RU" sz="1600" dirty="0" err="1" smtClean="0"/>
              <a:t>кылгаш</a:t>
            </a:r>
            <a:r>
              <a:rPr lang="ru-RU" sz="1600" dirty="0" smtClean="0"/>
              <a:t>, </a:t>
            </a:r>
            <a:r>
              <a:rPr lang="ru-RU" sz="1600" dirty="0" err="1" smtClean="0"/>
              <a:t>ооруг</a:t>
            </a:r>
            <a:r>
              <a:rPr lang="ru-RU" sz="1600" dirty="0" smtClean="0"/>
              <a:t> </a:t>
            </a:r>
            <a:r>
              <a:rPr lang="ru-RU" sz="1600" dirty="0" err="1" smtClean="0"/>
              <a:t>чону</a:t>
            </a:r>
            <a:r>
              <a:rPr lang="ru-RU" sz="1600" dirty="0" smtClean="0"/>
              <a:t> </a:t>
            </a:r>
            <a:r>
              <a:rPr lang="ru-RU" sz="1600" dirty="0" err="1" smtClean="0"/>
              <a:t>оран-чуртту</a:t>
            </a:r>
            <a:r>
              <a:rPr lang="ru-RU" sz="1600" dirty="0" smtClean="0"/>
              <a:t> </a:t>
            </a:r>
            <a:r>
              <a:rPr lang="ru-RU" sz="1600" dirty="0" err="1" smtClean="0"/>
              <a:t>дагып</a:t>
            </a:r>
            <a:r>
              <a:rPr lang="ru-RU" sz="1600" dirty="0" smtClean="0"/>
              <a:t> </a:t>
            </a:r>
            <a:r>
              <a:rPr lang="ru-RU" sz="1600" dirty="0" err="1" smtClean="0"/>
              <a:t>тейлээри-биле</a:t>
            </a:r>
            <a:r>
              <a:rPr lang="ru-RU" sz="1600" dirty="0" smtClean="0"/>
              <a:t> </a:t>
            </a:r>
            <a:r>
              <a:rPr lang="ru-RU" sz="1600" dirty="0" err="1" smtClean="0"/>
              <a:t>ажыглап</a:t>
            </a:r>
            <a:r>
              <a:rPr lang="ru-RU" sz="1600" dirty="0" smtClean="0"/>
              <a:t> </a:t>
            </a:r>
            <a:r>
              <a:rPr lang="ru-RU" sz="1600" dirty="0" err="1" smtClean="0"/>
              <a:t>эгелээн</a:t>
            </a:r>
            <a:r>
              <a:rPr lang="ru-RU" sz="1600" dirty="0" smtClean="0"/>
              <a:t>. </a:t>
            </a:r>
            <a:r>
              <a:rPr lang="ru-RU" sz="1600" dirty="0" err="1" smtClean="0"/>
              <a:t>Ол</a:t>
            </a:r>
            <a:r>
              <a:rPr lang="ru-RU" sz="1600" dirty="0" smtClean="0"/>
              <a:t> </a:t>
            </a:r>
            <a:r>
              <a:rPr lang="ru-RU" sz="1600" dirty="0" err="1" smtClean="0"/>
              <a:t>бажыннын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дорт</a:t>
            </a:r>
            <a:r>
              <a:rPr lang="ru-RU" sz="1600" dirty="0" smtClean="0"/>
              <a:t> </a:t>
            </a:r>
            <a:r>
              <a:rPr lang="ru-RU" sz="1600" dirty="0" err="1" smtClean="0"/>
              <a:t>азыынга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дорт</a:t>
            </a:r>
            <a:r>
              <a:rPr lang="ru-RU" sz="1600" dirty="0" smtClean="0"/>
              <a:t> чукче </a:t>
            </a:r>
            <a:r>
              <a:rPr lang="ru-RU" sz="1600" dirty="0" err="1" smtClean="0"/>
              <a:t>корунген</a:t>
            </a:r>
            <a:r>
              <a:rPr lang="ru-RU" sz="1600" dirty="0" smtClean="0"/>
              <a:t> </a:t>
            </a:r>
            <a:r>
              <a:rPr lang="ru-RU" sz="1600" dirty="0" err="1" smtClean="0"/>
              <a:t>ыяш</a:t>
            </a:r>
            <a:r>
              <a:rPr lang="ru-RU" sz="1600" dirty="0" smtClean="0"/>
              <a:t> </a:t>
            </a:r>
            <a:r>
              <a:rPr lang="ru-RU" sz="1600" dirty="0" err="1" smtClean="0"/>
              <a:t>улу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баштары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турган</a:t>
            </a:r>
            <a:r>
              <a:rPr lang="ru-RU" sz="1600" dirty="0" smtClean="0"/>
              <a:t>. </a:t>
            </a:r>
            <a:r>
              <a:rPr lang="ru-RU" sz="1600" dirty="0" err="1" smtClean="0"/>
              <a:t>Ол</a:t>
            </a:r>
            <a:r>
              <a:rPr lang="ru-RU" sz="1600" dirty="0" smtClean="0"/>
              <a:t> </a:t>
            </a:r>
            <a:r>
              <a:rPr lang="ru-RU" sz="1600" dirty="0" err="1" smtClean="0"/>
              <a:t>улу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баштарынын</a:t>
            </a:r>
            <a:r>
              <a:rPr lang="ru-RU" sz="1600" dirty="0" smtClean="0"/>
              <a:t> </a:t>
            </a:r>
            <a:r>
              <a:rPr lang="ru-RU" sz="1600" dirty="0" err="1" smtClean="0"/>
              <a:t>ийизин</a:t>
            </a:r>
            <a:r>
              <a:rPr lang="ru-RU" sz="1600" dirty="0" smtClean="0"/>
              <a:t> </a:t>
            </a:r>
            <a:r>
              <a:rPr lang="ru-RU" sz="1600" dirty="0" err="1" smtClean="0"/>
              <a:t>бистин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школанын</a:t>
            </a:r>
            <a:r>
              <a:rPr lang="ru-RU" sz="1600" dirty="0" smtClean="0"/>
              <a:t> </a:t>
            </a:r>
            <a:r>
              <a:rPr lang="ru-RU" sz="1600" dirty="0" err="1" smtClean="0"/>
              <a:t>хоочун</a:t>
            </a:r>
            <a:r>
              <a:rPr lang="ru-RU" sz="1600" dirty="0" smtClean="0"/>
              <a:t> </a:t>
            </a:r>
            <a:r>
              <a:rPr lang="ru-RU" sz="1600" dirty="0" err="1" smtClean="0"/>
              <a:t>башкызы</a:t>
            </a:r>
            <a:r>
              <a:rPr lang="ru-RU" sz="1600" dirty="0" smtClean="0"/>
              <a:t> </a:t>
            </a:r>
            <a:r>
              <a:rPr lang="ru-RU" sz="1600" dirty="0" err="1" smtClean="0"/>
              <a:t>чораан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Монгуш</a:t>
            </a:r>
            <a:r>
              <a:rPr lang="ru-RU" sz="1600" dirty="0" smtClean="0"/>
              <a:t> </a:t>
            </a:r>
            <a:r>
              <a:rPr lang="ru-RU" sz="1600" dirty="0" err="1" smtClean="0"/>
              <a:t>Отканмай</a:t>
            </a:r>
            <a:r>
              <a:rPr lang="ru-RU" sz="1600" dirty="0" smtClean="0"/>
              <a:t> </a:t>
            </a:r>
            <a:r>
              <a:rPr lang="ru-RU" sz="1600" dirty="0" err="1" smtClean="0"/>
              <a:t>Орус-оолович</a:t>
            </a:r>
            <a:r>
              <a:rPr lang="ru-RU" sz="1600" dirty="0" smtClean="0"/>
              <a:t> </a:t>
            </a:r>
            <a:r>
              <a:rPr lang="ru-RU" sz="1600" dirty="0" err="1" smtClean="0"/>
              <a:t>тыпкаш</a:t>
            </a:r>
            <a:r>
              <a:rPr lang="ru-RU" sz="1600" dirty="0" smtClean="0"/>
              <a:t>, </a:t>
            </a:r>
            <a:r>
              <a:rPr lang="ru-RU" sz="1600" dirty="0" err="1" smtClean="0"/>
              <a:t>школанын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музейинге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дужааган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турган</a:t>
            </a:r>
            <a:r>
              <a:rPr lang="ru-RU" sz="1600" dirty="0" smtClean="0"/>
              <a:t>. </a:t>
            </a:r>
            <a:r>
              <a:rPr lang="ru-RU" sz="1600" dirty="0" err="1" smtClean="0"/>
              <a:t>Соолунде</a:t>
            </a:r>
            <a:r>
              <a:rPr lang="ru-RU" sz="1600" dirty="0" smtClean="0"/>
              <a:t> </a:t>
            </a:r>
            <a:r>
              <a:rPr lang="ru-RU" sz="1600" dirty="0" err="1" smtClean="0"/>
              <a:t>хувискаал</a:t>
            </a:r>
            <a:r>
              <a:rPr lang="ru-RU" sz="1600" dirty="0" smtClean="0"/>
              <a:t> </a:t>
            </a:r>
            <a:r>
              <a:rPr lang="ru-RU" sz="1600" dirty="0" err="1" smtClean="0"/>
              <a:t>уезинде</a:t>
            </a:r>
            <a:r>
              <a:rPr lang="ru-RU" sz="1600" dirty="0" smtClean="0"/>
              <a:t> </a:t>
            </a:r>
            <a:r>
              <a:rPr lang="ru-RU" sz="1600" dirty="0" err="1" smtClean="0"/>
              <a:t>даг</a:t>
            </a:r>
            <a:r>
              <a:rPr lang="ru-RU" sz="1600" dirty="0" smtClean="0"/>
              <a:t> </a:t>
            </a:r>
            <a:r>
              <a:rPr lang="ru-RU" sz="1600" dirty="0" err="1" smtClean="0"/>
              <a:t>кырынга</a:t>
            </a:r>
            <a:r>
              <a:rPr lang="ru-RU" sz="1600" dirty="0" smtClean="0"/>
              <a:t> </a:t>
            </a:r>
            <a:r>
              <a:rPr lang="ru-RU" sz="1600" dirty="0" err="1" smtClean="0"/>
              <a:t>чоннун</a:t>
            </a:r>
            <a:r>
              <a:rPr lang="ru-RU" sz="1600" dirty="0" smtClean="0"/>
              <a:t> </a:t>
            </a:r>
            <a:r>
              <a:rPr lang="ru-RU" sz="1600" dirty="0" err="1" smtClean="0"/>
              <a:t>чудуп</a:t>
            </a:r>
            <a:r>
              <a:rPr lang="ru-RU" sz="1600" dirty="0" smtClean="0"/>
              <a:t> </a:t>
            </a:r>
            <a:r>
              <a:rPr lang="ru-RU" sz="1600" dirty="0" err="1" smtClean="0"/>
              <a:t>тейлээр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турган</a:t>
            </a:r>
            <a:r>
              <a:rPr lang="ru-RU" sz="1600" dirty="0" smtClean="0"/>
              <a:t> </a:t>
            </a:r>
            <a:r>
              <a:rPr lang="ru-RU" sz="1600" dirty="0" err="1" smtClean="0"/>
              <a:t>бажынын</a:t>
            </a:r>
            <a:r>
              <a:rPr lang="ru-RU" sz="1600" dirty="0" smtClean="0"/>
              <a:t> </a:t>
            </a:r>
            <a:r>
              <a:rPr lang="ru-RU" sz="1600" dirty="0" err="1" smtClean="0"/>
              <a:t>хувискаалчылар</a:t>
            </a:r>
            <a:r>
              <a:rPr lang="ru-RU" sz="1600" dirty="0" smtClean="0"/>
              <a:t> </a:t>
            </a:r>
            <a:r>
              <a:rPr lang="ru-RU" sz="1600" dirty="0" err="1" smtClean="0"/>
              <a:t>дагдан</a:t>
            </a:r>
            <a:r>
              <a:rPr lang="ru-RU" sz="1600" dirty="0" smtClean="0"/>
              <a:t> </a:t>
            </a:r>
            <a:r>
              <a:rPr lang="ru-RU" sz="1600" dirty="0" err="1" smtClean="0"/>
              <a:t>сугже</a:t>
            </a:r>
            <a:r>
              <a:rPr lang="ru-RU" sz="1600" dirty="0" smtClean="0"/>
              <a:t> </a:t>
            </a:r>
            <a:r>
              <a:rPr lang="ru-RU" sz="1600" dirty="0" err="1" smtClean="0"/>
              <a:t>чууй</a:t>
            </a:r>
            <a:r>
              <a:rPr lang="ru-RU" sz="1600" dirty="0" smtClean="0"/>
              <a:t> </a:t>
            </a:r>
            <a:r>
              <a:rPr lang="ru-RU" sz="1600" dirty="0" err="1" smtClean="0"/>
              <a:t>идип</a:t>
            </a:r>
            <a:r>
              <a:rPr lang="ru-RU" sz="1600" dirty="0" smtClean="0"/>
              <a:t> </a:t>
            </a:r>
            <a:r>
              <a:rPr lang="ru-RU" sz="1600" dirty="0" err="1" smtClean="0"/>
              <a:t>бадырыпкан</a:t>
            </a:r>
            <a:r>
              <a:rPr lang="ru-RU" sz="1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          2000 </a:t>
            </a:r>
            <a:r>
              <a:rPr lang="ru-RU" sz="1600" dirty="0" err="1" smtClean="0"/>
              <a:t>чылдан</a:t>
            </a:r>
            <a:r>
              <a:rPr lang="ru-RU" sz="1600" dirty="0" smtClean="0"/>
              <a:t> </a:t>
            </a:r>
            <a:r>
              <a:rPr lang="ru-RU" sz="1600" dirty="0" err="1" smtClean="0"/>
              <a:t>эгелеп</a:t>
            </a:r>
            <a:r>
              <a:rPr lang="ru-RU" sz="1600" dirty="0" smtClean="0"/>
              <a:t> «</a:t>
            </a:r>
            <a:r>
              <a:rPr lang="ru-RU" sz="1600" dirty="0" err="1" smtClean="0"/>
              <a:t>Сагаан-Огбе</a:t>
            </a:r>
            <a:r>
              <a:rPr lang="ru-RU" sz="1600" dirty="0" smtClean="0"/>
              <a:t>» </a:t>
            </a:r>
            <a:r>
              <a:rPr lang="ru-RU" sz="1600" dirty="0" err="1" smtClean="0"/>
              <a:t>даан</a:t>
            </a:r>
            <a:r>
              <a:rPr lang="ru-RU" sz="1600" dirty="0" smtClean="0"/>
              <a:t> </a:t>
            </a:r>
            <a:r>
              <a:rPr lang="ru-RU" sz="1600" dirty="0" err="1" smtClean="0"/>
              <a:t>Шеми</a:t>
            </a:r>
            <a:r>
              <a:rPr lang="ru-RU" sz="1600" dirty="0" smtClean="0"/>
              <a:t> </a:t>
            </a:r>
            <a:r>
              <a:rPr lang="ru-RU" sz="1600" dirty="0" err="1" smtClean="0"/>
              <a:t>чону</a:t>
            </a:r>
            <a:r>
              <a:rPr lang="ru-RU" sz="1600" dirty="0" smtClean="0"/>
              <a:t>  </a:t>
            </a:r>
            <a:r>
              <a:rPr lang="ru-RU" sz="1600" dirty="0" err="1" smtClean="0"/>
              <a:t>чылдын-на</a:t>
            </a:r>
            <a:r>
              <a:rPr lang="ru-RU" sz="1600" dirty="0" smtClean="0"/>
              <a:t> </a:t>
            </a:r>
            <a:r>
              <a:rPr lang="ru-RU" sz="1600" dirty="0" err="1" smtClean="0"/>
              <a:t>дагыдып</a:t>
            </a:r>
            <a:r>
              <a:rPr lang="ru-RU" sz="1600" dirty="0" smtClean="0"/>
              <a:t> </a:t>
            </a:r>
            <a:r>
              <a:rPr lang="ru-RU" sz="1600" dirty="0" err="1" smtClean="0"/>
              <a:t>эгелээн</a:t>
            </a:r>
            <a:r>
              <a:rPr lang="ru-RU" sz="1600" dirty="0" smtClean="0"/>
              <a:t>. </a:t>
            </a:r>
            <a:r>
              <a:rPr lang="ru-RU" sz="1600" dirty="0" err="1" smtClean="0"/>
              <a:t>Дагылга</a:t>
            </a:r>
            <a:r>
              <a:rPr lang="ru-RU" sz="1600" dirty="0" smtClean="0"/>
              <a:t> </a:t>
            </a:r>
            <a:r>
              <a:rPr lang="ru-RU" sz="1600" dirty="0" err="1" smtClean="0"/>
              <a:t>хунунде</a:t>
            </a:r>
            <a:r>
              <a:rPr lang="ru-RU" sz="1600" dirty="0" smtClean="0"/>
              <a:t> </a:t>
            </a:r>
            <a:r>
              <a:rPr lang="ru-RU" sz="1600" dirty="0" err="1" smtClean="0"/>
              <a:t>суурга</a:t>
            </a:r>
            <a:r>
              <a:rPr lang="ru-RU" sz="1600" dirty="0" smtClean="0"/>
              <a:t> </a:t>
            </a:r>
            <a:r>
              <a:rPr lang="ru-RU" sz="1600" dirty="0" err="1" smtClean="0"/>
              <a:t>аът</a:t>
            </a:r>
            <a:r>
              <a:rPr lang="ru-RU" sz="1600" dirty="0" smtClean="0"/>
              <a:t> </a:t>
            </a:r>
            <a:r>
              <a:rPr lang="ru-RU" sz="1600" dirty="0" err="1" smtClean="0"/>
              <a:t>чарыжы</a:t>
            </a:r>
            <a:r>
              <a:rPr lang="ru-RU" sz="1600" dirty="0" smtClean="0"/>
              <a:t>, </a:t>
            </a:r>
            <a:r>
              <a:rPr lang="ru-RU" sz="1600" dirty="0" err="1" smtClean="0"/>
              <a:t>могелер</a:t>
            </a:r>
            <a:r>
              <a:rPr lang="ru-RU" sz="1600" dirty="0" smtClean="0"/>
              <a:t> </a:t>
            </a:r>
            <a:r>
              <a:rPr lang="ru-RU" sz="1600" dirty="0" err="1" smtClean="0"/>
              <a:t>хурештери</a:t>
            </a:r>
            <a:r>
              <a:rPr lang="ru-RU" sz="1600" dirty="0" smtClean="0"/>
              <a:t> </a:t>
            </a:r>
            <a:r>
              <a:rPr lang="ru-RU" sz="1600" dirty="0" err="1" smtClean="0"/>
              <a:t>чанчыл</a:t>
            </a:r>
            <a:r>
              <a:rPr lang="ru-RU" sz="1600" dirty="0" smtClean="0"/>
              <a:t> </a:t>
            </a:r>
            <a:r>
              <a:rPr lang="ru-RU" sz="1600" dirty="0" err="1" smtClean="0"/>
              <a:t>болган</a:t>
            </a:r>
            <a:r>
              <a:rPr lang="ru-RU" sz="1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ru-RU" sz="16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1600" dirty="0" smtClean="0"/>
              <a:t>(</a:t>
            </a:r>
            <a:r>
              <a:rPr lang="ru-RU" sz="1600" dirty="0" err="1" smtClean="0"/>
              <a:t>Монгуш</a:t>
            </a:r>
            <a:r>
              <a:rPr lang="ru-RU" sz="1600" dirty="0" smtClean="0"/>
              <a:t> Тамара </a:t>
            </a:r>
            <a:r>
              <a:rPr lang="ru-RU" sz="1600" dirty="0" err="1" smtClean="0"/>
              <a:t>Чамбаловнанын</a:t>
            </a:r>
            <a:r>
              <a:rPr lang="ru-RU" sz="1600" dirty="0" smtClean="0"/>
              <a:t>  </a:t>
            </a:r>
            <a:r>
              <a:rPr lang="ru-RU" sz="1600" dirty="0" err="1" smtClean="0"/>
              <a:t>сактыышкыны</a:t>
            </a:r>
            <a:r>
              <a:rPr lang="ru-RU" sz="1600" dirty="0" smtClean="0"/>
              <a:t>.)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4290556" cy="157586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12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11200" b="1" dirty="0" smtClean="0">
                <a:solidFill>
                  <a:srgbClr val="FF0000"/>
                </a:solidFill>
                <a:latin typeface="Constantia" pitchFamily="18" charset="0"/>
              </a:rPr>
              <a:t>Маршрут</a:t>
            </a:r>
          </a:p>
          <a:p>
            <a:pPr algn="ctr"/>
            <a:r>
              <a:rPr lang="ru-RU" sz="11200" b="1" dirty="0" err="1" smtClean="0">
                <a:solidFill>
                  <a:srgbClr val="00B050"/>
                </a:solidFill>
                <a:latin typeface="Constantia" pitchFamily="18" charset="0"/>
              </a:rPr>
              <a:t>Экококпанын</a:t>
            </a:r>
            <a:r>
              <a:rPr lang="ru-RU" sz="11200" b="1" dirty="0" smtClean="0">
                <a:solidFill>
                  <a:srgbClr val="00B050"/>
                </a:solidFill>
                <a:latin typeface="Constantia" pitchFamily="18" charset="0"/>
              </a:rPr>
              <a:t/>
            </a:r>
            <a:br>
              <a:rPr lang="ru-RU" sz="11200" b="1" dirty="0" smtClean="0">
                <a:solidFill>
                  <a:srgbClr val="00B050"/>
                </a:solidFill>
                <a:latin typeface="Constantia" pitchFamily="18" charset="0"/>
              </a:rPr>
            </a:br>
            <a:r>
              <a:rPr lang="ru-RU" sz="11200" b="1" dirty="0" smtClean="0">
                <a:solidFill>
                  <a:srgbClr val="00B050"/>
                </a:solidFill>
                <a:latin typeface="Constantia" pitchFamily="18" charset="0"/>
              </a:rPr>
              <a:t> карта - </a:t>
            </a:r>
            <a:r>
              <a:rPr lang="ru-RU" sz="11200" b="1" dirty="0" err="1" smtClean="0">
                <a:solidFill>
                  <a:srgbClr val="00B050"/>
                </a:solidFill>
                <a:latin typeface="Constantia" pitchFamily="18" charset="0"/>
              </a:rPr>
              <a:t>схемазы</a:t>
            </a:r>
            <a:r>
              <a:rPr lang="ru-RU" sz="11200" b="1" dirty="0" smtClean="0">
                <a:solidFill>
                  <a:srgbClr val="FF0000"/>
                </a:solidFill>
                <a:latin typeface="Constantia" pitchFamily="18" charset="0"/>
              </a:rPr>
              <a:t>                                     </a:t>
            </a:r>
            <a:r>
              <a:rPr lang="ru-RU" sz="11200" b="1" dirty="0" smtClean="0">
                <a:latin typeface="Constantia" pitchFamily="18" charset="0"/>
              </a:rPr>
              <a:t/>
            </a:r>
            <a:br>
              <a:rPr lang="ru-RU" sz="11200" b="1" dirty="0" smtClean="0">
                <a:latin typeface="Constantia" pitchFamily="18" charset="0"/>
              </a:rPr>
            </a:br>
            <a:endParaRPr lang="ru-RU" sz="11200" b="1" dirty="0" smtClean="0">
              <a:solidFill>
                <a:srgbClr val="00B05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4008" y="1052736"/>
            <a:ext cx="4292241" cy="125008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sz="3600" b="1" dirty="0" err="1" smtClean="0">
                <a:solidFill>
                  <a:srgbClr val="FF0000"/>
                </a:solidFill>
                <a:latin typeface="Constantia" pitchFamily="18" charset="0"/>
              </a:rPr>
              <a:t>Экококпанын</a:t>
            </a:r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  схема - </a:t>
            </a:r>
            <a:r>
              <a:rPr lang="ru-RU" sz="3600" b="1" dirty="0" err="1" smtClean="0">
                <a:solidFill>
                  <a:srgbClr val="FF0000"/>
                </a:solidFill>
                <a:latin typeface="Constantia" pitchFamily="18" charset="0"/>
              </a:rPr>
              <a:t>чуруу</a:t>
            </a:r>
            <a:endParaRPr lang="ru-RU" sz="3600" b="1" dirty="0">
              <a:latin typeface="Constant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2977059"/>
          </a:xfrm>
        </p:spPr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348880"/>
            <a:ext cx="4289425" cy="299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421923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Экококпанын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туристери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143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  1. </a:t>
            </a:r>
            <a:r>
              <a:rPr lang="ru-RU" sz="1400" b="1" dirty="0" err="1" smtClean="0">
                <a:solidFill>
                  <a:srgbClr val="7030A0"/>
                </a:solidFill>
              </a:rPr>
              <a:t>Донгак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Шенне</a:t>
            </a:r>
            <a:r>
              <a:rPr lang="ru-RU" sz="1400" b="1" dirty="0" smtClean="0">
                <a:solidFill>
                  <a:srgbClr val="7030A0"/>
                </a:solidFill>
              </a:rPr>
              <a:t> Ростиславовна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2. </a:t>
            </a:r>
            <a:r>
              <a:rPr lang="ru-RU" sz="1400" b="1" dirty="0" err="1" smtClean="0">
                <a:solidFill>
                  <a:srgbClr val="7030A0"/>
                </a:solidFill>
              </a:rPr>
              <a:t>Доржу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Кежикмаа</a:t>
            </a:r>
            <a:r>
              <a:rPr lang="ru-RU" sz="1400" b="1" dirty="0" smtClean="0">
                <a:solidFill>
                  <a:srgbClr val="7030A0"/>
                </a:solidFill>
              </a:rPr>
              <a:t> Андреевна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3. </a:t>
            </a:r>
            <a:r>
              <a:rPr lang="ru-RU" sz="1400" b="1" dirty="0" err="1" smtClean="0">
                <a:solidFill>
                  <a:srgbClr val="7030A0"/>
                </a:solidFill>
              </a:rPr>
              <a:t>Кара-Сал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Аян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Орланович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 4. </a:t>
            </a:r>
            <a:r>
              <a:rPr lang="ru-RU" sz="1400" b="1" dirty="0" err="1" smtClean="0">
                <a:solidFill>
                  <a:srgbClr val="7030A0"/>
                </a:solidFill>
              </a:rPr>
              <a:t>Кара-Сал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Биче-кыс</a:t>
            </a:r>
            <a:r>
              <a:rPr lang="ru-RU" sz="1400" b="1" dirty="0" smtClean="0">
                <a:solidFill>
                  <a:srgbClr val="7030A0"/>
                </a:solidFill>
              </a:rPr>
              <a:t>  </a:t>
            </a:r>
            <a:r>
              <a:rPr lang="ru-RU" sz="1400" b="1" dirty="0" err="1" smtClean="0">
                <a:solidFill>
                  <a:srgbClr val="7030A0"/>
                </a:solidFill>
              </a:rPr>
              <a:t>Буяновна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5. </a:t>
            </a:r>
            <a:r>
              <a:rPr lang="ru-RU" sz="1400" b="1" dirty="0" err="1" smtClean="0">
                <a:solidFill>
                  <a:srgbClr val="7030A0"/>
                </a:solidFill>
              </a:rPr>
              <a:t>Кара-Сал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Сырга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Бумбаевна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6. </a:t>
            </a:r>
            <a:r>
              <a:rPr lang="ru-RU" sz="1400" b="1" dirty="0" err="1" smtClean="0">
                <a:solidFill>
                  <a:srgbClr val="7030A0"/>
                </a:solidFill>
              </a:rPr>
              <a:t>Куулар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Аржаан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Туран-оолович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7. </a:t>
            </a:r>
            <a:r>
              <a:rPr lang="ru-RU" sz="1400" b="1" dirty="0" err="1" smtClean="0">
                <a:solidFill>
                  <a:srgbClr val="7030A0"/>
                </a:solidFill>
              </a:rPr>
              <a:t>Куулар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Номчула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Мергеновна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      8. </a:t>
            </a:r>
            <a:r>
              <a:rPr lang="ru-RU" sz="1400" b="1" dirty="0" err="1" smtClean="0">
                <a:solidFill>
                  <a:srgbClr val="7030A0"/>
                </a:solidFill>
              </a:rPr>
              <a:t>Куулар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Монге-Эртине</a:t>
            </a:r>
            <a:r>
              <a:rPr lang="ru-RU" sz="1400" b="1" dirty="0" smtClean="0">
                <a:solidFill>
                  <a:srgbClr val="7030A0"/>
                </a:solidFill>
              </a:rPr>
              <a:t> Евгеньевич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9. </a:t>
            </a:r>
            <a:r>
              <a:rPr lang="ru-RU" sz="1400" b="1" dirty="0" err="1" smtClean="0">
                <a:solidFill>
                  <a:srgbClr val="7030A0"/>
                </a:solidFill>
              </a:rPr>
              <a:t>Монгуш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Айдаш</a:t>
            </a:r>
            <a:r>
              <a:rPr lang="ru-RU" sz="1400" b="1" dirty="0" smtClean="0">
                <a:solidFill>
                  <a:srgbClr val="7030A0"/>
                </a:solidFill>
              </a:rPr>
              <a:t> Романович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                        10. </a:t>
            </a:r>
            <a:r>
              <a:rPr lang="ru-RU" sz="1400" b="1" dirty="0" err="1" smtClean="0">
                <a:solidFill>
                  <a:srgbClr val="7030A0"/>
                </a:solidFill>
              </a:rPr>
              <a:t>Монгуш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Аюрзана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Адар-ооловна</a:t>
            </a:r>
            <a:r>
              <a:rPr lang="ru-RU" sz="1400" b="1" dirty="0" smtClean="0">
                <a:solidFill>
                  <a:srgbClr val="7030A0"/>
                </a:solidFill>
              </a:rPr>
              <a:t> – санитар                                   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                       11. </a:t>
            </a:r>
            <a:r>
              <a:rPr lang="ru-RU" sz="1400" b="1" dirty="0" err="1" smtClean="0">
                <a:solidFill>
                  <a:srgbClr val="7030A0"/>
                </a:solidFill>
              </a:rPr>
              <a:t>Монгуш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Долума</a:t>
            </a:r>
            <a:r>
              <a:rPr lang="ru-RU" sz="1400" b="1" dirty="0" smtClean="0">
                <a:solidFill>
                  <a:srgbClr val="7030A0"/>
                </a:solidFill>
              </a:rPr>
              <a:t> Валентиновна – командир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12. </a:t>
            </a:r>
            <a:r>
              <a:rPr lang="ru-RU" sz="1400" b="1" dirty="0" err="1" smtClean="0">
                <a:solidFill>
                  <a:srgbClr val="7030A0"/>
                </a:solidFill>
              </a:rPr>
              <a:t>Монгуш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Начын</a:t>
            </a:r>
            <a:r>
              <a:rPr lang="ru-RU" sz="1400" b="1" dirty="0" smtClean="0">
                <a:solidFill>
                  <a:srgbClr val="7030A0"/>
                </a:solidFill>
              </a:rPr>
              <a:t> Владимирович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13. </a:t>
            </a:r>
            <a:r>
              <a:rPr lang="ru-RU" sz="1400" b="1" dirty="0" err="1" smtClean="0">
                <a:solidFill>
                  <a:srgbClr val="7030A0"/>
                </a:solidFill>
              </a:rPr>
              <a:t>Монгуш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Ангыр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Алдын-оолович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14. </a:t>
            </a:r>
            <a:r>
              <a:rPr lang="ru-RU" sz="1400" b="1" dirty="0" err="1" smtClean="0">
                <a:solidFill>
                  <a:srgbClr val="7030A0"/>
                </a:solidFill>
              </a:rPr>
              <a:t>Монгуш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Оттук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Кайгал-оолович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     15. </a:t>
            </a:r>
            <a:r>
              <a:rPr lang="ru-RU" sz="1400" b="1" dirty="0" err="1" smtClean="0">
                <a:solidFill>
                  <a:srgbClr val="7030A0"/>
                </a:solidFill>
              </a:rPr>
              <a:t>Ондар</a:t>
            </a:r>
            <a:r>
              <a:rPr lang="ru-RU" sz="1400" b="1" dirty="0" smtClean="0">
                <a:solidFill>
                  <a:srgbClr val="7030A0"/>
                </a:solidFill>
              </a:rPr>
              <a:t> Вероника </a:t>
            </a:r>
            <a:r>
              <a:rPr lang="ru-RU" sz="1400" b="1" dirty="0" err="1" smtClean="0">
                <a:solidFill>
                  <a:srgbClr val="7030A0"/>
                </a:solidFill>
              </a:rPr>
              <a:t>Сыдым-ооловна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         16. </a:t>
            </a:r>
            <a:r>
              <a:rPr lang="ru-RU" sz="1400" b="1" dirty="0" err="1" smtClean="0">
                <a:solidFill>
                  <a:srgbClr val="7030A0"/>
                </a:solidFill>
              </a:rPr>
              <a:t>Ооржак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Айдана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Аясовна</a:t>
            </a:r>
            <a:r>
              <a:rPr lang="ru-RU" sz="1400" b="1" dirty="0" smtClean="0">
                <a:solidFill>
                  <a:srgbClr val="7030A0"/>
                </a:solidFill>
              </a:rPr>
              <a:t> – повар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17. </a:t>
            </a:r>
            <a:r>
              <a:rPr lang="ru-RU" sz="1400" b="1" dirty="0" err="1" smtClean="0">
                <a:solidFill>
                  <a:srgbClr val="7030A0"/>
                </a:solidFill>
              </a:rPr>
              <a:t>Ооржак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Субудай</a:t>
            </a:r>
            <a:r>
              <a:rPr lang="ru-RU" sz="1400" b="1" dirty="0" smtClean="0">
                <a:solidFill>
                  <a:srgbClr val="7030A0"/>
                </a:solidFill>
              </a:rPr>
              <a:t> Русланович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18. </a:t>
            </a:r>
            <a:r>
              <a:rPr lang="ru-RU" sz="1400" b="1" dirty="0" err="1" smtClean="0">
                <a:solidFill>
                  <a:srgbClr val="7030A0"/>
                </a:solidFill>
              </a:rPr>
              <a:t>Сат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Алдынай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Дарыновна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19. Хая </a:t>
            </a:r>
            <a:r>
              <a:rPr lang="ru-RU" sz="1400" b="1" dirty="0" err="1" smtClean="0">
                <a:solidFill>
                  <a:srgbClr val="7030A0"/>
                </a:solidFill>
              </a:rPr>
              <a:t>Олча</a:t>
            </a:r>
            <a:r>
              <a:rPr lang="ru-RU" sz="1400" b="1" dirty="0" smtClean="0">
                <a:solidFill>
                  <a:srgbClr val="7030A0"/>
                </a:solidFill>
              </a:rPr>
              <a:t> Семеновна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                            20. </a:t>
            </a:r>
            <a:r>
              <a:rPr lang="ru-RU" sz="1400" b="1" dirty="0" err="1" smtClean="0">
                <a:solidFill>
                  <a:srgbClr val="7030A0"/>
                </a:solidFill>
              </a:rPr>
              <a:t>Ховалыг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Чингис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</a:rPr>
              <a:t>Тамирович</a:t>
            </a:r>
            <a:r>
              <a:rPr lang="ru-RU" sz="1400" b="1" dirty="0" smtClean="0">
                <a:solidFill>
                  <a:srgbClr val="7030A0"/>
                </a:solidFill>
              </a:rPr>
              <a:t> 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257176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Сорулгазы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1.Сагаан-Огбе </a:t>
            </a:r>
            <a:r>
              <a:rPr lang="ru-RU" sz="2400" dirty="0" err="1" smtClean="0">
                <a:solidFill>
                  <a:srgbClr val="0070C0"/>
                </a:solidFill>
              </a:rPr>
              <a:t>даан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хайгаараар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шинчилээр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2.Сагаан-Огбе </a:t>
            </a:r>
            <a:r>
              <a:rPr lang="ru-RU" sz="2400" dirty="0" err="1" smtClean="0">
                <a:solidFill>
                  <a:srgbClr val="0070C0"/>
                </a:solidFill>
              </a:rPr>
              <a:t>даанын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кырынче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аян-чорукту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кылыр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3. </a:t>
            </a:r>
            <a:r>
              <a:rPr lang="ru-RU" sz="2400" dirty="0" err="1" smtClean="0">
                <a:solidFill>
                  <a:srgbClr val="0070C0"/>
                </a:solidFill>
              </a:rPr>
              <a:t>Эрткен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оруктун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легендазын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бижиири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4.Сагаан-Огбе </a:t>
            </a:r>
            <a:r>
              <a:rPr lang="ru-RU" sz="2400" dirty="0" err="1" smtClean="0">
                <a:solidFill>
                  <a:srgbClr val="0070C0"/>
                </a:solidFill>
              </a:rPr>
              <a:t>даанын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кырында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овааны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арыглап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аштаар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5. </a:t>
            </a:r>
            <a:r>
              <a:rPr lang="ru-RU" sz="2400" dirty="0" err="1" smtClean="0">
                <a:solidFill>
                  <a:srgbClr val="0070C0"/>
                </a:solidFill>
              </a:rPr>
              <a:t>Экококпаны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шинчилээр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6.Сагаан-Огбе </a:t>
            </a:r>
            <a:r>
              <a:rPr lang="ru-RU" sz="2400" dirty="0" err="1" smtClean="0">
                <a:solidFill>
                  <a:srgbClr val="0070C0"/>
                </a:solidFill>
              </a:rPr>
              <a:t>даанын</a:t>
            </a:r>
            <a:r>
              <a:rPr lang="ru-RU" sz="2400" dirty="0" smtClean="0">
                <a:solidFill>
                  <a:srgbClr val="0070C0"/>
                </a:solidFill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</a:rPr>
              <a:t>чоогунда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унуп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турар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унуштерни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дириг</a:t>
            </a:r>
            <a:r>
              <a:rPr lang="ru-RU" sz="2400" dirty="0" smtClean="0">
                <a:solidFill>
                  <a:srgbClr val="0070C0"/>
                </a:solidFill>
              </a:rPr>
              <a:t> -</a:t>
            </a:r>
            <a:r>
              <a:rPr lang="ru-RU" sz="2400" dirty="0" err="1" smtClean="0">
                <a:solidFill>
                  <a:srgbClr val="0070C0"/>
                </a:solidFill>
              </a:rPr>
              <a:t>амытаннарны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ооренир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таныжар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</a:rPr>
              <a:t>шинчилээр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7.Сагаан-Огбе </a:t>
            </a:r>
            <a:r>
              <a:rPr lang="ru-RU" sz="2400" dirty="0" err="1" smtClean="0">
                <a:solidFill>
                  <a:srgbClr val="0070C0"/>
                </a:solidFill>
              </a:rPr>
              <a:t>даанын</a:t>
            </a:r>
            <a:r>
              <a:rPr lang="ru-RU" sz="2400" dirty="0" smtClean="0">
                <a:solidFill>
                  <a:srgbClr val="0070C0"/>
                </a:solidFill>
              </a:rPr>
              <a:t>  </a:t>
            </a:r>
            <a:r>
              <a:rPr lang="ru-RU" sz="2400" dirty="0" err="1" smtClean="0">
                <a:solidFill>
                  <a:srgbClr val="0070C0"/>
                </a:solidFill>
              </a:rPr>
              <a:t>тоогузун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улуг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назылыг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хоочуннардан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дыннап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бижиир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11951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паспорт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0070C0"/>
                </a:solidFill>
              </a:rPr>
              <a:t>Бойдус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объектинин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ады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Сагаан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Огбе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err="1" smtClean="0">
                <a:solidFill>
                  <a:srgbClr val="0070C0"/>
                </a:solidFill>
              </a:rPr>
              <a:t>Турар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чери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Шеми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суурнун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мурнуу-чоон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талазында</a:t>
            </a:r>
            <a:r>
              <a:rPr lang="ru-RU" sz="2000" b="1" dirty="0" smtClean="0"/>
              <a:t>  4 км.800м. </a:t>
            </a:r>
            <a:r>
              <a:rPr lang="ru-RU" sz="2000" b="1" dirty="0" err="1" smtClean="0"/>
              <a:t>черде</a:t>
            </a:r>
            <a:r>
              <a:rPr lang="ru-RU" sz="2000" b="1" dirty="0" smtClean="0"/>
              <a:t> 120 </a:t>
            </a:r>
            <a:r>
              <a:rPr lang="ru-RU" sz="2000" b="1" dirty="0" err="1" smtClean="0"/>
              <a:t>градуста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чыдар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          </a:t>
            </a:r>
            <a:r>
              <a:rPr lang="ru-RU" sz="2000" b="1" dirty="0" err="1" smtClean="0"/>
              <a:t>Сагаан-Огбенин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барыын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талазында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Шеми-Хем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агып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бадып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чыдар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Хемнин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барыын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талазында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холушкак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арга</a:t>
            </a:r>
            <a:r>
              <a:rPr lang="ru-RU" sz="2000" b="1" dirty="0" smtClean="0"/>
              <a:t> бар. </a:t>
            </a:r>
            <a:r>
              <a:rPr lang="ru-RU" sz="2000" b="1" dirty="0" err="1" smtClean="0"/>
              <a:t>Ол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аргада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дыт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шиви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хадын</a:t>
            </a:r>
            <a:r>
              <a:rPr lang="ru-RU" sz="2000" b="1" dirty="0" smtClean="0"/>
              <a:t>, тал </a:t>
            </a:r>
            <a:r>
              <a:rPr lang="ru-RU" sz="2000" b="1" dirty="0" err="1" smtClean="0"/>
              <a:t>колдай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унген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          </a:t>
            </a:r>
            <a:r>
              <a:rPr lang="ru-RU" sz="2000" b="1" dirty="0" err="1" smtClean="0"/>
              <a:t>Сагаан-Огбе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даан</a:t>
            </a:r>
            <a:r>
              <a:rPr lang="ru-RU" sz="2000" b="1" dirty="0" smtClean="0"/>
              <a:t> 2000 </a:t>
            </a:r>
            <a:r>
              <a:rPr lang="ru-RU" sz="2000" b="1" dirty="0" err="1" smtClean="0"/>
              <a:t>чылда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суурнун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улуг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назылыг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хоочуну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чораан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Кара-Монгуш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Кечил-оол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Алдын-Хереловичиге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Шеми</a:t>
            </a:r>
            <a:r>
              <a:rPr lang="ru-RU" sz="2000" b="1" dirty="0" smtClean="0"/>
              <a:t> суму </a:t>
            </a:r>
            <a:r>
              <a:rPr lang="ru-RU" sz="2000" b="1" dirty="0" err="1" smtClean="0"/>
              <a:t>чагырга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даргазы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Былдый-оол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Чечек-оол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Хензигович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дагыткан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Дагнын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кырында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оваага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даштарны</a:t>
            </a:r>
            <a:r>
              <a:rPr lang="ru-RU" sz="2000" b="1" dirty="0" smtClean="0"/>
              <a:t> немей </a:t>
            </a:r>
            <a:r>
              <a:rPr lang="ru-RU" sz="2000" b="1" dirty="0" err="1" smtClean="0"/>
              <a:t>салып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арыглап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аштаан</a:t>
            </a:r>
            <a:r>
              <a:rPr lang="ru-RU" sz="2000" b="1" dirty="0" smtClean="0"/>
              <a:t> бис. </a:t>
            </a:r>
          </a:p>
          <a:p>
            <a:pPr>
              <a:buNone/>
            </a:pPr>
            <a:r>
              <a:rPr lang="ru-RU" sz="2000" b="1" dirty="0" smtClean="0"/>
              <a:t>          </a:t>
            </a:r>
            <a:r>
              <a:rPr lang="ru-RU" sz="2000" b="1" dirty="0" err="1" smtClean="0"/>
              <a:t>Бойдусту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камгалаар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дугайында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тускай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доктаалдарда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объектини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хайгаараар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камгалаар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дугайында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айтырыг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кордунмээн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Ынчангаш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Сагаан-Огбе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даан</a:t>
            </a:r>
            <a:r>
              <a:rPr lang="ru-RU" sz="2000" b="1" dirty="0" smtClean="0"/>
              <a:t> 2012 </a:t>
            </a:r>
            <a:r>
              <a:rPr lang="ru-RU" sz="2000" b="1" dirty="0" err="1" smtClean="0"/>
              <a:t>чылдын</a:t>
            </a:r>
            <a:r>
              <a:rPr lang="ru-RU" sz="2000" b="1" dirty="0" smtClean="0"/>
              <a:t> май 12-де 6-гы </a:t>
            </a:r>
            <a:r>
              <a:rPr lang="ru-RU" sz="2000" b="1" dirty="0" err="1" smtClean="0"/>
              <a:t>класстын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оореникчилери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экококпаны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кылгаш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холга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ап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школанын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заказнигинче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киир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бижиткен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11951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Объектиге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чедир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оруктун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бижилгези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          </a:t>
            </a:r>
            <a:r>
              <a:rPr lang="ru-RU" sz="2000" b="1" dirty="0" err="1" smtClean="0"/>
              <a:t>Сагаан-Огбе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даанче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баарда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суурнун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бажында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орук-биле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мурнуу-чоон</a:t>
            </a:r>
            <a:r>
              <a:rPr lang="ru-RU" sz="2000" b="1" dirty="0" smtClean="0"/>
              <a:t> чукче 120 </a:t>
            </a:r>
            <a:r>
              <a:rPr lang="ru-RU" sz="2000" b="1" dirty="0" err="1" smtClean="0"/>
              <a:t>градус-биле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чоктаптар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Суурдан</a:t>
            </a:r>
            <a:r>
              <a:rPr lang="ru-RU" sz="2000" b="1" dirty="0" smtClean="0"/>
              <a:t> машина </a:t>
            </a:r>
            <a:r>
              <a:rPr lang="ru-RU" sz="2000" b="1" dirty="0" err="1" smtClean="0"/>
              <a:t>оруу-биле</a:t>
            </a:r>
            <a:r>
              <a:rPr lang="ru-RU" sz="2000" b="1" dirty="0" smtClean="0"/>
              <a:t> 1 км. </a:t>
            </a:r>
            <a:r>
              <a:rPr lang="ru-RU" sz="2000" b="1" dirty="0" err="1" smtClean="0"/>
              <a:t>кылаштаптарга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оруктун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кыдыгларында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хараганнар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унген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Орукту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эдерип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кылаштап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чоон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чуукче</a:t>
            </a:r>
            <a:r>
              <a:rPr lang="ru-RU" sz="2000" b="1" dirty="0" smtClean="0"/>
              <a:t> 90 </a:t>
            </a:r>
            <a:r>
              <a:rPr lang="ru-RU" sz="2000" b="1" dirty="0" err="1" smtClean="0"/>
              <a:t>градусче</a:t>
            </a:r>
            <a:r>
              <a:rPr lang="ru-RU" sz="2000" b="1" dirty="0" smtClean="0"/>
              <a:t> машина </a:t>
            </a:r>
            <a:r>
              <a:rPr lang="ru-RU" sz="2000" b="1" dirty="0" err="1" smtClean="0"/>
              <a:t>оруу-биле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ээптер</a:t>
            </a:r>
            <a:r>
              <a:rPr lang="ru-RU" sz="2000" b="1" dirty="0" smtClean="0"/>
              <a:t>. Машина </a:t>
            </a:r>
            <a:r>
              <a:rPr lang="ru-RU" sz="2000" b="1" dirty="0" err="1" smtClean="0"/>
              <a:t>оруу-биле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чоруп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орарга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оруктун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ийи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талазында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шолдери-биле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чорупкаш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талдарны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эрте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бээрге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алаак</a:t>
            </a:r>
            <a:r>
              <a:rPr lang="ru-RU" sz="2000" b="1" dirty="0" smtClean="0"/>
              <a:t> бар. </a:t>
            </a:r>
            <a:r>
              <a:rPr lang="ru-RU" sz="2000" b="1" dirty="0" err="1" smtClean="0"/>
              <a:t>Алаакта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кокпа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орукту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эдерип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холушкак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арыг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иштинче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кирип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кээр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арыгда</a:t>
            </a:r>
            <a:r>
              <a:rPr lang="ru-RU" sz="2000" b="1" dirty="0" smtClean="0"/>
              <a:t> тал, </a:t>
            </a:r>
            <a:r>
              <a:rPr lang="ru-RU" sz="2000" b="1" dirty="0" err="1" smtClean="0"/>
              <a:t>терек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хадын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шиви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колдай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унген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Арыг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иштинче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киргеш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кокпа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орук-биле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чоруптарга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кокпа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Шеми-Хемге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чедире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бээр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Хемнин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чоон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талазында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Сагаан-Огбе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даа</a:t>
            </a:r>
            <a:r>
              <a:rPr lang="ru-RU" sz="2000" b="1" dirty="0" smtClean="0"/>
              <a:t> бар. </a:t>
            </a:r>
            <a:r>
              <a:rPr lang="ru-RU" sz="2000" b="1" dirty="0" err="1" smtClean="0"/>
              <a:t>Оът-сиген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шоолуг</a:t>
            </a:r>
            <a:r>
              <a:rPr lang="ru-RU" sz="2000" b="1" dirty="0" smtClean="0"/>
              <a:t> он </a:t>
            </a:r>
            <a:r>
              <a:rPr lang="ru-RU" sz="2000" b="1" dirty="0" err="1" smtClean="0"/>
              <a:t>кирбээн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b="1" dirty="0" smtClean="0"/>
              <a:t>            </a:t>
            </a:r>
            <a:r>
              <a:rPr lang="ru-RU" sz="2000" b="1" dirty="0" err="1" smtClean="0"/>
              <a:t>Теректерде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чиирбейлер</a:t>
            </a:r>
            <a:r>
              <a:rPr lang="ru-RU" sz="2000" b="1" dirty="0" smtClean="0"/>
              <a:t> бар. </a:t>
            </a:r>
            <a:r>
              <a:rPr lang="ru-RU" sz="2000" b="1" dirty="0" err="1" smtClean="0"/>
              <a:t>Арыгда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куштар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хокпештер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дээлдигеннер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каарганнар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торгалар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кускуннар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дуруялар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хектер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тааннар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бир</a:t>
            </a:r>
            <a:r>
              <a:rPr lang="ru-RU" sz="2000" b="1" dirty="0" smtClean="0"/>
              <a:t> дески </a:t>
            </a:r>
            <a:r>
              <a:rPr lang="ru-RU" sz="2000" b="1" dirty="0" err="1" smtClean="0"/>
              <a:t>ырлашкан</a:t>
            </a:r>
            <a:r>
              <a:rPr lang="ru-RU" sz="2000" b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/>
              <a:t>            </a:t>
            </a:r>
            <a:r>
              <a:rPr lang="ru-RU" sz="2000" b="1" dirty="0" err="1" smtClean="0"/>
              <a:t>Арыгнын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кыдыында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ийи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дуруяа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оору</a:t>
            </a:r>
            <a:r>
              <a:rPr lang="ru-RU" sz="2000" b="1" dirty="0" smtClean="0"/>
              <a:t>- куду </a:t>
            </a:r>
            <a:r>
              <a:rPr lang="ru-RU" sz="2000" b="1" dirty="0" err="1" smtClean="0"/>
              <a:t>ужуп</a:t>
            </a:r>
            <a:r>
              <a:rPr lang="ru-RU" sz="2000" b="1" dirty="0" smtClean="0"/>
              <a:t> тур. </a:t>
            </a:r>
            <a:r>
              <a:rPr lang="ru-RU" sz="2000" b="1" dirty="0" err="1" smtClean="0"/>
              <a:t>Дээлдиген-даа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киштегилээр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Сагаан-Огбе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эдээнге</a:t>
            </a:r>
            <a:r>
              <a:rPr lang="ru-RU" sz="2000" b="1" dirty="0" smtClean="0"/>
              <a:t> 12 </a:t>
            </a:r>
            <a:r>
              <a:rPr lang="ru-RU" sz="2000" b="1" dirty="0" err="1" smtClean="0"/>
              <a:t>шак</a:t>
            </a:r>
            <a:r>
              <a:rPr lang="ru-RU" sz="2000" b="1" dirty="0" smtClean="0"/>
              <a:t> 45 минута </a:t>
            </a:r>
            <a:r>
              <a:rPr lang="ru-RU" sz="2000" b="1" dirty="0" err="1" smtClean="0"/>
              <a:t>турда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четтивис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Хем</a:t>
            </a:r>
            <a:r>
              <a:rPr lang="ru-RU" sz="2000" b="1" dirty="0" smtClean="0"/>
              <a:t>   </a:t>
            </a:r>
            <a:r>
              <a:rPr lang="ru-RU" sz="2000" b="1" dirty="0" err="1" smtClean="0"/>
              <a:t>эриинге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одагланып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алгаш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чемивистин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дээжизин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алгаш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дагылгалыг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Сагаан-Огбе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даанче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унуптувус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Сугну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бээрге</a:t>
            </a:r>
            <a:r>
              <a:rPr lang="ru-RU" sz="2000" b="1" dirty="0" smtClean="0"/>
              <a:t> 3 м. </a:t>
            </a:r>
            <a:r>
              <a:rPr lang="ru-RU" sz="2000" b="1" dirty="0" err="1" smtClean="0"/>
              <a:t>бедик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хаялар</a:t>
            </a:r>
            <a:r>
              <a:rPr lang="ru-RU" sz="2000" b="1" dirty="0" smtClean="0"/>
              <a:t> бар. </a:t>
            </a:r>
            <a:r>
              <a:rPr lang="ru-RU" sz="2000" b="1" dirty="0" err="1" smtClean="0"/>
              <a:t>Ону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эрткеш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дагны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унуптерге</a:t>
            </a:r>
            <a:r>
              <a:rPr lang="ru-RU" sz="2000" b="1" dirty="0" smtClean="0"/>
              <a:t> 300 метр </a:t>
            </a:r>
            <a:r>
              <a:rPr lang="ru-RU" sz="2000" b="1" dirty="0" err="1" smtClean="0"/>
              <a:t>хире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бедикте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кадыг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каралар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болду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Даг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оору</a:t>
            </a:r>
            <a:r>
              <a:rPr lang="ru-RU" sz="2000" b="1" dirty="0" smtClean="0"/>
              <a:t> 410 метр </a:t>
            </a:r>
            <a:r>
              <a:rPr lang="ru-RU" sz="2000" b="1" dirty="0" err="1" smtClean="0"/>
              <a:t>бедикте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хаялар</a:t>
            </a:r>
            <a:r>
              <a:rPr lang="ru-RU" sz="2000" b="1" dirty="0" smtClean="0"/>
              <a:t> бар. Дагда </a:t>
            </a:r>
            <a:r>
              <a:rPr lang="ru-RU" sz="2000" b="1" dirty="0" err="1" smtClean="0"/>
              <a:t>унуп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унуштер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кадыг-кара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кускун-кады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кызырак-караа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хола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хараган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сооскен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хек-даван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шончалай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чечектер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чаат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дыттар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Истелге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ажылдары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b="1" dirty="0" smtClean="0"/>
              <a:t>            </a:t>
            </a:r>
            <a:r>
              <a:rPr lang="ru-RU" sz="2000" b="1" dirty="0" err="1" smtClean="0"/>
              <a:t>Сагаан-Огбе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даанче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чыткаш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ийи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кымыскаяк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оонге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таваржы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бердивис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Кымыскаяк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оонун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бирээзинде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чангыс-даа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кымыскаяк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оскезинде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кызыл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кымыскаяктар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чурттап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турар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болду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Хемчээп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кордувус</a:t>
            </a:r>
            <a:r>
              <a:rPr lang="ru-RU" sz="2000" b="1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/>
              <a:t>      </a:t>
            </a:r>
            <a:r>
              <a:rPr lang="ru-RU" sz="2000" b="1" dirty="0" err="1" smtClean="0"/>
              <a:t>Куруг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кымыскаяк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оонун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бедии</a:t>
            </a:r>
            <a:r>
              <a:rPr lang="ru-RU" sz="2000" b="1" dirty="0" smtClean="0"/>
              <a:t> 5 см, </a:t>
            </a:r>
            <a:r>
              <a:rPr lang="ru-RU" sz="2000" b="1" dirty="0" err="1" smtClean="0"/>
              <a:t>диаметри</a:t>
            </a:r>
            <a:r>
              <a:rPr lang="ru-RU" sz="2000" b="1" dirty="0" smtClean="0"/>
              <a:t>  42 см. </a:t>
            </a:r>
            <a:r>
              <a:rPr lang="ru-RU" sz="2000" b="1" dirty="0" err="1" smtClean="0"/>
              <a:t>болду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оскезинин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бедии</a:t>
            </a:r>
            <a:r>
              <a:rPr lang="ru-RU" sz="2000" b="1" dirty="0" smtClean="0"/>
              <a:t> 9 см, </a:t>
            </a:r>
            <a:r>
              <a:rPr lang="ru-RU" sz="2000" b="1" dirty="0" err="1" smtClean="0"/>
              <a:t>диаметри</a:t>
            </a:r>
            <a:r>
              <a:rPr lang="ru-RU" sz="2000" b="1" dirty="0" smtClean="0"/>
              <a:t> 56 см. </a:t>
            </a:r>
            <a:r>
              <a:rPr lang="ru-RU" sz="2000" b="1" dirty="0" err="1" smtClean="0"/>
              <a:t>болду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Кымыскаяктарнын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хемчээли</a:t>
            </a:r>
            <a:r>
              <a:rPr lang="ru-RU" sz="2000" b="1" dirty="0" smtClean="0"/>
              <a:t> 9 мм. </a:t>
            </a:r>
            <a:r>
              <a:rPr lang="ru-RU" sz="2000" b="1" dirty="0" err="1" smtClean="0"/>
              <a:t>Кымыскаяк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оонун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чанында</a:t>
            </a:r>
            <a:r>
              <a:rPr lang="ru-RU" sz="2000" b="1" dirty="0" smtClean="0"/>
              <a:t> чаш </a:t>
            </a:r>
            <a:r>
              <a:rPr lang="ru-RU" sz="2000" b="1" dirty="0" err="1" smtClean="0"/>
              <a:t>сооскенде</a:t>
            </a:r>
            <a:r>
              <a:rPr lang="ru-RU" sz="2000" b="1" dirty="0" smtClean="0"/>
              <a:t> ары </a:t>
            </a:r>
            <a:r>
              <a:rPr lang="ru-RU" sz="2000" b="1" dirty="0" err="1" smtClean="0"/>
              <a:t>оо</a:t>
            </a:r>
            <a:r>
              <a:rPr lang="ru-RU" sz="2000" b="1" dirty="0" smtClean="0"/>
              <a:t> бар </a:t>
            </a:r>
            <a:r>
              <a:rPr lang="ru-RU" sz="2000" b="1" dirty="0" err="1" smtClean="0"/>
              <a:t>болду</a:t>
            </a:r>
            <a:r>
              <a:rPr lang="ru-RU" sz="2000" b="1" dirty="0" smtClean="0"/>
              <a:t> . </a:t>
            </a:r>
            <a:r>
              <a:rPr lang="ru-RU" sz="2000" b="1" dirty="0" err="1" smtClean="0"/>
              <a:t>Ол</a:t>
            </a:r>
            <a:r>
              <a:rPr lang="ru-RU" sz="2000" b="1" dirty="0" smtClean="0"/>
              <a:t> ары </a:t>
            </a:r>
            <a:r>
              <a:rPr lang="ru-RU" sz="2000" b="1" dirty="0" err="1" smtClean="0"/>
              <a:t>оонде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чангыс-даа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чурттавайн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турар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болду</a:t>
            </a:r>
            <a:r>
              <a:rPr lang="ru-RU" sz="2000" b="1" dirty="0" smtClean="0"/>
              <a:t>. Дагда </a:t>
            </a:r>
            <a:r>
              <a:rPr lang="ru-RU" sz="2000" b="1" dirty="0" err="1" smtClean="0"/>
              <a:t>хек-даваннар</a:t>
            </a:r>
            <a:r>
              <a:rPr lang="ru-RU" sz="2000" b="1" dirty="0" smtClean="0"/>
              <a:t> база </a:t>
            </a:r>
            <a:r>
              <a:rPr lang="ru-RU" sz="2000" b="1" dirty="0" err="1" smtClean="0"/>
              <a:t>хойу-биле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унуп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турар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Оннери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сарыг</a:t>
            </a:r>
            <a:r>
              <a:rPr lang="ru-RU" sz="2000" b="1" dirty="0" smtClean="0"/>
              <a:t>, кок.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Шинчилелдер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                  </a:t>
            </a:r>
            <a:r>
              <a:rPr lang="ru-RU" sz="2300" b="1" dirty="0" err="1" smtClean="0"/>
              <a:t>Сагаан-Огбе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даанын</a:t>
            </a:r>
            <a:r>
              <a:rPr lang="ru-RU" sz="2300" b="1" dirty="0" smtClean="0"/>
              <a:t>  </a:t>
            </a:r>
            <a:r>
              <a:rPr lang="ru-RU" sz="2300" b="1" dirty="0" err="1" smtClean="0"/>
              <a:t>бедиин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хемчээривиске</a:t>
            </a:r>
            <a:r>
              <a:rPr lang="ru-RU" sz="2300" b="1" dirty="0" smtClean="0"/>
              <a:t> 510 метр </a:t>
            </a:r>
            <a:r>
              <a:rPr lang="ru-RU" sz="2300" b="1" dirty="0" err="1" smtClean="0"/>
              <a:t>болду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Дагнын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бажында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дагып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турган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оваанын</a:t>
            </a:r>
            <a:r>
              <a:rPr lang="ru-RU" sz="2300" b="1" dirty="0" smtClean="0"/>
              <a:t>  </a:t>
            </a:r>
            <a:r>
              <a:rPr lang="ru-RU" sz="2300" b="1" dirty="0" err="1" smtClean="0"/>
              <a:t>ыяжы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кадактары</a:t>
            </a:r>
            <a:r>
              <a:rPr lang="ru-RU" sz="2300" b="1" dirty="0" smtClean="0"/>
              <a:t>   хатка </a:t>
            </a:r>
            <a:r>
              <a:rPr lang="ru-RU" sz="2300" b="1" dirty="0" err="1" smtClean="0"/>
              <a:t>андарлып</a:t>
            </a:r>
            <a:r>
              <a:rPr lang="ru-RU" sz="2300" b="1" dirty="0" smtClean="0"/>
              <a:t> калган </a:t>
            </a:r>
            <a:r>
              <a:rPr lang="ru-RU" sz="2300" b="1" dirty="0" err="1" smtClean="0"/>
              <a:t>чытты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Оваа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чанын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аштааш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оваага</a:t>
            </a:r>
            <a:r>
              <a:rPr lang="ru-RU" sz="2300" b="1" dirty="0" smtClean="0"/>
              <a:t>  </a:t>
            </a:r>
            <a:r>
              <a:rPr lang="ru-RU" sz="2300" b="1" dirty="0" err="1" smtClean="0"/>
              <a:t>кижи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бурузу</a:t>
            </a:r>
            <a:r>
              <a:rPr lang="ru-RU" sz="2300" b="1" dirty="0" smtClean="0"/>
              <a:t> 1-1 </a:t>
            </a:r>
            <a:r>
              <a:rPr lang="ru-RU" sz="2300" b="1" dirty="0" err="1" smtClean="0"/>
              <a:t>даштар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салгаш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ыяжын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даштарга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быжыглааш</a:t>
            </a:r>
            <a:r>
              <a:rPr lang="ru-RU" sz="2300" b="1" dirty="0" smtClean="0"/>
              <a:t>,  </a:t>
            </a:r>
            <a:r>
              <a:rPr lang="ru-RU" sz="2300" b="1" dirty="0" err="1" smtClean="0"/>
              <a:t>ак-кок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оннуг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кадакты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баглап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кагдывыс</a:t>
            </a:r>
            <a:r>
              <a:rPr lang="ru-RU" sz="2300" b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300" b="1" dirty="0" smtClean="0"/>
              <a:t>                  </a:t>
            </a:r>
            <a:r>
              <a:rPr lang="ru-RU" sz="2300" b="1" dirty="0" err="1" smtClean="0"/>
              <a:t>Сагаан-Огбе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даанда</a:t>
            </a:r>
            <a:r>
              <a:rPr lang="ru-RU" sz="2300" b="1" dirty="0" smtClean="0"/>
              <a:t> 43 </a:t>
            </a:r>
            <a:r>
              <a:rPr lang="ru-RU" sz="2300" b="1" dirty="0" err="1" smtClean="0"/>
              <a:t>дыт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унуп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турар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болду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Дыттарнын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инелири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ам-даа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унмээн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Дыттар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чаа-ла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чечектелип</a:t>
            </a:r>
            <a:r>
              <a:rPr lang="ru-RU" sz="2300" b="1" dirty="0" smtClean="0"/>
              <a:t>  </a:t>
            </a:r>
            <a:r>
              <a:rPr lang="ru-RU" sz="2300" b="1" dirty="0" err="1" smtClean="0"/>
              <a:t>турар</a:t>
            </a:r>
            <a:r>
              <a:rPr lang="ru-RU" sz="2300" b="1" dirty="0" smtClean="0"/>
              <a:t>  </a:t>
            </a:r>
            <a:r>
              <a:rPr lang="ru-RU" sz="2300" b="1" dirty="0" err="1" smtClean="0"/>
              <a:t>болду</a:t>
            </a:r>
            <a:r>
              <a:rPr lang="ru-RU" sz="2300" b="1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sz="2300" b="1" dirty="0" smtClean="0"/>
              <a:t>                  </a:t>
            </a:r>
            <a:r>
              <a:rPr lang="ru-RU" sz="2300" b="1" dirty="0" err="1" smtClean="0"/>
              <a:t>Даг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бажынче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уне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бергеш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чугаалажып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турувуста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артывыста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дааш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унген</a:t>
            </a:r>
            <a:r>
              <a:rPr lang="ru-RU" sz="2300" b="1" dirty="0" smtClean="0"/>
              <a:t>,  </a:t>
            </a:r>
          </a:p>
          <a:p>
            <a:pPr>
              <a:lnSpc>
                <a:spcPct val="150000"/>
              </a:lnSpc>
              <a:buNone/>
            </a:pPr>
            <a:r>
              <a:rPr lang="ru-RU" sz="2300" b="1" dirty="0" smtClean="0"/>
              <a:t>      Хая </a:t>
            </a:r>
            <a:r>
              <a:rPr lang="ru-RU" sz="2300" b="1" dirty="0" err="1" smtClean="0"/>
              <a:t>корнуп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кээривиске</a:t>
            </a:r>
            <a:r>
              <a:rPr lang="ru-RU" sz="2300" b="1" dirty="0" smtClean="0"/>
              <a:t> ан </a:t>
            </a:r>
            <a:r>
              <a:rPr lang="ru-RU" sz="2300" b="1" dirty="0" err="1" smtClean="0"/>
              <a:t>халып</a:t>
            </a:r>
            <a:r>
              <a:rPr lang="ru-RU" sz="2300" b="1" dirty="0" smtClean="0"/>
              <a:t> бар </a:t>
            </a:r>
            <a:r>
              <a:rPr lang="ru-RU" sz="2300" b="1" dirty="0" err="1" smtClean="0"/>
              <a:t>чытты</a:t>
            </a:r>
            <a:r>
              <a:rPr lang="ru-RU" sz="2300" b="1" dirty="0" smtClean="0"/>
              <a:t>. Дагда </a:t>
            </a:r>
            <a:r>
              <a:rPr lang="ru-RU" sz="2300" b="1" dirty="0" err="1" smtClean="0"/>
              <a:t>кургап</a:t>
            </a:r>
            <a:r>
              <a:rPr lang="ru-RU" sz="2300" b="1" dirty="0" smtClean="0"/>
              <a:t> калган </a:t>
            </a:r>
            <a:r>
              <a:rPr lang="ru-RU" sz="2300" b="1" dirty="0" err="1" smtClean="0"/>
              <a:t>кодан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мыя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эндерик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болду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Ховаганнар</a:t>
            </a:r>
            <a:r>
              <a:rPr lang="ru-RU" sz="2300" b="1" dirty="0" smtClean="0"/>
              <a:t> база </a:t>
            </a:r>
            <a:r>
              <a:rPr lang="ru-RU" sz="2300" b="1" dirty="0" err="1" smtClean="0"/>
              <a:t>ужуп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турлар</a:t>
            </a:r>
            <a:r>
              <a:rPr lang="ru-RU" sz="2300" b="1" dirty="0" smtClean="0"/>
              <a:t>. Дагда </a:t>
            </a:r>
            <a:r>
              <a:rPr lang="ru-RU" sz="2300" b="1" dirty="0" err="1" smtClean="0"/>
              <a:t>орге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унгуру</a:t>
            </a:r>
            <a:r>
              <a:rPr lang="ru-RU" sz="2300" b="1" dirty="0" smtClean="0"/>
              <a:t> база </a:t>
            </a:r>
            <a:r>
              <a:rPr lang="ru-RU" sz="2300" b="1" dirty="0" err="1" smtClean="0"/>
              <a:t>эндерик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Дагнын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эдээнде</a:t>
            </a:r>
            <a:r>
              <a:rPr lang="ru-RU" sz="2300" b="1" dirty="0" smtClean="0"/>
              <a:t> 6 </a:t>
            </a:r>
            <a:r>
              <a:rPr lang="ru-RU" sz="2300" b="1" dirty="0" err="1" smtClean="0"/>
              <a:t>улуг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базырык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хевирлиг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даштар</a:t>
            </a:r>
            <a:r>
              <a:rPr lang="ru-RU" sz="2300" b="1" dirty="0" smtClean="0"/>
              <a:t> бар </a:t>
            </a:r>
            <a:r>
              <a:rPr lang="ru-RU" sz="2300" b="1" dirty="0" err="1" smtClean="0"/>
              <a:t>болду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Базырыктын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бедии</a:t>
            </a:r>
            <a:r>
              <a:rPr lang="ru-RU" sz="2300" b="1" dirty="0" smtClean="0"/>
              <a:t> 51-ден 53 см, </a:t>
            </a:r>
            <a:r>
              <a:rPr lang="ru-RU" sz="2300" b="1" dirty="0" err="1" smtClean="0"/>
              <a:t>узуну</a:t>
            </a:r>
            <a:r>
              <a:rPr lang="ru-RU" sz="2300" b="1" dirty="0" smtClean="0"/>
              <a:t> 5-тен 11 метр </a:t>
            </a:r>
            <a:r>
              <a:rPr lang="ru-RU" sz="2300" b="1" dirty="0" err="1" smtClean="0"/>
              <a:t>чедир</a:t>
            </a:r>
            <a:r>
              <a:rPr lang="ru-RU" sz="2300" b="1" dirty="0" smtClean="0"/>
              <a:t>. </a:t>
            </a:r>
          </a:p>
          <a:p>
            <a:pPr>
              <a:buNone/>
            </a:pPr>
            <a:r>
              <a:rPr lang="ru-RU" sz="2000" b="1" dirty="0" smtClean="0"/>
              <a:t>          </a:t>
            </a:r>
          </a:p>
          <a:p>
            <a:pPr>
              <a:buNone/>
            </a:pPr>
            <a:r>
              <a:rPr lang="ru-RU" sz="2000" b="1" dirty="0" smtClean="0"/>
              <a:t>       </a:t>
            </a:r>
            <a:endParaRPr lang="ru-RU" sz="2000" b="1" dirty="0"/>
          </a:p>
        </p:txBody>
      </p:sp>
      <p:pic>
        <p:nvPicPr>
          <p:cNvPr id="4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2245</Words>
  <Application>Microsoft Office PowerPoint</Application>
  <PresentationFormat>Экран (4:3)</PresentationFormat>
  <Paragraphs>196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Экококпа   «сагаан - огбе»      </vt:lpstr>
      <vt:lpstr> </vt:lpstr>
      <vt:lpstr>Экококпанын туристери </vt:lpstr>
      <vt:lpstr>Сорулгазы:</vt:lpstr>
      <vt:lpstr>паспорт</vt:lpstr>
      <vt:lpstr>Объектиге чедир оруктун бижилгези </vt:lpstr>
      <vt:lpstr>Слайд 7</vt:lpstr>
      <vt:lpstr>Истелге ажылдары.</vt:lpstr>
      <vt:lpstr>Шинчилелдер:</vt:lpstr>
      <vt:lpstr>Кылдынган ажылдар:</vt:lpstr>
      <vt:lpstr>Ам кылыр ажылдар:</vt:lpstr>
      <vt:lpstr>Шинчилел ажылдары</vt:lpstr>
      <vt:lpstr>Слайд 13</vt:lpstr>
      <vt:lpstr>Слайд 14</vt:lpstr>
      <vt:lpstr>Чалгынныг оннуктеривис.</vt:lpstr>
      <vt:lpstr>Чанар куштар.</vt:lpstr>
      <vt:lpstr>Чанмас куштар</vt:lpstr>
      <vt:lpstr>Сагаан-огбенин дириг амытаннары.</vt:lpstr>
      <vt:lpstr>Сагаан-огбе даанын тоогузу: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Маршрут Экококпанын карта - схемазы</dc:title>
  <dc:creator>User</dc:creator>
  <cp:lastModifiedBy>Кудер</cp:lastModifiedBy>
  <cp:revision>66</cp:revision>
  <dcterms:created xsi:type="dcterms:W3CDTF">2012-05-15T09:51:51Z</dcterms:created>
  <dcterms:modified xsi:type="dcterms:W3CDTF">2014-02-10T10:30:21Z</dcterms:modified>
</cp:coreProperties>
</file>