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5" r:id="rId16"/>
    <p:sldId id="276" r:id="rId17"/>
    <p:sldId id="277" r:id="rId18"/>
    <p:sldId id="279" r:id="rId19"/>
    <p:sldId id="281" r:id="rId20"/>
    <p:sldId id="269" r:id="rId21"/>
    <p:sldId id="270" r:id="rId22"/>
    <p:sldId id="288" r:id="rId23"/>
    <p:sldId id="273" r:id="rId24"/>
    <p:sldId id="274" r:id="rId25"/>
    <p:sldId id="278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93" r:id="rId34"/>
    <p:sldId id="294" r:id="rId35"/>
    <p:sldId id="295" r:id="rId36"/>
    <p:sldId id="296" r:id="rId37"/>
    <p:sldId id="29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F546-34F9-4259-9B3A-9569ACA8666D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FBA8-B279-4D52-AEC6-0B89F9C9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2EA6-9495-466A-AA23-57E604E15E23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CA8F-E292-4F87-BEA4-958B81169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0C5E-ED77-4A2B-B129-52E699EF6F3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1613-F16E-4EF6-85E6-8949F09C2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18A6-504F-4D21-BBAE-6F959A78EF60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BD95-6BDF-4461-B177-E2F222D12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7FC8-4E7D-4007-96F4-EA5A5CD0A58E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E0E8-3245-4EE6-A01B-7E8A3A99B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2BFD1-768E-453D-A4C0-051CD3F6453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04ED-5E83-4A4B-9A25-F28D3BFD8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38D1-711D-465B-A8BE-9A198964774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C50A-BE10-42CD-AE12-0DAFC7023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B625-29E5-4183-8BF9-FC44ABBE5316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0106-1720-48D2-AB9F-2F788CDA7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F781-5812-4C31-8D00-F44EFA337013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46F5-7BC2-4D7A-BA7B-4C45A5A1E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3F7D-E51F-4D1B-B087-FB19D2D9530E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7D55-B29F-429F-A041-30EB0C8A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E959-D2F2-4306-A3F7-7A263876EC6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E19-9B33-4C62-8836-63DE30321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79CAD-8C70-4EAA-8B42-2D2B26CF0D3F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85767-B3C5-47CD-9E34-219E00F33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trud_stadio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irkipedia.ru/content/irkuts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angarsk_vinokurov_ma_suhodolov_ap_goroda_irkutskoy_oblast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irkuts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kipedia.ru/content/vostochnaya_sibi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vyrupaev_konstantin_grigorevic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irkipedia.ru/content/safronov_vladimir_konstantinovic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volkov_konstantin_yurevich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irkipedia.ru/content/goyshik_tatyana_gennadevna_0" TargetMode="External"/><Relationship Id="rId4" Type="http://schemas.openxmlformats.org/officeDocument/2006/relationships/hyperlink" Target="http://irkipedia.ru/content/krupskiy_aleksandr_danilovich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goyshik_tatyana_gennadevna_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dudin_valeriy_arkadevic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usole_sibirskoe" TargetMode="External"/><Relationship Id="rId7" Type="http://schemas.openxmlformats.org/officeDocument/2006/relationships/hyperlink" Target="http://irkipedia.ru/content/zima_goro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kipedia.ru/content/nizhneudinsk" TargetMode="External"/><Relationship Id="rId5" Type="http://schemas.openxmlformats.org/officeDocument/2006/relationships/hyperlink" Target="http://irkipedia.ru/content/cheremhovo_vinokurov_ma_suhodolov_ap_goroda_irkutskoy_oblasti" TargetMode="External"/><Relationship Id="rId4" Type="http://schemas.openxmlformats.org/officeDocument/2006/relationships/hyperlink" Target="http://irkipedia.ru/content/tulu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volosova_lyubov_mihaylovn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hyperlink" Target="http://irkipedia.ru/content/vorobeva_natalya_vitalevn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vorobeva_natalya_vitalevn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podobedova_svetlana_nikolaevn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irkutskaya_oblas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Лена\Desktop\олимпиада\04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История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Иркутской областной физкультурной организации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49418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893175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Даже в 1943 году, когда бушевала война, на центральном стадионе «</a:t>
            </a:r>
            <a:r>
              <a:rPr lang="ru-RU" sz="2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Авангард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» в </a:t>
            </a:r>
            <a:r>
              <a:rPr lang="ru-RU" sz="26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Иркутске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 проходили матчи по хоккею с мячом. А уже в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1946 году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 Омск на первые послевоенные соревнования отправились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120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иркутян. В том же году на состязаниях по конькобежному спорту в Алма-Ате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Вера Муратова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первой из иркутских спортсменов получила звание мастера спорта. Несколько позднее этого же звания был удостоен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Лев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</a:rPr>
              <a:t>Клыпин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2531" name="Picture 2" descr="http://ekonomisti.moy.su/avatar/76/6572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500438"/>
            <a:ext cx="24479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susanin.udm.ru/upload/iblock/7e3/7e36c00a2645e598ae28cd72f9525b3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3457575"/>
            <a:ext cx="38893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893175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Несколько поколений иркутских конькобежцев с благодарностью вспоминают 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Степане Васильевиче Гусеве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Этот удивительный человек не только стоял у истоков хоккея с мячом в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Приангарье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был первым вратарём сборной города. И уже с 1952 года частыми гостями в Иркутске стали сборные команды СССР по конькобежному спорту и хоккею с мячом.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555" name="Picture 2" descr="http://www.ufanet.ru/picstores/src/1_4_254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284538"/>
            <a:ext cx="46085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893175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Выдающимся достижением иркутского спорта тех лет стало выступление женской волейбольной команды «Спартак» под руководством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Ольги Григорьевны Ивановой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Одиннадцать раз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спартаковки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становились чемпионками России, неоднократно завоёвывали медали первенства Советского Союза.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579" name="Picture 2" descr="http://im6-tub-ru.yandex.net/i?id=479256324-4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916238"/>
            <a:ext cx="35274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Достойное место в истории иркутского спорта занимает основоположник бокса в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Приангарье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Вадим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Хардин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вернувшийся в родной город сразу после войны. В честь замечательного человека и тренера в Иркутске уже много лет проводится турнир юных мастеров кожаной перчатки на призы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Хардина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603" name="Picture 2" descr="http://www.vsp.ru/media/imagecache/gall/images/66571.jpg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 bwMode="auto">
          <a:xfrm>
            <a:off x="2339975" y="2911475"/>
            <a:ext cx="453548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В 1964 году на Олимпиаде в Токио отличилась воспитанница Ольги Ивановой, волейболистка иркутского «Спартака»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Нелли Абрамова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, завоевавшая вместе со сборной СССР серебряную медаль.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В конце 1950-х — начале 1960-х иркутский спорт во весь голос заявил о себе на всесоюзной арене. Помимо женского волейбольного «Спартака» в чемпионатах страны участвовали футбольная команда «Энергия», «Локомотив» (хоккей с мячом), мужская волейбольная команда «Динамо». Успешно выступали конькобежцы, борцы, стрелки, легкоатлеты, велосипедисты.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1900" smtClean="0"/>
              <a:t>В число ведущих команд республики прочно вошли волейбольная команда «Динамо», футбольная «Звезда», хоккейный «Локомотив», баскетбольный ДСК, заявили о себе команды из </a:t>
            </a:r>
            <a:r>
              <a:rPr lang="ru-RU" sz="1900" u="sng" smtClean="0">
                <a:hlinkClick r:id="rId3"/>
              </a:rPr>
              <a:t>Ангарска</a:t>
            </a:r>
            <a:r>
              <a:rPr lang="ru-RU" sz="1900" smtClean="0"/>
              <a:t> — «Ангара» (футбол) и «Ермак» (хоккей с шайбой). </a:t>
            </a:r>
          </a:p>
          <a:p>
            <a:pPr eaLnBrk="1" hangingPunct="1"/>
            <a:r>
              <a:rPr lang="ru-RU" sz="1900" smtClean="0"/>
              <a:t>Любители спорта хорошо знали Николая Григорьевича Ополева, дядю Колю, который воспитал не одно поколение мальчишек. Его «Вымпел» не раз становился победителем и призёром областных и всесоюзных турниров по хоккею с мячом на приз клуба «Плетёный мяч».</a:t>
            </a:r>
          </a:p>
          <a:p>
            <a:pPr eaLnBrk="1" hangingPunct="1"/>
            <a:r>
              <a:rPr lang="ru-RU" sz="1900" smtClean="0"/>
              <a:t>Ангарская «Чайка» под руководством ещё одного фронтовика, Льва Александровича Анисимова, отлично выступала в турнирах по хоккею с шайбой. </a:t>
            </a:r>
          </a:p>
          <a:p>
            <a:pPr eaLnBrk="1" hangingPunct="1"/>
            <a:r>
              <a:rPr lang="ru-RU" sz="1900" smtClean="0"/>
              <a:t>Геннадий Лебедев вместе со своими мальчишками из тулунского «Уголька» вышел на всесоюзную арену в тех же соревнованиях на приз клуба «Золотая шайба». </a:t>
            </a:r>
          </a:p>
        </p:txBody>
      </p:sp>
      <p:pic>
        <p:nvPicPr>
          <p:cNvPr id="27651" name="Picture 4" descr="http://liveangarsk.ru/files/commentuploads/skanirovanie0036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16338"/>
            <a:ext cx="39909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hotsport.ua/img/29032011/350x250_4d918befcce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6338"/>
            <a:ext cx="42846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11863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Много побед со своей хоккейной дружиной «Маяк» одержал Геннадий Барабаш из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Усолья-Сибирского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, а иркутская «Олимпия» под руководством Сергея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Огородникова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произвела настоящий фурор в юношеском хоккее страны.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Ну, и как же не вспомнить замечательного тренера Александра Петровича Веденеева, который начинал работать с юными футболистами ещё в 1960-х годах и подготовил много известных мастеров. Именно у таких, преданных делу, наставников, как Веденеев,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Ополев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, Анисимов, всё лучшее перенимали их последователи.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675" name="Picture 8" descr="http://www.pribaikal.ru/uploads/pics/us-news-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15888"/>
            <a:ext cx="29987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 descr="http://irkutsk.ru/uploads/images/00/00/11/2012/12/27/71e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300" y="2166938"/>
            <a:ext cx="30083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http://tub.rutube.ru/thumbs-wide/d0/ab/d0ab92a7201528d0887c5519320baecf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933825"/>
            <a:ext cx="28146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Любители спорта конца 1970-х помнят замечательного спортсмена, двукратного чемпиона мира по мотогонкам на льду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Анатолия Гладышева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Трагическая случайность оборвала его жизнь — он погиб на ледяной дорожке, в одном из заездов чемпионата мира, всего в двух шагах от третьей своей золотой медали за победу в командном зачёте.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699" name="Picture 4" descr="http://www.infosport.ru/press/images/MOTO/06.12.05/3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349500"/>
            <a:ext cx="2735262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www.infosport.ru/press/images/moto/01.02.05/1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636838"/>
            <a:ext cx="565467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1980-е годы Иркутск становится местом проведения различных международных соревнований — по настольному теннису на призы журнала «Олимпийская панорама», по художественной гимнастике на призы журнала «Советская женщина», по классической борьбе памяти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Поддубного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23" name="Picture 4" descr="http://www.i-irk.com/upload/gallery/stadion_trud_irkutsk._151212_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276475"/>
            <a:ext cx="77041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Лена\Desktop\олимпиада\04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Олимпийцы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Иркутской области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49418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92837"/>
          </a:xfrm>
        </p:spPr>
        <p:txBody>
          <a:bodyPr rtlCol="0">
            <a:normAutofit fontScale="85000" lnSpcReduction="10000"/>
          </a:bodyPr>
          <a:lstStyle/>
          <a:p>
            <a:pPr indent="22225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Официальной датой рождения Иркутской областной физкультурной организации считается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мая 1923 года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когда в 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Иркутске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был открыт первый стадион с деревянными трибунами на полторы тысячи мест. </a:t>
            </a:r>
          </a:p>
          <a:p>
            <a:pPr indent="22225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1923-м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 внедряться государственная программа физического воспитания населения. </a:t>
            </a:r>
          </a:p>
          <a:p>
            <a:pPr indent="22225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июня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столице 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Восточной Сибири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начал работать губернский совет физической культуры при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губисполкоме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и стал заниматься физическим воспитанием населения и проведением спортивных мероприятий.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893175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 1952 году легкоатлеты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Георгий Ивакин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Елизавета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</a:rPr>
              <a:t>Багрянцева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первые из иркутян, приняли участие в Олимпийских играх в Хельсинки.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</a:rPr>
              <a:t>Багрянцева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завоевала серебряную медаль в метании диска. 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2771" name="Picture 3" descr="C:\Users\Лена\Desktop\олимпиада\багрянц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989138"/>
            <a:ext cx="5113338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http://www.vsp.ru/media/imagecache/main/images/paperpost/524001/855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89138"/>
            <a:ext cx="34194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1956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году в Иркутск «приехала» первая золотая олимпийская медаль — в Мельбурне «золото» завоевал борец 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Константин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Вырупаев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Ещё одним олимпийским чемпионом стал боксёр </a:t>
            </a: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Владимир Сафронов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Спустя четыре года, уже в Риме, Константин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Вырупаев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завоевал вторую свою олимпийскую медаль, на этот раз бронзовую.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5" name="Picture 1" descr="C:\Users\Лена\Desktop\олимпиада\вырупаев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57563"/>
            <a:ext cx="2162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C:\Users\Лена\Desktop\олимпиада\vladimir_safron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3284538"/>
            <a:ext cx="61912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738" y="0"/>
            <a:ext cx="5148262" cy="64976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Обладательница  полного комплекта наград Олимпийских игр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Наталья Чижова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 – бронза в 1968 году, золото в 1972-ом и серебро в 1976-ом. Она четырежды становилась чемпионкой Европы летом и еще трижды зимой. Наталья Владимировна родилась в 1945 году в </a:t>
            </a:r>
            <a:r>
              <a:rPr lang="ru-RU" sz="2700" dirty="0" err="1" smtClean="0">
                <a:solidFill>
                  <a:schemeClr val="tx2">
                    <a:lumMod val="50000"/>
                  </a:schemeClr>
                </a:solidFill>
              </a:rPr>
              <a:t>Усолье-Сибирском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 и стала первой спортсменкой, пославшая ядро за 20-метровую отметку. Всего ей принадлежит 9 мировых рекордов. </a:t>
            </a: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819" name="Picture 2" descr="C:\Users\Лена\Desktop\олимпиада\чиж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40290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Небывалый подъём физкультурного и спортивного движения вызвала подготовка к ХХII Олимпийским играм в Москве. Имена таких спортсменов, как Галина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</a:rPr>
              <a:t>Корзун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(пулевая стрельба), </a:t>
            </a:r>
            <a:r>
              <a:rPr lang="ru-RU" sz="2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Константин Волков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 и </a:t>
            </a:r>
            <a:r>
              <a:rPr lang="ru-RU" sz="26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Александр Крупский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 (прыжки с шестом), </a:t>
            </a:r>
            <a:r>
              <a:rPr lang="ru-RU" sz="2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Татьяна </a:t>
            </a:r>
            <a:r>
              <a:rPr lang="ru-RU" sz="2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Гойшик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 и Александр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</a:rPr>
              <a:t>Стасевич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Ольга и Александр Золотарёвы (спринтерский бег), Лидия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</a:rPr>
              <a:t>Шикота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(стрельба из лука), были широко известны по всей стране.</a:t>
            </a:r>
          </a:p>
        </p:txBody>
      </p:sp>
      <p:pic>
        <p:nvPicPr>
          <p:cNvPr id="35843" name="Picture 2" descr="C:\Users\Лена\Desktop\олимпиада\корзу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25" y="3860800"/>
            <a:ext cx="39227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Лена\Desktop\олимпиада\волко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2738" y="3429000"/>
            <a:ext cx="49577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Впервые в истории иркутского спорта на летнюю Олимпиаду поехали сразу трое спортсменов. Прекрасно выступила  </a:t>
            </a:r>
            <a:r>
              <a:rPr lang="ru-RU" sz="2600" b="1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Татьяна </a:t>
            </a:r>
            <a:r>
              <a:rPr lang="ru-RU" sz="2600" b="1" u="sng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Гойшик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ставшая олимпийской чемпионкой в эстафетном беге 4×400 метров. Успех землячки поддержал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Константин Волков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готовившийся к Олимпиаде под руководством своего отца Юрия Николаевича Волкова, — в секторе для прыжков с шестом он завоевал серебряную медаль.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6867" name="Picture 2" descr="C:\Users\Лена\Desktop\олимпиада\гойши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644900"/>
            <a:ext cx="33845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C:\Users\Лена\Desktop\олимпиада\гойш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124200"/>
            <a:ext cx="2928938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Успех «летних» олимпийцев словно вдохновил мастеров зимних видов спорта. Во весь голос заявили о себе саночники Братска, с которыми плодотворно работал Вячеслав Величко. Для многих специалистов стало откровением то, что на зимние Олимпийские игры в Сараево поехали сразу двое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братчан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— 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Валерий Дудин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Наталья Лисица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В острой, драматичной борьбе Дудин сумел завоевать бронзовую медаль, Лисица была десятой.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7891" name="Picture 2" descr="C:\Users\Лена\Desktop\олимпиада\дудин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033713"/>
            <a:ext cx="489585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938" y="26988"/>
            <a:ext cx="5580062" cy="685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u="sng" dirty="0" smtClean="0"/>
              <a:t>55 золотых медалей завоевали в Сеуле</a:t>
            </a:r>
            <a:r>
              <a:rPr lang="ru-RU" sz="2100" dirty="0" smtClean="0"/>
              <a:t> спортсмены СССР и к одной из них самое прямое отношение имеет уроженка </a:t>
            </a:r>
            <a:r>
              <a:rPr lang="ru-RU" sz="2100" dirty="0" err="1" smtClean="0"/>
              <a:t>Приангарья</a:t>
            </a:r>
            <a:r>
              <a:rPr lang="ru-RU" sz="2100" dirty="0" smtClean="0"/>
              <a:t>. Воспитанница братской школы волейбола </a:t>
            </a:r>
            <a:r>
              <a:rPr lang="ru-RU" sz="2100" b="1" dirty="0" smtClean="0"/>
              <a:t>Марина Никулина </a:t>
            </a:r>
            <a:r>
              <a:rPr lang="ru-RU" sz="2100" dirty="0" smtClean="0"/>
              <a:t>свои первые шаги в спортивной карьере делала в иркутском «Политехнике».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/>
              <a:t>На Олимпиаду 1988 года наша землячка отправилась в роли лидера национальной сборной, капитана команды. В столице Южной Кореи советские волейболистки проиграли только на старте предварительного турнира, японкам (2:3). Далее лишь победы: 3:0 — с местной дружиной, с командами ГДР и КНР и 3:2 (в финале) — со сборной Перу.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/>
              <a:t>Через четыре года в испанской Барселоне Марина Никулина вновь выходила на площадку — на сей раз в составе сборной СНГ. Итог — серебряная медаль. </a:t>
            </a:r>
            <a:endParaRPr lang="ru-RU" sz="21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8915" name="Picture 1" descr="C:\Users\Лена\Desktop\олимпиада\Bratsk-Marina-Nikulina-1994-World-Super4-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3417888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938" y="26988"/>
            <a:ext cx="5580062" cy="685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юбилейных XXV Олимпийских играх, которые в 1992 году состоялись в Барселоне для иркутского спорта эти соревнования были отмечены двумя событиями. Первое оставило у поклонников спорта горький осадок: в результате закулисных игр великолепная гимнастка, будущая абсолютная чемпионка мира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Оксана Костина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была лишена права выступить на главном старте четырехлетия. В Испанию она все-таки поехала, но только в качестве запасной.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9939" name="Picture 2" descr="C:\Users\Лена\Desktop\олимпиада\kostin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38512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988"/>
            <a:ext cx="9144000" cy="3114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А вот другое событие оказалось из разряда приятных сюрпризов. Многоборка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Ирина Белова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, на олимпийском стадионе Барселоны сумела показать все, на что в тот момент была способна. Особенно ей удались прыжок в длину (6.82) и забег на два круга (800 метров) — 2.05,08. На финише самого трудного вида легкой атлетики дерзкая сибирячка проиграла только действующей олимпийской чемпионке — знаменитой американке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Джекки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Джойнер-Керси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Результат по итогам семи видов — 6845 очков, который позволил Ирине Беловой подняться на вторую ступень олимпийского пьедестала, до сих пор входит в десятку лучших в отечественном спорте. 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63" name="Picture 2" descr="C:\Users\Лена\Desktop\олимпиада\бел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500438"/>
            <a:ext cx="5087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738" y="360363"/>
            <a:ext cx="5148262" cy="6497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Дебют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Альберта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Пакеева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 главном спортивном форуме планеты должен был состояться еще в 1988 году, но молодого перспективного боксера из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Усолья-Сибирского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сенсационно выигравшего чемпионат СССР, в последний момент решили заменить на более опытного мастера. В итоге за олимпийской наградой ему довелось отправиться только спустя восемь лет.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В итоге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Альберт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Пакеев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вернулся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dirty="0" smtClean="0"/>
              <a:t>с бронзовой медалью.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987" name="Picture 2" descr="C:\Users\Лена\Desktop\олимпиада\паке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381635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893175" cy="6337300"/>
          </a:xfrm>
        </p:spPr>
        <p:txBody>
          <a:bodyPr rtlCol="0">
            <a:normAutofit fontScale="92500"/>
          </a:bodyPr>
          <a:lstStyle/>
          <a:p>
            <a:pPr indent="22225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Иркутский спорт начинается с кружка «Орёл». В скором времени появились новые спортивные клубы — «Спарта», «Унион», «Сильный пролетарий», яхт-клуб, «Динамо», «Свердловский транспортник», клуб Октябрьской революции — КОР. </a:t>
            </a:r>
          </a:p>
          <a:p>
            <a:pPr indent="22225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Уже через год состоялся первый губернский праздник физкультуры: в середине сентября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1924 года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городском стадионе соревновались пять иркутских и столько же уездных команд из </a:t>
            </a:r>
            <a:r>
              <a:rPr lang="ru-RU" u="sng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Усолья-Сибирского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 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Тулуна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 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Черемхова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 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Нижнеудинска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и 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Зимы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738" y="360363"/>
            <a:ext cx="5148262" cy="6497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Олимпийскую дорогу для иркутских толкателей ядра проторил в Атланте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Евгений Пальчиков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. С тех пор подопечные тренеров Игоря Бражника и Юрия Рыбина — неизменные участники всех летних Игр. Правда, конкуренция в секторе для толкания ядра такова, что пройти сквозь сито квалификации нашим богатырям долгое время не удавалось. Лишь в Пекине неприятную тенденцию нарушил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Иван Юшков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3011" name="Picture 4" descr="http://www.rusathletics.com/imgs/6051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3937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9338" y="0"/>
            <a:ext cx="4284662" cy="685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2000 году Олимпиаду вновь сослали на самый дальний материк — Австралию. Эстафету Мельбурна спустя 44 года подхватил Сидней. Официально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Приангарье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на этих играх представляли впервые сразу четыре спортсмена. Причем все выступали в разных видах спорта: боксер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Андрей Мишин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легкоатлет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Павел Чумаченко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тяжелоатлет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Евгений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Шишлянников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тхэквондистка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Наталья Иванова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3009" name="Picture 1" descr="C:\Users\Лена\Desktop\олимпиада\V - Mishin0000!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24574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:\Users\Лена\Desktop\олимпиада\чума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0"/>
            <a:ext cx="247173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Users\Лена\Desktop\олимпиада\шишлянник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7800"/>
            <a:ext cx="27003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:\Users\Лена\Desktop\олимпиада\иванов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3716338"/>
            <a:ext cx="26098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0"/>
            <a:ext cx="4643437" cy="685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составе волейбольной сборной России серебро завоевал на площадке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Евгений Митьков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родившийся в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Шелехове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 там же начинавший свое восхождение к спортивным вершинам. А на тяжелоатлетическом помосте в категории до 63 кг награду добыла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братчанка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Валентина Попова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Участниками Игр 2000 года также стали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экс-зиминец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— тяжелоатлет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Алексей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Бортков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(до 62 кг) — 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экс-иркутянин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прыгун с шестом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Александр Авербух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(он представлял цвета сборной Израиля).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7106" name="Picture 2" descr="C:\Users\Лена\Desktop\олимпиада\evgeni_mit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463"/>
            <a:ext cx="25701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Users\Лена\Desktop\олимпиада\popova_valentina_vadimov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44463"/>
            <a:ext cx="24288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C:\Users\Лена\Desktop\олимпиада\бортк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79788"/>
            <a:ext cx="22685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C:\Users\Лена\Desktop\олимпиада\авербух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4076700"/>
            <a:ext cx="26781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Arial" charset="0"/>
              </a:rPr>
              <a:t>Олимпиада -2012 в Лондоне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8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600" b="1" smtClean="0">
              <a:solidFill>
                <a:srgbClr val="10253F"/>
              </a:solidFill>
            </a:endParaRPr>
          </a:p>
        </p:txBody>
      </p:sp>
      <p:sp>
        <p:nvSpPr>
          <p:cNvPr id="59397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Хороший результат на Олимпиаде в вольной борьбе среди женщин показала сибирячка из Республики Бурятия, представлявшая Москву, </a:t>
            </a:r>
            <a:r>
              <a:rPr lang="ru-RU" sz="2000" smtClean="0">
                <a:latin typeface="Arial" charset="0"/>
                <a:hlinkClick r:id="rId3"/>
              </a:rPr>
              <a:t>Любовь Волосова</a:t>
            </a:r>
            <a:r>
              <a:rPr lang="ru-RU" sz="2000" smtClean="0">
                <a:latin typeface="Arial" charset="0"/>
              </a:rPr>
              <a:t>. В весовой категории до 63 кг она завоевала бронзовую медаль. В поединке за награду она одолела Монику Эву Михалик из Польши.</a:t>
            </a:r>
            <a:endParaRPr lang="ru-RU" sz="2000" smtClean="0">
              <a:latin typeface="Arial" charset="0"/>
              <a:hlinkClick r:id="rId4"/>
            </a:endParaRPr>
          </a:p>
        </p:txBody>
      </p:sp>
      <p:pic>
        <p:nvPicPr>
          <p:cNvPr id="59401" name="Picture 9" descr="&amp;Vcy;&amp;ocy;&amp;lcy;&amp;ocy;&amp;scy;&amp;ocy;&amp;vcy;&amp;acy; &amp;Lcy;&amp;yucy;&amp;bcy;&amp;ocy;&amp;vcy;&amp;sof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133600"/>
            <a:ext cx="2381250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Arial" charset="0"/>
              </a:rPr>
              <a:t>Олимпиада -2012 в Лондоне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12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900" b="1" smtClean="0">
              <a:solidFill>
                <a:srgbClr val="10253F"/>
              </a:solidFill>
            </a:endParaRPr>
          </a:p>
        </p:txBody>
      </p:sp>
      <p:sp>
        <p:nvSpPr>
          <p:cNvPr id="62472" name="Rectangle 8"/>
          <p:cNvSpPr>
            <a:spLocks noGrp="1"/>
          </p:cNvSpPr>
          <p:nvPr>
            <p:ph type="body"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latin typeface="Arial" charset="0"/>
                <a:hlinkClick r:id="rId3"/>
              </a:rPr>
              <a:t>Наталья Воробьева</a:t>
            </a:r>
            <a:r>
              <a:rPr lang="ru-RU" sz="1800" smtClean="0">
                <a:latin typeface="Arial" charset="0"/>
              </a:rPr>
              <a:t> в вольной борьбе стала первой олимпийской чемпионкой в истории России. Наталья Воробьева, родившаяся в Тулуне, стала олимпийской чемпионкой. Эту самую ценную медаль она завоевала эффектно, уложив всех без исключения соперниц на лопатки. Наталья Воробьева - первая в истории России олимпийская чемпионка в женской борьбе. Наша спортсменка дебютантка сборной, сейчас она выступает за Санкт-Петербург. Золотая медаль Натальи Воробьевой стала решающей в общем медальном зачете Олимпиады-2012. Эта была двенадцатая награда. Она позволила обогнать России Южную Корею и стабильно занять четвертую позицию в рейтинге.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62473" name="Picture 9" descr="7202443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924175"/>
            <a:ext cx="3429000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Arial" charset="0"/>
              </a:rPr>
              <a:t>Олимпиада -2012 в Лондоне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200" b="1" smtClean="0">
              <a:solidFill>
                <a:srgbClr val="10253F"/>
              </a:solidFill>
            </a:endParaRPr>
          </a:p>
        </p:txBody>
      </p:sp>
      <p:sp>
        <p:nvSpPr>
          <p:cNvPr id="63493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Можно гордиться и выступлением </a:t>
            </a:r>
            <a:r>
              <a:rPr lang="ru-RU" sz="2000" b="1" smtClean="0">
                <a:latin typeface="Arial" charset="0"/>
              </a:rPr>
              <a:t>Владимира Краснова.</a:t>
            </a:r>
            <a:r>
              <a:rPr lang="ru-RU" sz="2000" smtClean="0">
                <a:latin typeface="Arial" charset="0"/>
              </a:rPr>
              <a:t> В эстафете 4 по 400 сборная России стартовала на седьмой дорожке. После первого этапа мы пятые, второго - четвертые и третьего, где бежал братчанин Владимир Краснов, - третьи. Именно наш легкоатлет увеличил отрыв от соперников. И итоге время российской "четверки" - 3 минуты 2 сотых секунды. Максим Дылдин, Денис Алексеев, Владимир Краснов и Павел Тренихин вышли в конец.</a:t>
            </a:r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63496" name="Picture 8" descr="foto-s-sayta-trk-brat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989138"/>
            <a:ext cx="23241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Arial" charset="0"/>
              </a:rPr>
              <a:t>Олимпиада -2012 в Лондоне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0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600" b="1" smtClean="0">
              <a:solidFill>
                <a:srgbClr val="10253F"/>
              </a:solidFill>
            </a:endParaRPr>
          </a:p>
        </p:txBody>
      </p:sp>
      <p:sp>
        <p:nvSpPr>
          <p:cNvPr id="64517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Первой из сибирячек выступала уроженка города Зима </a:t>
            </a:r>
            <a:r>
              <a:rPr lang="ru-RU" sz="2000" smtClean="0">
                <a:latin typeface="Arial" charset="0"/>
                <a:hlinkClick r:id="rId3"/>
              </a:rPr>
              <a:t>Светлана Подобедова</a:t>
            </a:r>
            <a:r>
              <a:rPr lang="ru-RU" sz="2000" smtClean="0">
                <a:latin typeface="Arial" charset="0"/>
              </a:rPr>
              <a:t>. В седьмой день Олимпиады в Лондоне, тяжелоатлетка, двукратная чемпионка мира, мировая рекордсменка (75 кг) в сумме двоеборья набрала 291 кг и завоевала золотую олимпийскую медаль, а также стала олимпийской рекордсменкой в толчке, показав результат в 261 кг. На Олимпиаде спортсменка выступала за Казахстан.</a:t>
            </a:r>
            <a:r>
              <a:rPr lang="ru-RU" sz="2000" smtClean="0"/>
              <a:t> </a:t>
            </a:r>
          </a:p>
        </p:txBody>
      </p:sp>
      <p:pic>
        <p:nvPicPr>
          <p:cNvPr id="64519" name="Picture 7" descr="90386947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49500"/>
            <a:ext cx="45720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00563" y="0"/>
            <a:ext cx="4643437" cy="68580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b="1" smtClean="0">
                <a:latin typeface="Arial" charset="0"/>
              </a:rPr>
              <a:t>   Дарья Дмитриева -</a:t>
            </a:r>
            <a:r>
              <a:rPr lang="ru-RU" b="1" i="1" smtClean="0">
                <a:latin typeface="Arial" charset="0"/>
              </a:rPr>
              <a:t>серебряный призер О</a:t>
            </a:r>
            <a:r>
              <a:rPr lang="ru-RU" b="1" smtClean="0">
                <a:latin typeface="Arial" charset="0"/>
              </a:rPr>
              <a:t>лимпиады-2012  в Лондоне</a:t>
            </a:r>
          </a:p>
          <a:p>
            <a:pPr eaLnBrk="1" hangingPunct="1"/>
            <a:endParaRPr lang="ru-RU" sz="2400" b="1" smtClean="0">
              <a:solidFill>
                <a:srgbClr val="10253F"/>
              </a:solidFill>
            </a:endParaRPr>
          </a:p>
        </p:txBody>
      </p:sp>
      <p:pic>
        <p:nvPicPr>
          <p:cNvPr id="51208" name="Picture 8" descr="irkutyanka_darya_dmitrieva_zavoevala_serebro_na_olimpiade_v_londone_thumb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3276600" cy="2232025"/>
          </a:xfrm>
          <a:prstGeom prst="rect">
            <a:avLst/>
          </a:prstGeom>
          <a:noFill/>
        </p:spPr>
      </p:pic>
      <p:pic>
        <p:nvPicPr>
          <p:cNvPr id="51209" name="Picture 9" descr="816f5f6b759e7ebdebb05e34a3506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16338"/>
            <a:ext cx="3513138" cy="2973387"/>
          </a:xfrm>
          <a:prstGeom prst="rect">
            <a:avLst/>
          </a:prstGeom>
          <a:noFill/>
        </p:spPr>
      </p:pic>
      <p:pic>
        <p:nvPicPr>
          <p:cNvPr id="51211" name="Picture 11" descr="161_Darja-Dmitrieva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492375"/>
            <a:ext cx="2590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24479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Необычайной популярностью пользовались в те годы так называемые «Звёздно-лыжные пробеги», первый из которых пришёлся на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1927 год.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нём приняли участие 59 человек из семи команд, а победитель определялся по странному и непонятному для нас сегодня критерию — количеству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человеко-вёрст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Так вот, в том первом пробеге победила команда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Черемхова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16387" name="Picture 3" descr="C:\Users\Лена\Desktop\олимпиада\пробе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600325"/>
            <a:ext cx="547211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2447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1930-е годы значки БГТО, ГТО, ПВХО, ГСО, «Ворошиловский стрелок» носили наравне с орденами и медалями. Но вместе с тем парни и девчата словно испытывали себя на прочность, выдержку и смелость. Чего стоит, например, труднейший велопробег Иркутск — Отпор (на границе с Китаем) в 1936 году, когда четыре девушки из «Динамо» — Б.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Мощицкая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А. Самойлова, В.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Белькова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 Т.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Сивкова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— преодолели 1500 километров.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17411" name="Picture 2" descr="http://manualchoke.ru/img/1175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2305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ww2.ru/upload/iblock/88e/mai08-15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429000"/>
            <a:ext cx="259238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military-epoch.com/wp-content/uploads/2010/06/pvho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429000"/>
            <a:ext cx="23764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3373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1930-е годы были организованы лыжный поход спортсменов по маршруту Якутск – Иркутск протяжённостью 3000 километров, пятимесячный лыжный переход иркутских красноармейцев Шевченко, Куликова, Барышникова и Егорова под руководством ответственного секретаря спортивного общества «Динамо» Попова, стартовавших 30 ноября 1934 года в Нижнеангарске на Байкале и финишировавших 15 апреля 1935 года в Мурманске. А первому капитану женской хоккейной команды А. Рязанцевой, занимавшейся к тому же лёгкой атлетикой, волейболом, велоспортом, коньками, лыжами, верховой ездой, ничего не стоило собрать девчат и «сбегать» на велосипедах до Братска...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3240088"/>
          </a:xfrm>
        </p:spPr>
        <p:txBody>
          <a:bodyPr rtlCol="0">
            <a:noAutofit/>
          </a:bodyPr>
          <a:lstStyle/>
          <a:p>
            <a:pPr indent="222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Дебют спортсменов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Приангарья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на всесоюзной арене пришёлся на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1928 год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на первой Всесоюзной спартакиаде в Москве выступал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Степан Гусев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— он участвовал в соревнованиях гребцов. Впрочем, тогда каждый из атлетов выступал как минимум в трёх-четырёх видах спорта. Тот же Гусев был отличным лыжником.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9" name="Picture 2" descr="http://www.yugopolis.ru/data/mediadb/2383/0000/0426/42623/600x10000_in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997200"/>
            <a:ext cx="518318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3240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1929 году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 Иркутске был открыт техникум физической культуры, однако скоро сказалось отсутствие материальной базы и техникум был перенесён в Красноярск. Второе его рождение в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Приангарье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приходится на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1943 год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Среди воспитанников техникума немало победителей и призёров Олимпиад, чемпионатов мира и Европы, Советского Союза и России.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3" name="Picture 4" descr="http://im3-tub-ru.yandex.net/i?id=493036024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878263"/>
            <a:ext cx="4608513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Лена\Desktop\олимпиада\09177714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893175" cy="65976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 первые же дни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</a:rPr>
              <a:t>ВОв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добровольцами ушли на фронт многие спортсмены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</a:rPr>
              <a:t>Приангарья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— среди них борец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Евгений Михайлов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легкоатлет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Абрам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</a:rPr>
              <a:t>Яжемский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председатель областного спорткомитета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Владимир Давыдов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 В специальные лыжные батальоны Красной Армии было направлено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4140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физкультурников и спортсменов. В разгар битвы под Москвой на фронт прибыли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80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спортсменов-лыжников,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150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наиболее подготовленных парней из </a:t>
            </a:r>
            <a:r>
              <a:rPr lang="ru-RU" sz="2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Иркутской области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 сражались с врагом в партизанских отрядах. Многие спортсмены-фронтовики были награждены орденами и медалями — среди них динамовцы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Дмитрий Непомнящий, Александр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</a:rPr>
              <a:t>Гостенский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, Николай Лимонов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 В боях под Москвой в лыжном батальоне погиб смертью храбрых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Пётр Харченко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прекрасный лыжник и футболист, с успехом защищавший честь иркутских команд в 1930-е 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2000</Words>
  <Application>Microsoft Office PowerPoint</Application>
  <PresentationFormat>Экран (4:3)</PresentationFormat>
  <Paragraphs>53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Arial Black</vt:lpstr>
      <vt:lpstr>Aharoni</vt:lpstr>
      <vt:lpstr>Тема Office</vt:lpstr>
      <vt:lpstr>История  Иркутской областной физкультурной организации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Олимпийцы  Иркутской области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Олимпиада -2012 в Лондоне</vt:lpstr>
      <vt:lpstr>Олимпиада -2012 в Лондоне</vt:lpstr>
      <vt:lpstr>Олимпиада -2012 в Лондоне</vt:lpstr>
      <vt:lpstr>Олимпиада -2012 в Лондоне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Кузнецова</cp:lastModifiedBy>
  <cp:revision>27</cp:revision>
  <dcterms:created xsi:type="dcterms:W3CDTF">2013-05-19T06:18:27Z</dcterms:created>
  <dcterms:modified xsi:type="dcterms:W3CDTF">2013-05-20T02:16:11Z</dcterms:modified>
</cp:coreProperties>
</file>