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ru-RU" dirty="0" smtClean="0"/>
              <a:t>Как зимует ёж.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eacher1\Desktop\еж\ёж сп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43910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9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Осенью ёж делает себе дом (зимовище).</a:t>
            </a:r>
            <a:endParaRPr lang="ru-RU" dirty="0"/>
          </a:p>
        </p:txBody>
      </p:sp>
      <p:pic>
        <p:nvPicPr>
          <p:cNvPr id="2050" name="Picture 2" descr="C:\Users\Teacher1\Desktop\еж\жилищ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861556"/>
            <a:ext cx="4320480" cy="461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acher1\Desktop\еж\жилищ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96952"/>
            <a:ext cx="2066925" cy="170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5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 ёж делает в норе под старым пнём.</a:t>
            </a:r>
            <a:endParaRPr lang="ru-RU" dirty="0"/>
          </a:p>
        </p:txBody>
      </p:sp>
      <p:pic>
        <p:nvPicPr>
          <p:cNvPr id="3074" name="Picture 2" descr="C:\Users\Teacher1\Desktop\еж\пень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3397919" cy="226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eacher1\Desktop\еж\нора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34861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6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Ёж носит в нору мох и сухие листочки.</a:t>
            </a:r>
            <a:endParaRPr lang="ru-RU" dirty="0"/>
          </a:p>
        </p:txBody>
      </p:sp>
      <p:pic>
        <p:nvPicPr>
          <p:cNvPr id="4098" name="Picture 2" descr="C:\Users\Teacher1\Desktop\еж\мох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916832"/>
            <a:ext cx="3757999" cy="249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eacher1\Desktop\еж\сухие листоч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12976"/>
            <a:ext cx="3593254" cy="23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5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Ёж кушает жуков, червей.</a:t>
            </a:r>
            <a:endParaRPr lang="ru-RU" dirty="0"/>
          </a:p>
        </p:txBody>
      </p:sp>
      <p:pic>
        <p:nvPicPr>
          <p:cNvPr id="5122" name="Picture 2" descr="C:\Users\Teacher1\Desktop\еж\жу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2603944" cy="186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eacher1\Desktop\еж\черв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2919615" cy="218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6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Ещё ёж ест ящериц и змей.</a:t>
            </a:r>
            <a:endParaRPr lang="ru-RU" dirty="0"/>
          </a:p>
        </p:txBody>
      </p:sp>
      <p:pic>
        <p:nvPicPr>
          <p:cNvPr id="6146" name="Picture 2" descr="C:\Users\Teacher1\Desktop\еж\ящериц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90215"/>
            <a:ext cx="3240360" cy="286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Teacher1\Desktop\еж\зме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58" y="3429000"/>
            <a:ext cx="400372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1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Ещё ёж ловит и кушает лягушку.</a:t>
            </a:r>
            <a:endParaRPr lang="ru-RU" dirty="0"/>
          </a:p>
        </p:txBody>
      </p:sp>
      <p:pic>
        <p:nvPicPr>
          <p:cNvPr id="7170" name="Picture 2" descr="C:\Users\Teacher1\Desktop\еж\лягушк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544616" cy="480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6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Осенью холодно. Еды у ежа мало.</a:t>
            </a:r>
            <a:endParaRPr lang="ru-RU" dirty="0"/>
          </a:p>
        </p:txBody>
      </p:sp>
      <p:pic>
        <p:nvPicPr>
          <p:cNvPr id="1026" name="Picture 2" descr="C:\Users\Teacher1\Desktop\еж\ёж в листв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4212" y="3106737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6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Потом ёж спрячется в свой дом и будет там спать всю зиму до весны.</a:t>
            </a:r>
            <a:endParaRPr lang="ru-RU" dirty="0"/>
          </a:p>
        </p:txBody>
      </p:sp>
      <p:pic>
        <p:nvPicPr>
          <p:cNvPr id="2050" name="Picture 2" descr="C:\Users\Teacher1\Desktop\еж\н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acher1\Desktop\еж\ёж спи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60848"/>
            <a:ext cx="43910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0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73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Как зимует ёж.</vt:lpstr>
      <vt:lpstr>Осенью ёж делает себе дом (зимовище).</vt:lpstr>
      <vt:lpstr>Дом ёж делает в норе под старым пнём.</vt:lpstr>
      <vt:lpstr>Ёж носит в нору мох и сухие листочки.</vt:lpstr>
      <vt:lpstr>Ёж кушает жуков, червей.</vt:lpstr>
      <vt:lpstr>Ещё ёж ест ящериц и змей.</vt:lpstr>
      <vt:lpstr>Ещё ёж ловит и кушает лягушку.</vt:lpstr>
      <vt:lpstr>Осенью холодно. Еды у ежа мало.</vt:lpstr>
      <vt:lpstr>Потом ёж спрячется в свой дом и будет там спать всю зиму до весны.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зимует ёж.</dc:title>
  <dc:creator>Teacher1</dc:creator>
  <cp:lastModifiedBy>Teacher1</cp:lastModifiedBy>
  <cp:revision>5</cp:revision>
  <dcterms:created xsi:type="dcterms:W3CDTF">2013-10-08T06:04:34Z</dcterms:created>
  <dcterms:modified xsi:type="dcterms:W3CDTF">2013-10-14T05:35:11Z</dcterms:modified>
</cp:coreProperties>
</file>