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8"/>
  </p:handout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28AE3-4B8C-4DD2-977F-9760FCDB2B64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33693-8DCD-4E43-91CA-51C603847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6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0242-71BA-4AB0-B2B5-426A4ADCE8F9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F106-81C7-4564-A7CA-183953866B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0242-71BA-4AB0-B2B5-426A4ADCE8F9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F106-81C7-4564-A7CA-183953866B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0242-71BA-4AB0-B2B5-426A4ADCE8F9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F106-81C7-4564-A7CA-183953866BF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0242-71BA-4AB0-B2B5-426A4ADCE8F9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F106-81C7-4564-A7CA-183953866BF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0242-71BA-4AB0-B2B5-426A4ADCE8F9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F106-81C7-4564-A7CA-183953866B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0242-71BA-4AB0-B2B5-426A4ADCE8F9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F106-81C7-4564-A7CA-183953866B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0242-71BA-4AB0-B2B5-426A4ADCE8F9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F106-81C7-4564-A7CA-183953866B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0242-71BA-4AB0-B2B5-426A4ADCE8F9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F106-81C7-4564-A7CA-183953866B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0242-71BA-4AB0-B2B5-426A4ADCE8F9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F106-81C7-4564-A7CA-183953866B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0242-71BA-4AB0-B2B5-426A4ADCE8F9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F106-81C7-4564-A7CA-183953866BF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0242-71BA-4AB0-B2B5-426A4ADCE8F9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F106-81C7-4564-A7CA-183953866BF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7320242-71BA-4AB0-B2B5-426A4ADCE8F9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E05F106-81C7-4564-A7CA-183953866BF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ru-RU" dirty="0" smtClean="0"/>
              <a:t>Дикие животные: ёж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06" y="198884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14400" y="1628800"/>
            <a:ext cx="3352800" cy="385760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Сердитый недотрога живёт в глуши лесной.</a:t>
            </a:r>
          </a:p>
          <a:p>
            <a:pPr algn="ctr"/>
            <a:r>
              <a:rPr lang="ru-RU" sz="3200" dirty="0" smtClean="0"/>
              <a:t>Иголок очень много, а нитки ни одной!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360040" cy="1944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1828800"/>
            <a:ext cx="3695700" cy="3810000"/>
          </a:xfrm>
        </p:spPr>
      </p:pic>
    </p:spTree>
    <p:extLst>
      <p:ext uri="{BB962C8B-B14F-4D97-AF65-F5344CB8AC3E}">
        <p14:creationId xmlns:p14="http://schemas.microsoft.com/office/powerpoint/2010/main" val="148417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вид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" y="2636912"/>
            <a:ext cx="4416490" cy="33123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78" y="2636912"/>
            <a:ext cx="3658046" cy="3199532"/>
          </a:xfrm>
        </p:spPr>
      </p:pic>
    </p:spTree>
    <p:extLst>
      <p:ext uri="{BB962C8B-B14F-4D97-AF65-F5344CB8AC3E}">
        <p14:creationId xmlns:p14="http://schemas.microsoft.com/office/powerpoint/2010/main" val="509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99592" y="2852936"/>
            <a:ext cx="1944216" cy="3456384"/>
          </a:xfrm>
        </p:spPr>
        <p:txBody>
          <a:bodyPr/>
          <a:lstStyle/>
          <a:p>
            <a:pPr algn="ctr"/>
            <a:r>
              <a:rPr lang="ru-RU" sz="2000" dirty="0" smtClean="0"/>
              <a:t>К</a:t>
            </a:r>
            <a:r>
              <a:rPr lang="ru-RU" sz="2000" dirty="0" smtClean="0"/>
              <a:t>. Д. Ушинского «Заяц </a:t>
            </a:r>
            <a:r>
              <a:rPr lang="ru-RU" dirty="0" smtClean="0"/>
              <a:t>и ёж»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252728"/>
          </a:xfrm>
        </p:spPr>
        <p:txBody>
          <a:bodyPr/>
          <a:lstStyle/>
          <a:p>
            <a:pPr algn="ctr"/>
            <a:r>
              <a:rPr lang="ru-RU" sz="4000" dirty="0" smtClean="0"/>
              <a:t>Для чего ежу </a:t>
            </a:r>
            <a:r>
              <a:rPr lang="ru-RU" sz="4000" dirty="0" smtClean="0"/>
              <a:t>иголки?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76871"/>
            <a:ext cx="5190590" cy="3865477"/>
          </a:xfrm>
        </p:spPr>
      </p:pic>
    </p:spTree>
    <p:extLst>
      <p:ext uri="{BB962C8B-B14F-4D97-AF65-F5344CB8AC3E}">
        <p14:creationId xmlns:p14="http://schemas.microsoft.com/office/powerpoint/2010/main" val="104912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04"/>
            <a:ext cx="889248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5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83568" y="2132856"/>
            <a:ext cx="3744416" cy="388843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 конце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осени ежи сворачиваются в клубок и спят в теплом гнездышке-норке устланном травой, мхом и листьями</a:t>
            </a:r>
            <a:r>
              <a:rPr lang="ru-RU" sz="200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smtClean="0">
                <a:solidFill>
                  <a:schemeClr val="accent2">
                    <a:lumMod val="75000"/>
                  </a:schemeClr>
                </a:solidFill>
              </a:rPr>
              <a:t>Перед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тем, как залечь в спячку,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ему нужно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много еды съесть.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А просыпаются ежи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только весной, когда станет совсем тепло.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20688"/>
            <a:ext cx="7704856" cy="1080120"/>
          </a:xfrm>
        </p:spPr>
        <p:txBody>
          <a:bodyPr/>
          <a:lstStyle/>
          <a:p>
            <a:pPr algn="ctr"/>
            <a:r>
              <a:rPr lang="ru-RU" dirty="0" smtClean="0"/>
              <a:t>Жилище ежа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6872"/>
            <a:ext cx="4426546" cy="3319909"/>
          </a:xfrm>
        </p:spPr>
      </p:pic>
    </p:spTree>
    <p:extLst>
      <p:ext uri="{BB962C8B-B14F-4D97-AF65-F5344CB8AC3E}">
        <p14:creationId xmlns:p14="http://schemas.microsoft.com/office/powerpoint/2010/main" val="1776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105</TotalTime>
  <Words>83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Дикие животные: ёж</vt:lpstr>
      <vt:lpstr>Презентация PowerPoint</vt:lpstr>
      <vt:lpstr>Внешний вид</vt:lpstr>
      <vt:lpstr>Для чего ежу иголки?</vt:lpstr>
      <vt:lpstr>Презентация PowerPoint</vt:lpstr>
      <vt:lpstr>Жилище ежа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животные: ёж</dc:title>
  <dc:creator>User</dc:creator>
  <cp:lastModifiedBy>User</cp:lastModifiedBy>
  <cp:revision>8</cp:revision>
  <cp:lastPrinted>2012-09-02T11:17:08Z</cp:lastPrinted>
  <dcterms:created xsi:type="dcterms:W3CDTF">2012-09-01T15:15:30Z</dcterms:created>
  <dcterms:modified xsi:type="dcterms:W3CDTF">2012-09-02T11:17:44Z</dcterms:modified>
</cp:coreProperties>
</file>