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5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E64-3C6D-44F7-BC29-3D0C47F84AEE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C267-F89C-48AC-8281-12AF70C93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E64-3C6D-44F7-BC29-3D0C47F84AEE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C267-F89C-48AC-8281-12AF70C93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E64-3C6D-44F7-BC29-3D0C47F84AEE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C267-F89C-48AC-8281-12AF70C93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E64-3C6D-44F7-BC29-3D0C47F84AEE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C267-F89C-48AC-8281-12AF70C93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E64-3C6D-44F7-BC29-3D0C47F84AEE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C267-F89C-48AC-8281-12AF70C93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E64-3C6D-44F7-BC29-3D0C47F84AEE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C267-F89C-48AC-8281-12AF70C93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E64-3C6D-44F7-BC29-3D0C47F84AEE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C267-F89C-48AC-8281-12AF70C93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E64-3C6D-44F7-BC29-3D0C47F84AEE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C267-F89C-48AC-8281-12AF70C93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E64-3C6D-44F7-BC29-3D0C47F84AEE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C267-F89C-48AC-8281-12AF70C93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E64-3C6D-44F7-BC29-3D0C47F84AEE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C267-F89C-48AC-8281-12AF70C93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2AE64-3C6D-44F7-BC29-3D0C47F84AEE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C267-F89C-48AC-8281-12AF70C93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2AE64-3C6D-44F7-BC29-3D0C47F84AEE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7C267-F89C-48AC-8281-12AF70C93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571480"/>
            <a:ext cx="6715172" cy="285752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Актуализация знаний школьников по теме: «Текст»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4357694"/>
            <a:ext cx="5786478" cy="176846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Выполнила учитель русского языка ГКС(к)ОУ « Волжская С(к)ОШ» Глазырина Е. 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1538" y="2786058"/>
            <a:ext cx="2214578" cy="135732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предложений, связанных по смыслу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28992" y="4500570"/>
            <a:ext cx="2500330" cy="150019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предложений, расположенных  по порядку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86446" y="2500306"/>
            <a:ext cx="2286016" cy="135732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простых предложений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928670"/>
            <a:ext cx="635798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Текст  состоит  из  …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 каких предложений можно составить текст. Какое предложение лишнее?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43306" y="1714488"/>
            <a:ext cx="4500594" cy="10001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Дети пришли в лес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4357694"/>
            <a:ext cx="4286280" cy="107157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Он заботился  о своем питомце.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3071810"/>
            <a:ext cx="4357718" cy="10001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Около лесного озера они увидели лосей.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5643578"/>
            <a:ext cx="4286280" cy="10001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Лоси пили воду.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939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 каком животном говорится в предыдущем тексте?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571612"/>
            <a:ext cx="3141793" cy="235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500174"/>
            <a:ext cx="3214711" cy="2411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4179100"/>
            <a:ext cx="314327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1" y="4143380"/>
            <a:ext cx="3238509" cy="2428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можно озаглавить текст?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28" y="1214422"/>
            <a:ext cx="6286544" cy="228601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У  Сережи живет собака Дружок. Сережа любит заниматься  с ним. Дружок умеет служить, приносить палку.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43042" y="4429132"/>
            <a:ext cx="1714512" cy="100013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Сережа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71934" y="5286388"/>
            <a:ext cx="1785950" cy="128588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Сережа и </a:t>
            </a:r>
            <a:r>
              <a:rPr lang="ru-RU" sz="2800" dirty="0" smtClean="0">
                <a:solidFill>
                  <a:schemeClr val="tx1"/>
                </a:solidFill>
              </a:rPr>
              <a:t>Дружок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43636" y="4429132"/>
            <a:ext cx="1571636" cy="92869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Дружба.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112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Актуализация знаний школьников по теме: «Текст»</vt:lpstr>
      <vt:lpstr>Слайд 2</vt:lpstr>
      <vt:lpstr>Из каких предложений можно составить текст. Какое предложение лишнее?</vt:lpstr>
      <vt:lpstr>О каком животном говорится в предыдущем тексте?</vt:lpstr>
      <vt:lpstr>Как можно озаглавить текст?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Я</cp:lastModifiedBy>
  <cp:revision>22</cp:revision>
  <dcterms:created xsi:type="dcterms:W3CDTF">2013-11-22T15:56:46Z</dcterms:created>
  <dcterms:modified xsi:type="dcterms:W3CDTF">2013-11-22T18:32:05Z</dcterms:modified>
</cp:coreProperties>
</file>