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3" r:id="rId5"/>
    <p:sldId id="260" r:id="rId6"/>
    <p:sldId id="261" r:id="rId7"/>
    <p:sldId id="262" r:id="rId8"/>
    <p:sldId id="259" r:id="rId9"/>
  </p:sldIdLst>
  <p:sldSz cx="9901238" cy="5715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92" y="-90"/>
      </p:cViewPr>
      <p:guideLst>
        <p:guide orient="horz" pos="1800"/>
        <p:guide pos="311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593" y="1775355"/>
            <a:ext cx="8416052" cy="12250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186" y="3238500"/>
            <a:ext cx="6930867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FE6E6-E72E-4DAB-A6A0-46FD5CE81057}" type="datetimeFigureOut">
              <a:rPr lang="ru-RU" smtClean="0"/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805D-1DCA-4200-8A50-98FBD79E30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FE6E6-E72E-4DAB-A6A0-46FD5CE81057}" type="datetimeFigureOut">
              <a:rPr lang="ru-RU" smtClean="0"/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805D-1DCA-4200-8A50-98FBD79E30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78397" y="228865"/>
            <a:ext cx="2227779" cy="487627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062" y="228865"/>
            <a:ext cx="6518315" cy="48762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FE6E6-E72E-4DAB-A6A0-46FD5CE81057}" type="datetimeFigureOut">
              <a:rPr lang="ru-RU" smtClean="0"/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805D-1DCA-4200-8A50-98FBD79E30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FE6E6-E72E-4DAB-A6A0-46FD5CE81057}" type="datetimeFigureOut">
              <a:rPr lang="ru-RU" smtClean="0"/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805D-1DCA-4200-8A50-98FBD79E30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130" y="3672417"/>
            <a:ext cx="8416052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130" y="2422261"/>
            <a:ext cx="8416052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FE6E6-E72E-4DAB-A6A0-46FD5CE81057}" type="datetimeFigureOut">
              <a:rPr lang="ru-RU" smtClean="0"/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805D-1DCA-4200-8A50-98FBD79E30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062" y="1333500"/>
            <a:ext cx="4373047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3129" y="1333500"/>
            <a:ext cx="4373047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FE6E6-E72E-4DAB-A6A0-46FD5CE81057}" type="datetimeFigureOut">
              <a:rPr lang="ru-RU" smtClean="0"/>
              <a:t>01.03.2014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805D-1DCA-4200-8A50-98FBD79E30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062" y="1279261"/>
            <a:ext cx="4374766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062" y="1812396"/>
            <a:ext cx="4374766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29692" y="1279261"/>
            <a:ext cx="437648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29692" y="1812396"/>
            <a:ext cx="437648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FE6E6-E72E-4DAB-A6A0-46FD5CE81057}" type="datetimeFigureOut">
              <a:rPr lang="ru-RU" smtClean="0"/>
              <a:t>01.03.2014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805D-1DCA-4200-8A50-98FBD79E30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FE6E6-E72E-4DAB-A6A0-46FD5CE81057}" type="datetimeFigureOut">
              <a:rPr lang="ru-RU" smtClean="0"/>
              <a:t>01.03.2014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805D-1DCA-4200-8A50-98FBD79E30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FE6E6-E72E-4DAB-A6A0-46FD5CE81057}" type="datetimeFigureOut">
              <a:rPr lang="ru-RU" smtClean="0"/>
              <a:t>01.03.2014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805D-1DCA-4200-8A50-98FBD79E30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062" y="227542"/>
            <a:ext cx="3257439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1109" y="227542"/>
            <a:ext cx="5535067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062" y="1195917"/>
            <a:ext cx="3257439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FE6E6-E72E-4DAB-A6A0-46FD5CE81057}" type="datetimeFigureOut">
              <a:rPr lang="ru-RU" smtClean="0"/>
              <a:t>01.03.2014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805D-1DCA-4200-8A50-98FBD79E30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0712" y="4000500"/>
            <a:ext cx="5940743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0712" y="510646"/>
            <a:ext cx="5940743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0712" y="4472782"/>
            <a:ext cx="5940743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FE6E6-E72E-4DAB-A6A0-46FD5CE81057}" type="datetimeFigureOut">
              <a:rPr lang="ru-RU" smtClean="0"/>
              <a:t>01.03.2014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A805D-1DCA-4200-8A50-98FBD79E30A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062" y="228865"/>
            <a:ext cx="8911114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062" y="1333500"/>
            <a:ext cx="8911114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062" y="5296959"/>
            <a:ext cx="2310289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FE6E6-E72E-4DAB-A6A0-46FD5CE81057}" type="datetimeFigureOut">
              <a:rPr lang="ru-RU" smtClean="0"/>
              <a:t>01.03.2014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2923" y="5296959"/>
            <a:ext cx="3135392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5887" y="5296959"/>
            <a:ext cx="2310289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A805D-1DCA-4200-8A50-98FBD79E30A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9887" y="697260"/>
            <a:ext cx="6930867" cy="540060"/>
          </a:xfrm>
        </p:spPr>
        <p:txBody>
          <a:bodyPr>
            <a:normAutofit lnSpcReduction="10000"/>
          </a:bodyPr>
          <a:lstStyle/>
          <a:p>
            <a:r>
              <a:rPr lang="kk-KZ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Өрт қауіпсіздігінің алдын алу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baq.kz/foto/434_f819db2c51c2cc0c26e99b1ff518ca4d.jpg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350320" y="1357334"/>
            <a:ext cx="9044655" cy="41482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18171" y="157201"/>
            <a:ext cx="83429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Төтенше</a:t>
            </a:r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жағдайларды</a:t>
            </a:r>
            <a:r>
              <a:rPr lang="kk-KZ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ң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алдын</a:t>
            </a:r>
            <a:r>
              <a:rPr lang="ru-RU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алу</a:t>
            </a:r>
            <a:endParaRPr lang="ru-RU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2147" y="121196"/>
            <a:ext cx="6014980" cy="952500"/>
          </a:xfrm>
        </p:spPr>
        <p:txBody>
          <a:bodyPr>
            <a:normAutofit/>
          </a:bodyPr>
          <a:lstStyle/>
          <a:p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Зақымдау факторлары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http://www.petrokazakhstan.kz/admin/news/images/editor/fi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014" y="0"/>
            <a:ext cx="3122809" cy="189739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72349" y="1897393"/>
            <a:ext cx="935654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   жанған затқа оттың тікелей әсері;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   сәулелер есебінен жоғары температуралы заттар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мен объектілерге қашықтықтық әсері;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   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жану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зонасында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иісті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газбен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улану;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   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жану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кезіндегі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токсинді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өнімдерден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улану;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   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құрылыстардың конструктивті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бөліктерінің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бұзылып құлауынан адамдардың жарақат алуы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немесе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қаза болуы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4234" y="217207"/>
            <a:ext cx="8911114" cy="952500"/>
          </a:xfrm>
        </p:spPr>
        <p:txBody>
          <a:bodyPr anchor="t">
            <a:noAutofit/>
          </a:bodyPr>
          <a:lstStyle/>
          <a:p>
            <a:r>
              <a:rPr lang="ru-RU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Өрттің</a:t>
            </a:r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алдын</a:t>
            </a:r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шараларына</a:t>
            </a:r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мыналар</a:t>
            </a:r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кіреді</a:t>
            </a:r>
            <a:r>
              <a:rPr lang="ru-RU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091" y="1993404"/>
            <a:ext cx="8042231" cy="2304087"/>
          </a:xfrm>
        </p:spPr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құрылыстық-жобалау;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   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техникалық;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   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ұйымдастырушылық;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   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өрт сөндіру тәсілдері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құралдары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6263" y="157200"/>
            <a:ext cx="8911114" cy="952500"/>
          </a:xfrm>
        </p:spPr>
        <p:txBody>
          <a:bodyPr>
            <a:normAutofit/>
          </a:bodyPr>
          <a:lstStyle/>
          <a:p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Техникалық шараларына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мыналар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кіреді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6407" y="637254"/>
            <a:ext cx="9356540" cy="3516390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   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тұрмысқа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қажетті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жүйелерді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жылу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жарықтандыру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вентиляция т.б.)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орнатқан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кездерде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өрт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қауіпсіздігі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нормаларын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сақтау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   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құрал-жабдықтар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жұмысының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тәртібі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технологиялық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процестер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парамертлерін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сақтау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   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әртүрлі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қорғану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жүйелерін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пайдалану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өрт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сөндіру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тәсілдері</a:t>
            </a:r>
            <a:r>
              <a:rPr lang="ru-RU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құралдары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Төтенше жағдайлар министріне төтеннен қойылатын сұрақ көп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548"/>
          <a:stretch>
            <a:fillRect/>
          </a:stretch>
        </p:blipFill>
        <p:spPr bwMode="auto">
          <a:xfrm>
            <a:off x="1854275" y="4225089"/>
            <a:ext cx="2580811" cy="1403816"/>
          </a:xfrm>
          <a:prstGeom prst="rect">
            <a:avLst/>
          </a:prstGeom>
          <a:noFill/>
        </p:spPr>
      </p:pic>
      <p:pic>
        <p:nvPicPr>
          <p:cNvPr id="5" name="Picture 4" descr="9606E9FA"/>
          <p:cNvPicPr>
            <a:picLocks noChangeAspect="1" noChangeArrowheads="1"/>
          </p:cNvPicPr>
          <p:nvPr/>
        </p:nvPicPr>
        <p:blipFill>
          <a:blip r:embed="rId3" cstate="print">
            <a:lum contrast="30000"/>
          </a:blip>
          <a:srcRect t="36921" r="55634" b="29612"/>
          <a:stretch>
            <a:fillRect/>
          </a:stretch>
        </p:blipFill>
        <p:spPr>
          <a:xfrm>
            <a:off x="4518571" y="4153644"/>
            <a:ext cx="2066148" cy="13070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Өрт </a:t>
            </a:r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басталғандағы </a:t>
            </a:r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эвакуация </a:t>
            </a:r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ережелері: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Өрт болып жатқан бөлмені ашуға болмайды</a:t>
            </a:r>
          </a:p>
          <a:p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Өрт көрген адам жан жақтағы кісілерге айтып тез шамада шығаруға көмектесу керек</a:t>
            </a:r>
          </a:p>
          <a:p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Бәрі шығып болғасын өрт 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сөндірушілерді 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шақыру керек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Шығу ережесі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091" y="1057300"/>
            <a:ext cx="9208085" cy="4188296"/>
          </a:xfrm>
        </p:spPr>
        <p:txBody>
          <a:bodyPr>
            <a:normAutofit lnSpcReduction="10000"/>
          </a:bodyPr>
          <a:lstStyle/>
          <a:p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Эвакуация 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дабылын  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естіген соң мұғалім мен оқушылар 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тұріп  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бірінен 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соң бірі 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шығу керек,артынан 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итеріп,біріне 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бірі кедергі  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болмау;</a:t>
            </a:r>
            <a:endParaRPr lang="kk-KZ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Шыққан соң 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есікті 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жабу;</a:t>
            </a:r>
            <a:endParaRPr lang="kk-KZ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Қасында 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киімдері, сөмкелері  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болса 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ұмытпау;</a:t>
            </a:r>
            <a:endParaRPr lang="kk-KZ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Жиналатын жерге 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шығу;</a:t>
            </a:r>
            <a:endParaRPr lang="kk-KZ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Бәрі түгіл болғанын қарау </a:t>
            </a:r>
            <a:r>
              <a:rPr lang="kk-KZ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керек.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62205" y="2917507"/>
            <a:ext cx="8911114" cy="204022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Өрт  </a:t>
            </a:r>
            <a:r>
              <a:rPr lang="ru-RU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қауіпсіздік ережелерін</a:t>
            </a:r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сақтауларыңызды </a:t>
            </a:r>
            <a:r>
              <a:rPr lang="ru-RU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өтінеміз!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Өрттен </a:t>
            </a:r>
            <a:r>
              <a:rPr lang="ru-RU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сақ болыңыздар </a:t>
            </a:r>
            <a:r>
              <a: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!!!</a:t>
            </a:r>
          </a:p>
        </p:txBody>
      </p:sp>
      <p:pic>
        <p:nvPicPr>
          <p:cNvPr id="4098" name="Picture 2" descr="http://baq.kz/foto/434_80fca5772f076787a37f827e443c09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77570" y="217207"/>
            <a:ext cx="4476185" cy="2579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106</Words>
  <Application>Microsoft Office PowerPoint</Application>
  <PresentationFormat>Произвольный</PresentationFormat>
  <Paragraphs>33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Зақымдау факторлары</vt:lpstr>
      <vt:lpstr>Өрттің алдын алу шараларына мыналар кіреді: </vt:lpstr>
      <vt:lpstr>Презентация PowerPoint</vt:lpstr>
      <vt:lpstr>Техникалық шараларына мыналар кіреді: </vt:lpstr>
      <vt:lpstr>Өрт басталғандағы эвакуация ережелері:</vt:lpstr>
      <vt:lpstr>Шығу ережесі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учитель</cp:lastModifiedBy>
  <cp:revision>8</cp:revision>
  <dcterms:created xsi:type="dcterms:W3CDTF">2014-02-28T18:57:46Z</dcterms:created>
  <dcterms:modified xsi:type="dcterms:W3CDTF">2014-03-01T04:42:27Z</dcterms:modified>
</cp:coreProperties>
</file>