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75" r:id="rId4"/>
    <p:sldId id="264" r:id="rId5"/>
    <p:sldId id="266" r:id="rId6"/>
    <p:sldId id="270" r:id="rId7"/>
    <p:sldId id="271" r:id="rId8"/>
    <p:sldId id="272" r:id="rId9"/>
    <p:sldId id="267" r:id="rId10"/>
    <p:sldId id="273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2" autoAdjust="0"/>
    <p:restoredTop sz="94660"/>
  </p:normalViewPr>
  <p:slideViewPr>
    <p:cSldViewPr>
      <p:cViewPr varScale="1">
        <p:scale>
          <a:sx n="70" d="100"/>
          <a:sy n="70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9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1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2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2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8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1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9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8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9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E9E3-7A1D-4D1D-81D0-13253EFA9528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6DAB-0392-4E61-8011-BDA8644A5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0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Наш дружный  </a:t>
            </a:r>
            <a:r>
              <a:rPr lang="ru-RU" sz="3200" b="1" dirty="0" smtClean="0">
                <a:solidFill>
                  <a:schemeClr val="accent1"/>
                </a:solidFill>
              </a:rPr>
              <a:t>класс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наш девиз: Один за всех и все за одного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ркас\Desktop\L6x8CYK1P4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6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Субботники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bluetoothнаркас\bluetooth\Фото1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19200"/>
            <a:ext cx="845261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1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Всегда дружная команда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Наркас\Desktop\eCERBC23F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490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a-RU" dirty="0" smtClean="0">
                <a:solidFill>
                  <a:srgbClr val="00B050"/>
                </a:solidFill>
              </a:rPr>
              <a:t>Экологический </a:t>
            </a:r>
            <a:r>
              <a:rPr lang="ba-RU" dirty="0">
                <a:solidFill>
                  <a:srgbClr val="00B050"/>
                </a:solidFill>
              </a:rPr>
              <a:t>урок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bluetooth\Фото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6895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 Новым годом!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АМИНА\айназик,новый год\Фото1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47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4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Лыжня румяных-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болеем за класс ( 2 место)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3\Фото1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9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патриотической песни-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 место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23\Фото1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616075"/>
            <a:ext cx="826167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3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Рыцарский турнир- 1 место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bluetoothнаркас\bluetooth\Фото1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136904" cy="52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4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 ну-</a:t>
            </a:r>
            <a:r>
              <a:rPr lang="ru-RU" dirty="0" err="1" smtClean="0">
                <a:solidFill>
                  <a:srgbClr val="FF0000"/>
                </a:solidFill>
              </a:rPr>
              <a:t>ка,девочки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АМИНА\кабинет башкирского языка\DSCF7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24936" cy="53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94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День здоровья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bluetoothнаркас\bluetooth\Фото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980728"/>
            <a:ext cx="8464301" cy="53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6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Конкурс рисунков 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«В здоровом теле-здоровый дух»</a:t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>(работы обучающихся 6 </a:t>
            </a:r>
            <a:r>
              <a:rPr lang="ru-RU" sz="3200" i="1" dirty="0" err="1" smtClean="0">
                <a:solidFill>
                  <a:srgbClr val="FF0000"/>
                </a:solidFill>
              </a:rPr>
              <a:t>кл</a:t>
            </a:r>
            <a:r>
              <a:rPr lang="ru-RU" sz="3200" i="1" dirty="0" smtClean="0">
                <a:solidFill>
                  <a:srgbClr val="FF0000"/>
                </a:solidFill>
              </a:rPr>
              <a:t>)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7542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Наш дружный  класс наш девиз: Один за всех и все за одного</vt:lpstr>
      <vt:lpstr>Экологический урок </vt:lpstr>
      <vt:lpstr>С Новым годом!</vt:lpstr>
      <vt:lpstr>Лыжня румяных-  болеем за класс ( 2 место)</vt:lpstr>
      <vt:lpstr>Конкурс патриотической песни-  2 место</vt:lpstr>
      <vt:lpstr>Рыцарский турнир- 1 место</vt:lpstr>
      <vt:lpstr>А ну-ка,девочки!</vt:lpstr>
      <vt:lpstr>День здоровья</vt:lpstr>
      <vt:lpstr>Конкурс рисунков  «В здоровом теле-здоровый дух» (работы обучающихся 6 кл)</vt:lpstr>
      <vt:lpstr>Субботники </vt:lpstr>
      <vt:lpstr>Всегда дружная команда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дружный 6 класс</dc:title>
  <dc:creator>Наркас</dc:creator>
  <cp:lastModifiedBy>Наркас</cp:lastModifiedBy>
  <cp:revision>17</cp:revision>
  <dcterms:created xsi:type="dcterms:W3CDTF">2013-05-26T16:51:57Z</dcterms:created>
  <dcterms:modified xsi:type="dcterms:W3CDTF">2014-04-08T16:31:31Z</dcterms:modified>
</cp:coreProperties>
</file>