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332656"/>
            <a:ext cx="6033864" cy="2952328"/>
          </a:xfrm>
        </p:spPr>
        <p:txBody>
          <a:bodyPr/>
          <a:lstStyle/>
          <a:p>
            <a:r>
              <a:rPr lang="ru-RU" sz="3200" dirty="0" smtClean="0"/>
              <a:t>Употребление глаголов в речи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3429000"/>
            <a:ext cx="4903440" cy="2141984"/>
          </a:xfrm>
        </p:spPr>
        <p:txBody>
          <a:bodyPr>
            <a:normAutofit/>
          </a:bodyPr>
          <a:lstStyle/>
          <a:p>
            <a:r>
              <a:rPr lang="ru-RU" dirty="0" smtClean="0"/>
              <a:t>Автор-составитель: учитель русского языка и литературы ГБОУ № 270</a:t>
            </a:r>
          </a:p>
          <a:p>
            <a:r>
              <a:rPr lang="ru-RU" dirty="0" err="1" smtClean="0"/>
              <a:t>Гольнева</a:t>
            </a:r>
            <a:r>
              <a:rPr lang="ru-RU" dirty="0" smtClean="0"/>
              <a:t> Е.Г.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7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Повелительное наклонение.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Спешите, люди, жить. Не опоздайте</a:t>
            </a:r>
          </a:p>
          <a:p>
            <a:r>
              <a:rPr lang="ru-RU" dirty="0" smtClean="0"/>
              <a:t>Других людей вслед за собой позвать.</a:t>
            </a:r>
          </a:p>
          <a:p>
            <a:r>
              <a:rPr lang="ru-RU" dirty="0" smtClean="0"/>
              <a:t>Скорее руку помощи подайте,</a:t>
            </a:r>
          </a:p>
          <a:p>
            <a:r>
              <a:rPr lang="ru-RU" dirty="0" smtClean="0"/>
              <a:t>Не торопитесь руку убирать.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Д. </a:t>
            </a:r>
            <a:r>
              <a:rPr lang="ru-RU" dirty="0" err="1" smtClean="0"/>
              <a:t>Новруз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7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Подведём итоги.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чего нужны глаголы?</a:t>
            </a:r>
          </a:p>
          <a:p>
            <a:r>
              <a:rPr lang="ru-RU" dirty="0" smtClean="0"/>
              <a:t>Как они используются в художественных произведениях?</a:t>
            </a:r>
          </a:p>
          <a:p>
            <a:r>
              <a:rPr lang="ru-RU" dirty="0" smtClean="0"/>
              <a:t>Что нового вы узнали о роли глаголов в речи?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97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в художественной литературе отрывок, содержащий глаголы. Объясните их роль в этом отрывке.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38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780108"/>
          </a:xfrm>
        </p:spPr>
        <p:txBody>
          <a:bodyPr/>
          <a:lstStyle/>
          <a:p>
            <a:r>
              <a:rPr lang="ru-RU" sz="3200" dirty="0" smtClean="0"/>
              <a:t>Орфографическая пятиминутка.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232848" cy="3672407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sz="2400" dirty="0" err="1" smtClean="0"/>
              <a:t>Л</a:t>
            </a:r>
            <a:r>
              <a:rPr lang="ru-RU" dirty="0" err="1" smtClean="0"/>
              <a:t>исич</a:t>
            </a:r>
            <a:r>
              <a:rPr lang="ru-RU" dirty="0" smtClean="0"/>
              <a:t>(?)ка зимой </a:t>
            </a:r>
            <a:r>
              <a:rPr lang="ru-RU" dirty="0" err="1" smtClean="0"/>
              <a:t>мышку..т</a:t>
            </a:r>
            <a:r>
              <a:rPr lang="ru-RU" dirty="0" smtClean="0"/>
              <a:t> – мышей </a:t>
            </a:r>
            <a:r>
              <a:rPr lang="ru-RU" dirty="0" err="1" smtClean="0"/>
              <a:t>лов..т</a:t>
            </a:r>
            <a:r>
              <a:rPr lang="ru-RU" dirty="0" smtClean="0"/>
              <a:t>. Она встала на пенёк, чтобы подальше было видно, и </a:t>
            </a:r>
            <a:r>
              <a:rPr lang="ru-RU" dirty="0" err="1" smtClean="0"/>
              <a:t>слуша</a:t>
            </a:r>
            <a:r>
              <a:rPr lang="ru-RU" dirty="0" smtClean="0"/>
              <a:t>..т и </a:t>
            </a:r>
            <a:r>
              <a:rPr lang="ru-RU" dirty="0" err="1" smtClean="0"/>
              <a:t>смотр..т</a:t>
            </a:r>
            <a:r>
              <a:rPr lang="ru-RU" dirty="0" smtClean="0"/>
              <a:t>: где (под) снегом </a:t>
            </a:r>
            <a:r>
              <a:rPr lang="ru-RU" dirty="0" err="1" smtClean="0"/>
              <a:t>мыш</a:t>
            </a:r>
            <a:r>
              <a:rPr lang="ru-RU" dirty="0" smtClean="0"/>
              <a:t>.. </a:t>
            </a:r>
            <a:r>
              <a:rPr lang="ru-RU" dirty="0" err="1" smtClean="0"/>
              <a:t>пискн</a:t>
            </a:r>
            <a:r>
              <a:rPr lang="ru-RU" dirty="0" smtClean="0"/>
              <a:t>..т, где снег чуть-чуть шевельнётся.</a:t>
            </a:r>
          </a:p>
          <a:p>
            <a:r>
              <a:rPr lang="ru-RU" dirty="0" smtClean="0"/>
              <a:t>    </a:t>
            </a:r>
            <a:r>
              <a:rPr lang="ru-RU" sz="2400" dirty="0" err="1" smtClean="0"/>
              <a:t>У</a:t>
            </a:r>
            <a:r>
              <a:rPr lang="ru-RU" dirty="0" err="1" smtClean="0"/>
              <a:t>слыш</a:t>
            </a:r>
            <a:r>
              <a:rPr lang="ru-RU" dirty="0" smtClean="0"/>
              <a:t>..т, </a:t>
            </a:r>
            <a:r>
              <a:rPr lang="ru-RU" dirty="0" err="1" smtClean="0"/>
              <a:t>замет..т</a:t>
            </a:r>
            <a:r>
              <a:rPr lang="ru-RU" dirty="0" smtClean="0"/>
              <a:t> – </a:t>
            </a:r>
            <a:r>
              <a:rPr lang="ru-RU" dirty="0" err="1" smtClean="0"/>
              <a:t>кин</a:t>
            </a:r>
            <a:r>
              <a:rPr lang="ru-RU" dirty="0" smtClean="0"/>
              <a:t>..</a:t>
            </a:r>
            <a:r>
              <a:rPr lang="ru-RU" dirty="0" err="1" smtClean="0"/>
              <a:t>тся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sz="2400" dirty="0" smtClean="0"/>
              <a:t>Г</a:t>
            </a:r>
            <a:r>
              <a:rPr lang="ru-RU" dirty="0" smtClean="0"/>
              <a:t>отово</a:t>
            </a:r>
            <a:r>
              <a:rPr lang="ru-RU" dirty="0" smtClean="0"/>
              <a:t>: попалась </a:t>
            </a:r>
            <a:r>
              <a:rPr lang="ru-RU" dirty="0" err="1" smtClean="0"/>
              <a:t>мыш</a:t>
            </a:r>
            <a:r>
              <a:rPr lang="ru-RU" dirty="0" smtClean="0"/>
              <a:t>.. в зубы рыжей пушистой охотнице</a:t>
            </a:r>
            <a:r>
              <a:rPr lang="ru-RU" dirty="0"/>
              <a:t>!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50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Глагол в речи.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Глагол – часть речи, обозначающая действие.</a:t>
            </a:r>
          </a:p>
          <a:p>
            <a:r>
              <a:rPr lang="ru-RU" dirty="0" smtClean="0"/>
              <a:t>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83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«Буря мглою небо кроет…»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Исследователи творчества А. С. Пушкина отмечали, что поэт всегда был скуп на прилагательные. Есть строфы, в которых прилагательные почти полностью отсутствуют, и в этом случае идейно-художественным центром текста становятся глаголы. Например, в известном стихотворении «Зимний вечер» образ вьюги даётся через зрительные впечатления, звуковые образы: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05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844824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Буря мглою небо кроет,</a:t>
            </a:r>
          </a:p>
          <a:p>
            <a:r>
              <a:rPr lang="ru-RU" dirty="0" smtClean="0"/>
              <a:t>Вихри снежные крутя.</a:t>
            </a:r>
          </a:p>
          <a:p>
            <a:r>
              <a:rPr lang="ru-RU" dirty="0" smtClean="0"/>
              <a:t>То, как зверь она завоет,</a:t>
            </a:r>
          </a:p>
          <a:p>
            <a:r>
              <a:rPr lang="ru-RU" dirty="0" smtClean="0"/>
              <a:t>То заплачет, как дитя,</a:t>
            </a:r>
          </a:p>
          <a:p>
            <a:r>
              <a:rPr lang="ru-RU" dirty="0" smtClean="0"/>
              <a:t>То по кровле обветшалой</a:t>
            </a:r>
          </a:p>
          <a:p>
            <a:r>
              <a:rPr lang="ru-RU" dirty="0" smtClean="0"/>
              <a:t>Вдруг соломой зашуршит,</a:t>
            </a:r>
          </a:p>
          <a:p>
            <a:r>
              <a:rPr lang="ru-RU" dirty="0" smtClean="0"/>
              <a:t>То, как путник запоздалый,</a:t>
            </a:r>
          </a:p>
          <a:p>
            <a:r>
              <a:rPr lang="ru-RU" dirty="0" smtClean="0"/>
              <a:t>К нам в окошко застучит.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А. С. Пушкин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23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чём изобразительная сила глагола?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Удивительным свойством русского глагола является его способность не только называть действие, но и показывать, как оно протекает во времени: длительное время (примеры), в один момент (примеры), начало действия или его завершение и т. д.</a:t>
            </a:r>
          </a:p>
          <a:p>
            <a:r>
              <a:rPr lang="ru-RU" dirty="0" smtClean="0"/>
              <a:t>Какое значение имеют глаголы в данном стихотворении? Разберите их по составу.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23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Времена глагола – средство выразительности.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4644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                    Утро.</a:t>
            </a:r>
          </a:p>
          <a:p>
            <a:r>
              <a:rPr lang="ru-RU" dirty="0" smtClean="0"/>
              <a:t>Звёзды меркнут и гаснут. В огне облака.</a:t>
            </a:r>
          </a:p>
          <a:p>
            <a:r>
              <a:rPr lang="ru-RU" dirty="0" smtClean="0"/>
              <a:t>Белый пар по лугам расстилается.</a:t>
            </a:r>
          </a:p>
          <a:p>
            <a:r>
              <a:rPr lang="ru-RU" dirty="0" smtClean="0"/>
              <a:t>По зеркальной воде, по кудрям лозняка</a:t>
            </a:r>
          </a:p>
          <a:p>
            <a:r>
              <a:rPr lang="ru-RU" dirty="0" smtClean="0"/>
              <a:t>От зари алый свет разливается.</a:t>
            </a:r>
          </a:p>
          <a:p>
            <a:r>
              <a:rPr lang="ru-RU" dirty="0" smtClean="0"/>
              <a:t>Дремлет чуткий камыш. Тишь-безлюдье вокруг.</a:t>
            </a:r>
          </a:p>
          <a:p>
            <a:r>
              <a:rPr lang="ru-RU" dirty="0" smtClean="0"/>
              <a:t>Чуть приметна тропинка росистая.</a:t>
            </a:r>
          </a:p>
          <a:p>
            <a:r>
              <a:rPr lang="ru-RU" dirty="0" smtClean="0"/>
              <a:t>Куст заденешь плечом, - на лицо тебе вдруг</a:t>
            </a:r>
          </a:p>
          <a:p>
            <a:r>
              <a:rPr lang="ru-RU" dirty="0" smtClean="0"/>
              <a:t>С листьев брызнет роса серебристая.</a:t>
            </a:r>
          </a:p>
          <a:p>
            <a:r>
              <a:rPr lang="ru-RU" dirty="0" smtClean="0"/>
              <a:t>Потянул ветерок, - воду морщит-рябит.</a:t>
            </a:r>
          </a:p>
          <a:p>
            <a:r>
              <a:rPr lang="ru-RU" dirty="0" smtClean="0"/>
              <a:t>Пронеслись утки с шумом и </a:t>
            </a:r>
            <a:r>
              <a:rPr lang="ru-RU" dirty="0" err="1" smtClean="0"/>
              <a:t>скрылися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                                          И. Никитин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83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Встать</a:t>
            </a:r>
          </a:p>
          <a:p>
            <a:r>
              <a:rPr lang="ru-RU" dirty="0" smtClean="0"/>
              <a:t>Сесть</a:t>
            </a:r>
          </a:p>
          <a:p>
            <a:r>
              <a:rPr lang="ru-RU" dirty="0" smtClean="0"/>
              <a:t>Встать</a:t>
            </a:r>
          </a:p>
          <a:p>
            <a:r>
              <a:rPr lang="ru-RU" dirty="0" smtClean="0"/>
              <a:t>Повернуться</a:t>
            </a:r>
          </a:p>
          <a:p>
            <a:r>
              <a:rPr lang="ru-RU" dirty="0" smtClean="0"/>
              <a:t>Отряхнуться</a:t>
            </a:r>
          </a:p>
          <a:p>
            <a:r>
              <a:rPr lang="ru-RU" dirty="0" smtClean="0"/>
              <a:t>Сесть</a:t>
            </a:r>
          </a:p>
          <a:p>
            <a:r>
              <a:rPr lang="ru-RU" dirty="0" smtClean="0"/>
              <a:t>Встать</a:t>
            </a:r>
          </a:p>
          <a:p>
            <a:r>
              <a:rPr lang="ru-RU" dirty="0" smtClean="0"/>
              <a:t>С начала всё начать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3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Грамматика сопротивляется.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Попробуйте образовать 1 лицо ед. ч. от глаголов:</a:t>
            </a:r>
          </a:p>
          <a:p>
            <a:r>
              <a:rPr lang="ru-RU" dirty="0"/>
              <a:t>п</a:t>
            </a:r>
            <a:r>
              <a:rPr lang="ru-RU" dirty="0" smtClean="0"/>
              <a:t>обедить, убедить, дерзить, пылесосить, голосить.</a:t>
            </a:r>
          </a:p>
          <a:p>
            <a:r>
              <a:rPr lang="ru-RU" dirty="0" smtClean="0"/>
              <a:t>Составьте с ними предложения.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58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130</TotalTime>
  <Words>478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Главная</vt:lpstr>
      <vt:lpstr>Употребление глаголов в речи</vt:lpstr>
      <vt:lpstr>Орфографическая пятиминутка.</vt:lpstr>
      <vt:lpstr>Глагол в речи.</vt:lpstr>
      <vt:lpstr>«Буря мглою небо кроет…»</vt:lpstr>
      <vt:lpstr>Презентация PowerPoint</vt:lpstr>
      <vt:lpstr>В чём изобразительная сила глагола?</vt:lpstr>
      <vt:lpstr>Времена глагола – средство выразительности.</vt:lpstr>
      <vt:lpstr>Разминка</vt:lpstr>
      <vt:lpstr>Грамматика сопротивляется.</vt:lpstr>
      <vt:lpstr>Повелительное наклонение.</vt:lpstr>
      <vt:lpstr>Подведём итоги.</vt:lpstr>
      <vt:lpstr>Домашнее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в речи.</dc:title>
  <dc:creator>Кабинет ОБЖ</dc:creator>
  <cp:lastModifiedBy>Гольнева</cp:lastModifiedBy>
  <cp:revision>13</cp:revision>
  <dcterms:created xsi:type="dcterms:W3CDTF">2012-12-23T10:01:34Z</dcterms:created>
  <dcterms:modified xsi:type="dcterms:W3CDTF">2013-12-12T10:59:35Z</dcterms:modified>
</cp:coreProperties>
</file>