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7" r:id="rId9"/>
    <p:sldId id="265" r:id="rId10"/>
    <p:sldId id="266" r:id="rId11"/>
    <p:sldId id="260" r:id="rId12"/>
    <p:sldId id="261" r:id="rId13"/>
    <p:sldId id="268" r:id="rId14"/>
    <p:sldId id="269" r:id="rId15"/>
    <p:sldId id="270" r:id="rId16"/>
    <p:sldId id="271" r:id="rId17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39" autoAdjust="0"/>
  </p:normalViewPr>
  <p:slideViewPr>
    <p:cSldViewPr>
      <p:cViewPr varScale="1">
        <p:scale>
          <a:sx n="28" d="100"/>
          <a:sy n="28" d="100"/>
        </p:scale>
        <p:origin x="-10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83BD8-E566-4FE9-B3CA-1D4F2F43E5C1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6C48B-1C38-48B3-8A3A-0A079E6A5FD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857496"/>
            <a:ext cx="84582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Как наказывать ребенка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Учитель: Боярская С.Г.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8458200" cy="150019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4700" dirty="0" smtClean="0">
                <a:latin typeface="Times New Roman" pitchFamily="18" charset="0"/>
                <a:cs typeface="Times New Roman" pitchFamily="18" charset="0"/>
              </a:rPr>
              <a:t>казенное  образовательное  учреждение</a:t>
            </a:r>
          </a:p>
          <a:p>
            <a:pPr algn="ctr"/>
            <a:r>
              <a:rPr lang="ru-RU" sz="4700" dirty="0" smtClean="0">
                <a:latin typeface="Times New Roman" pitchFamily="18" charset="0"/>
                <a:cs typeface="Times New Roman" pitchFamily="18" charset="0"/>
              </a:rPr>
              <a:t>Омской области </a:t>
            </a:r>
          </a:p>
          <a:p>
            <a:pPr algn="ctr"/>
            <a:r>
              <a:rPr lang="ru-RU" sz="4700" dirty="0" smtClean="0">
                <a:latin typeface="Times New Roman" pitchFamily="18" charset="0"/>
                <a:cs typeface="Times New Roman" pitchFamily="18" charset="0"/>
              </a:rPr>
              <a:t>«Специальная  (коррекционная) </a:t>
            </a:r>
          </a:p>
          <a:p>
            <a:pPr algn="ctr"/>
            <a:r>
              <a:rPr lang="ru-RU" sz="4700" dirty="0" smtClean="0">
                <a:latin typeface="Times New Roman" pitchFamily="18" charset="0"/>
                <a:cs typeface="Times New Roman" pitchFamily="18" charset="0"/>
              </a:rPr>
              <a:t>начальная школа – детский сад № 76»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91600" cy="121444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Правила физических наказаний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правило: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 тем, как наказывать ребенка Вы должны полностью успокоится. Только так. Гнев плохой советчик и Вы сами не заметите, как шлепок за провинность может превратиться едва ли не в избиение ребенка. Так, что холодная голова и трезвый рассудок – обязательное условие для наказания ребенка.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Второе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правило: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наказание должно быть адекватно возрасту ребенка.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00042"/>
            <a:ext cx="8686800" cy="78581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Кто должен наказывать?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«семейной» ошибкой в плане наказаний является непоследовательность родителей: неумение договориться друг с другом о системе запретов и поощрений для ребенка, разные подходы к осуществлению наказаний, различие реакций на проступок ребенка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Разделение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ролей родителей на доброго и наказывающего не является полезным, поскольку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играет против целостности личности.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правильно наказывать ребенка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Прежде чем наказать ребенка нужно встать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его место 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понять, что именно побудило его совершить этот поступок.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Объяснять все подробно с целью сформировать у ребенка причинно-следственные связи и ответственное отношение к жизни. 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Во время наказания ребенок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чувствовать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родительском тоне некий стоп-сигнал,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для того чтобы прервать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свою деятельность и обратить внимание на родителя.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5235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292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Иронией и шуткой при наказаниях нужно пользоваться очень осторожно, потому что здесь есть соблазн либо «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зашутить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» наказание и сделать из него игру, либо превратить его в насмешку, которая сильно ранит ребенка. 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Эффективной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позицией для наказывающего родителя можно назвать доминантное, но любящее и уважительное отношение к ребенку с пониманием его возможностей и ограничений, без цели унизить его или потешить свое самолюбие. Г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отовность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быстро и ясно обсуждать проступок с ребенком, развивая его способность делать самостоятельные выводы, очень полезна.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нельзя наказывать детей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Угрозы и запугивания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ни в коем случае в виде наказания ребенка нельзя запугивать или угрожать ему, так как это может привести к серьёзным психологическим расстройствам, развитию неврозов и т.д. Также такой вид наказания детей может привести к абсолютно противоположным желаемым результатам: через некоторое время ребенок увидит, что угрозы не выполняются, а значит, их можно пропускать мимо ушей.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38110" cy="7239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991600" cy="61436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Жестокие физические наказания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–Наказывать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 с помощью физического воздействия периодически просто необходимо, но это не должно быть жестокостью. Всё должно быть в меру и наказывая своего ребенка, стоит помнить об этом.</a:t>
            </a:r>
          </a:p>
          <a:p>
            <a:pPr algn="just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Оставление проступков без внимания вовсе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это также плохо, как и излишне сурово наказать ребенка. Если Вы не будете объяснять ребенку, что хорошо, а что плохо, он будет усваивать это крайне медленно, а может и вовсе посчитать, что такое поведение – норма.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должен знать, что вслед за недостойным поведением обязательно наступят последствия в виде наказания.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43182"/>
            <a:ext cx="8686800" cy="34369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lba.in.ua/sites/default/files/u2/%D0%B2%D0%BE%D1%81%D0%BF%D0%B8%D1%82%D0%B0%D0%BD%D0%B8%D0%B5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57166"/>
            <a:ext cx="407196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 rot="19892144">
            <a:off x="398742" y="1080463"/>
            <a:ext cx="1770486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extrusionH="76200">
            <a:extrusionClr>
              <a:srgbClr val="990033"/>
            </a:extrusionClr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Как?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424929">
            <a:off x="6776666" y="964443"/>
            <a:ext cx="1992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то?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232799">
            <a:off x="241300" y="4796335"/>
            <a:ext cx="3178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Почему?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9577755">
            <a:off x="6560946" y="4913489"/>
            <a:ext cx="25403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Когда?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2264" y="2643182"/>
            <a:ext cx="2333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Кому?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500306"/>
            <a:ext cx="19837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Чем?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5"/>
            <a:ext cx="8686800" cy="164307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Наказание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целенаправленное создание ребенку менее комфортных (физически, психологически) условий для получения какого-либо результата.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content-portal.istoe.com.br/istoeimagens/imagens/mi_708843656222607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00240"/>
            <a:ext cx="321471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moirebenok.ua/gfx/00/00/ad/3f/image-1bar6w3_jpg/thumb_510x800_10_w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000240"/>
            <a:ext cx="342902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2144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Виды наказания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Наказание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Пауза                                             Лишение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внимания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Ограничения                           Физическое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наказание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Шуточные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наказания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3743071">
            <a:off x="2491596" y="1609380"/>
            <a:ext cx="484632" cy="17249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8483942">
            <a:off x="6015560" y="1893161"/>
            <a:ext cx="484632" cy="1180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808022">
            <a:off x="2993554" y="2175371"/>
            <a:ext cx="484632" cy="2380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9895270">
            <a:off x="5678232" y="2187094"/>
            <a:ext cx="484632" cy="23703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357686" y="2357430"/>
            <a:ext cx="484632" cy="3357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Наказание - Пауза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Метод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крайне прост – просто отправьте ребенка в уединенную комнату подумать о своём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поведении.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Однако помните, что наказывать ребенка, таким образом, надолго не стоит, так как маленький ребенок через некоторое время просто забудет, за что его наказали, а более взрослый задумается о наказании и отношении родителей к нему.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285728"/>
            <a:ext cx="9787006" cy="78581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Наказание – лишение внимания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071546"/>
            <a:ext cx="9205946" cy="607223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Можно наказать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ребенка отсутствием внимания, то есть просто не обращать на его выкрутасы никакого внимания, чтобы он не только понял, что подобная тактика не принесёт никаких результатов, но и сделает ещё хуже. Но, перед тем как начать игнорировать ребенка необходимо обязательно объяснить ему, что Вы вот так решили наказать его, а не потому, что у вас плохое настроение.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Просто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скажите ребенку, что вот с этого самого момента, вот за это и это я с тобой разговаривать не буду.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определиться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и поставить ребенка в известность, сколько Вы будете наказывать его подобным образом. Пример: я не буду с тобой разговаривать до тех пор, пока ты не соберешь все свои игрушки.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Наказание - ограничения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Наказать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 ограничением его любимых и привычных удовольствий, например, лишить очередного сеанса просмотра мультиков, стоит уже при более серьёзном проступке. Ребенок должен понять, что за плохое поведение его лишат чего-то действительно важного для него. Однако, и здесь не стоит перегибать палку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наказывать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слишком длительным лишением чего-либо, так как ребенок может просто почувствовать себя несчастным, а этого допускать нельзя.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Шуточные наказания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285860"/>
            <a:ext cx="9205946" cy="507209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000" dirty="0" smtClean="0"/>
              <a:t>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Рекомендуется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использовать для того, чтобы приучить ребенка чему-либо. Пример: кто не будет выключать свет в ванной, тот в качестве наказания кукарекает три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раза.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Главное помните, что наказывать ребенка необходимо в шутку и так, чтобы это не было унизительно.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Данный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вид наказания должен распространятся, на всех членов семьи, в том числе и на взрослых. Ребенку быстро надоест тратить своё время на глупые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 он приучится делать то, что Вы от него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хотите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Физические наказания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Наказывать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ребенка телесно необходимо только в крайних случаях, это должно быть последним средством. Далеко не обязательно наказывать ребенка так, чтобы ему было больно, шлепок по попе вполне ощутим для ребенка, но не несёт в себе никаких последствий для его здоровья, ни физических, ни психологических.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000" dirty="0" smtClean="0"/>
              <a:t>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наказание в первую очередь метод лёгкого устрашения и ни в коем случае не должно превратиться в постоянную практику.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202</TotalTime>
  <Words>954</Words>
  <PresentationFormat>Экран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Как наказывать ребенка?                                                        Учитель: Боярская С.Г. </vt:lpstr>
      <vt:lpstr>Слайд 2</vt:lpstr>
      <vt:lpstr>Слайд 3</vt:lpstr>
      <vt:lpstr>Виды наказания</vt:lpstr>
      <vt:lpstr>Наказание - Пауза</vt:lpstr>
      <vt:lpstr>Наказание – лишение внимания</vt:lpstr>
      <vt:lpstr>Наказание - ограничения</vt:lpstr>
      <vt:lpstr>Шуточные наказания</vt:lpstr>
      <vt:lpstr>Физические наказания</vt:lpstr>
      <vt:lpstr>Правила физических наказаний</vt:lpstr>
      <vt:lpstr>Кто должен наказывать?</vt:lpstr>
      <vt:lpstr>Как правильно наказывать ребенка</vt:lpstr>
      <vt:lpstr>Слайд 13</vt:lpstr>
      <vt:lpstr>Как нельзя наказывать детей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наказывать ребенка? </dc:title>
  <dc:creator>Малыш</dc:creator>
  <cp:lastModifiedBy>Малыш</cp:lastModifiedBy>
  <cp:revision>31</cp:revision>
  <dcterms:created xsi:type="dcterms:W3CDTF">2014-03-18T12:47:03Z</dcterms:created>
  <dcterms:modified xsi:type="dcterms:W3CDTF">2014-03-18T16:19:15Z</dcterms:modified>
</cp:coreProperties>
</file>