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0"/>
  </p:notesMasterIdLst>
  <p:sldIdLst>
    <p:sldId id="256" r:id="rId2"/>
    <p:sldId id="264" r:id="rId3"/>
    <p:sldId id="258" r:id="rId4"/>
    <p:sldId id="257" r:id="rId5"/>
    <p:sldId id="260" r:id="rId6"/>
    <p:sldId id="259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660"/>
  </p:normalViewPr>
  <p:slideViewPr>
    <p:cSldViewPr>
      <p:cViewPr varScale="1">
        <p:scale>
          <a:sx n="85" d="100"/>
          <a:sy n="85" d="100"/>
        </p:scale>
        <p:origin x="-18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9AC75-4442-4F32-B977-6DB226109E9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B062D-BA09-40C3-81E0-EFC8924E2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B062D-BA09-40C3-81E0-EFC8924E261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14290"/>
            <a:ext cx="6572296" cy="4286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86190"/>
            <a:ext cx="6400800" cy="1714512"/>
          </a:xfrm>
          <a:ln>
            <a:noFill/>
          </a:ln>
        </p:spPr>
        <p:txBody>
          <a:bodyPr>
            <a:prstTxWarp prst="textTriangleInverted">
              <a:avLst/>
            </a:prstTxWarp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Культура поведения в театре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  <p:sndAc>
      <p:stSnd loop="1"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Соблюдение театрального этикета очень важно.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Ведь, посещение театра – это маленький праздник души. Чтобы не испортить его ни себе, ни другим зрителям, следует знать некоторые правила. В основе  их лежит уважение к публике, пришедшей посмотреть спектакль, и внимание к актёрам.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Театр начинается с вешалки …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235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Главное правило – приходить на спектакль вовремя. Нужно успеть спокойно раздеться самому и помочь раздеться другу, поправить причёску перед зеркалом.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/>
                </a:solidFill>
              </a:rPr>
              <a:t>Желательно приходить в  нарядной одежде.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                                     </a:t>
            </a:r>
            <a:r>
              <a:rPr lang="ru-RU" sz="2400" dirty="0" smtClean="0">
                <a:solidFill>
                  <a:srgbClr val="7030A0"/>
                </a:solidFill>
              </a:rPr>
              <a:t>гардероб                    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7030A0"/>
                </a:solidFill>
              </a:rPr>
              <a:t>                                                                      фойе</a:t>
            </a:r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endParaRPr lang="ru-RU" sz="2000" dirty="0" smtClean="0"/>
          </a:p>
          <a:p>
            <a:pPr>
              <a:buFont typeface="Wingdings" pitchFamily="2" charset="2"/>
              <a:buChar char="Ø"/>
            </a:pPr>
            <a:endParaRPr lang="ru-RU" sz="2000" dirty="0"/>
          </a:p>
        </p:txBody>
      </p:sp>
      <p:pic>
        <p:nvPicPr>
          <p:cNvPr id="1026" name="Picture 2" descr="C:\Documents and Settings\Admin\Рабочий стол\вешалка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00438"/>
            <a:ext cx="3286116" cy="2779715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фой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294182"/>
            <a:ext cx="3071834" cy="256381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newsflash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543956" cy="5114948"/>
          </a:xfrm>
        </p:spPr>
        <p:txBody>
          <a:bodyPr>
            <a:normAutofit fontScale="92500" lnSpcReduction="20000"/>
          </a:bodyPr>
          <a:lstStyle/>
          <a:p>
            <a:endParaRPr lang="ru-RU" sz="2000" dirty="0" smtClean="0"/>
          </a:p>
          <a:p>
            <a:r>
              <a:rPr lang="ru-RU" sz="2600" dirty="0" smtClean="0">
                <a:solidFill>
                  <a:schemeClr val="bg1"/>
                </a:solidFill>
              </a:rPr>
              <a:t>Со звонком следует войти в зал и занять своё место.</a:t>
            </a:r>
          </a:p>
          <a:p>
            <a:r>
              <a:rPr lang="ru-RU" sz="2600" dirty="0" smtClean="0">
                <a:solidFill>
                  <a:schemeClr val="bg1"/>
                </a:solidFill>
              </a:rPr>
              <a:t>Первым должны сесть те, кто сидит в середине ряда, а остальные должны подождать.</a:t>
            </a:r>
          </a:p>
          <a:p>
            <a:r>
              <a:rPr lang="ru-RU" sz="2600" dirty="0" smtClean="0">
                <a:solidFill>
                  <a:schemeClr val="bg1"/>
                </a:solidFill>
              </a:rPr>
              <a:t> Нельзя в театре занимать чужие места.</a:t>
            </a:r>
          </a:p>
          <a:p>
            <a:r>
              <a:rPr lang="ru-RU" sz="2600" dirty="0" smtClean="0">
                <a:solidFill>
                  <a:schemeClr val="bg1"/>
                </a:solidFill>
              </a:rPr>
              <a:t>Проходя между рядами, всегда идите спиной к сцене.</a:t>
            </a:r>
          </a:p>
          <a:p>
            <a:pPr>
              <a:buNone/>
            </a:pPr>
            <a:r>
              <a:rPr lang="ru-RU" sz="2600" dirty="0" smtClean="0">
                <a:solidFill>
                  <a:schemeClr val="bg1"/>
                </a:solidFill>
              </a:rPr>
              <a:t>      Первыми  между рядами проходит</a:t>
            </a:r>
          </a:p>
          <a:p>
            <a:pPr>
              <a:buNone/>
            </a:pPr>
            <a:r>
              <a:rPr lang="ru-RU" sz="2600" dirty="0" smtClean="0">
                <a:solidFill>
                  <a:schemeClr val="bg1"/>
                </a:solidFill>
              </a:rPr>
              <a:t>      мужчина, а за ним его спутница.</a:t>
            </a:r>
          </a:p>
          <a:p>
            <a:pPr>
              <a:buNone/>
            </a:pPr>
            <a:r>
              <a:rPr lang="ru-RU" sz="2600" dirty="0" smtClean="0">
                <a:solidFill>
                  <a:schemeClr val="bg1"/>
                </a:solidFill>
              </a:rPr>
              <a:t>      Дойдя до своего места, мужчина </a:t>
            </a:r>
          </a:p>
          <a:p>
            <a:pPr>
              <a:buNone/>
            </a:pPr>
            <a:r>
              <a:rPr lang="ru-RU" sz="2600" dirty="0" smtClean="0">
                <a:solidFill>
                  <a:schemeClr val="bg1"/>
                </a:solidFill>
              </a:rPr>
              <a:t>      останавливается  и ждёт, когда </a:t>
            </a:r>
          </a:p>
          <a:p>
            <a:pPr>
              <a:buNone/>
            </a:pPr>
            <a:r>
              <a:rPr lang="ru-RU" sz="2600" dirty="0" smtClean="0">
                <a:solidFill>
                  <a:schemeClr val="bg1"/>
                </a:solidFill>
              </a:rPr>
              <a:t>       сядет дама, потом садится сам.</a:t>
            </a:r>
          </a:p>
          <a:p>
            <a:pPr>
              <a:buNone/>
            </a:pPr>
            <a:r>
              <a:rPr lang="ru-RU" sz="2600" dirty="0" smtClean="0">
                <a:solidFill>
                  <a:schemeClr val="bg1"/>
                </a:solidFill>
              </a:rPr>
              <a:t>       </a:t>
            </a:r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7030A0"/>
                </a:solidFill>
              </a:rPr>
              <a:t>                                         </a:t>
            </a:r>
            <a:r>
              <a:rPr lang="ru-RU" sz="2600" dirty="0" smtClean="0">
                <a:solidFill>
                  <a:srgbClr val="7030A0"/>
                </a:solidFill>
              </a:rPr>
              <a:t>партер</a:t>
            </a:r>
          </a:p>
        </p:txBody>
      </p:sp>
      <p:pic>
        <p:nvPicPr>
          <p:cNvPr id="1026" name="Picture 2" descr="C:\Documents and Settings\Admin\Рабочий стол\за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42852"/>
            <a:ext cx="2857488" cy="178595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зал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10" y="4000504"/>
            <a:ext cx="3929090" cy="30829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71490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Самое главное правило – это соблюдение тишины.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Нельзя 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шуршать пакетами, шоколадными и конфетными обёртками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Есть мороженое , пить прохладительные напитки, жевать  жевательную резинку.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Мобильные телефоны нужно отключать до начала спектакля.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Если вы простужены, у вас сильный кашель, то лучше пропустить спектакль.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Documents and Settings\Admin\Рабочий стол\апплодис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509120"/>
            <a:ext cx="3857652" cy="2132856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апплод 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786322"/>
            <a:ext cx="3143272" cy="18573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543956" cy="470916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Если спектакль вам понравился, поблагодарите артистов аплодисментами . Если не понравился  можно уйти после 1-го действия 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Зрители покидают спектакль после того как 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      занавес опуститься последний раз.</a:t>
            </a:r>
          </a:p>
          <a:p>
            <a:endParaRPr lang="ru-RU" sz="2000" dirty="0"/>
          </a:p>
        </p:txBody>
      </p:sp>
      <p:pic>
        <p:nvPicPr>
          <p:cNvPr id="2050" name="Picture 2" descr="C:\Documents and Settings\Admin\Рабочий стол\аплодисмент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857232"/>
            <a:ext cx="2857520" cy="2357454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аплодис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8604"/>
            <a:ext cx="3676672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289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Запомните! Вручать артистам цветы надо, не поднимаясь на сцену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Не торопитесь в гардероб, не дождавшись  ухода артистов со сцены.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       Неприятно наблюдать как артисты кланяются спинам зрителей, уходящих из зала.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4098" name="Picture 2" descr="C:\Documents and Settings\Admin\Рабочий стол\апплодис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2111" y="4071942"/>
            <a:ext cx="3671889" cy="2928958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апплодисменты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357694"/>
            <a:ext cx="4572032" cy="25003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r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715436" cy="32861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Мы  надеемся, что вы будете хорошими зрителями.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Спасибо за внимание!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6"/>
            <a:ext cx="914400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97199"/>
            <a:ext cx="6400800" cy="45719"/>
          </a:xfrm>
          <a:ln>
            <a:noFill/>
          </a:ln>
        </p:spPr>
        <p:txBody>
          <a:bodyPr>
            <a:prstTxWarp prst="textTriangleInverted">
              <a:avLst/>
            </a:prstTxWarp>
            <a:normAutofit fontScale="25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  <p:sndAc>
      <p:stSnd loop="1"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267</TotalTime>
  <Words>302</Words>
  <Application>Microsoft Office PowerPoint</Application>
  <PresentationFormat>Экран (4:3)</PresentationFormat>
  <Paragraphs>49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Слайд 1</vt:lpstr>
      <vt:lpstr>Слайд 2</vt:lpstr>
      <vt:lpstr>Театр начинается с вешалки …</vt:lpstr>
      <vt:lpstr>Слайд 4</vt:lpstr>
      <vt:lpstr>Слайд 5</vt:lpstr>
      <vt:lpstr>Слайд 6</vt:lpstr>
      <vt:lpstr>Слайд 7</vt:lpstr>
      <vt:lpstr>Мы  надеемся, что вы будете хорошими зрителями.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35</cp:revision>
  <dcterms:modified xsi:type="dcterms:W3CDTF">2001-12-31T21:16:47Z</dcterms:modified>
</cp:coreProperties>
</file>