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8"/>
  </p:notesMasterIdLst>
  <p:sldIdLst>
    <p:sldId id="256" r:id="rId2"/>
    <p:sldId id="266" r:id="rId3"/>
    <p:sldId id="271" r:id="rId4"/>
    <p:sldId id="272" r:id="rId5"/>
    <p:sldId id="269" r:id="rId6"/>
    <p:sldId id="270" r:id="rId7"/>
    <p:sldId id="258" r:id="rId8"/>
    <p:sldId id="267" r:id="rId9"/>
    <p:sldId id="259" r:id="rId10"/>
    <p:sldId id="274" r:id="rId11"/>
    <p:sldId id="275" r:id="rId12"/>
    <p:sldId id="276" r:id="rId13"/>
    <p:sldId id="277" r:id="rId14"/>
    <p:sldId id="268" r:id="rId15"/>
    <p:sldId id="260" r:id="rId16"/>
    <p:sldId id="263" r:id="rId17"/>
    <p:sldId id="278" r:id="rId18"/>
    <p:sldId id="279" r:id="rId19"/>
    <p:sldId id="280" r:id="rId20"/>
    <p:sldId id="261" r:id="rId21"/>
    <p:sldId id="281" r:id="rId22"/>
    <p:sldId id="284" r:id="rId23"/>
    <p:sldId id="282" r:id="rId24"/>
    <p:sldId id="283" r:id="rId25"/>
    <p:sldId id="285" r:id="rId26"/>
    <p:sldId id="286" r:id="rId27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07EFCA-F369-48EF-A905-4F7F77C39717}" type="datetimeFigureOut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F4F0E19-F52C-44E7-8C80-82FE3E479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7B276C-65B0-4915-98EF-83FA038ACEE2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6EC2F-789C-4FD0-9568-B16C5E55A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B9875-D04A-4C48-969A-53280E2BB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CC9B-2B81-407D-9842-09D42D976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03852-29F2-4ABB-A4E4-020F07945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6EC9B-69DB-4F8C-848D-D79106CD8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1B6D1-B472-49BC-A75F-6740EA77F8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3C988-2E4B-4F3E-8C4E-C5D50DA00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264ED-B04B-4134-827A-6ABBFAEE7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3045D-2094-4779-B2DB-E7423EA11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0D2AD-3E5F-484A-83AD-B71EC4D8E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9D04-1B05-419A-A13B-0A66D0CA9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7427212-1041-4FEE-B68E-CB4F55B18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64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3527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 smtClean="0">
                <a:latin typeface="Times New Roman" pitchFamily="18" charset="0"/>
              </a:rPr>
              <a:t>Поэзия Серебряного века</a:t>
            </a:r>
            <a:endParaRPr lang="ru-RU" sz="7200" dirty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29125" y="3857625"/>
            <a:ext cx="4183063" cy="1682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400" b="1" i="1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400" b="1" i="1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b="1" i="1" smtClean="0">
                <a:cs typeface="Times New Roman" pitchFamily="18" charset="0"/>
              </a:rPr>
              <a:t>Разработала: преподаватель русского языка и литературы Барсукова О.Д.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+mn-lt"/>
              </a:rPr>
              <a:t>Анна Андреевна Ахматова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1889 - 1966</a:t>
            </a:r>
            <a:endParaRPr lang="ru-RU" dirty="0">
              <a:latin typeface="+mn-lt"/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557338"/>
            <a:ext cx="16192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24075" y="1811338"/>
            <a:ext cx="3024188" cy="4286250"/>
          </a:xfrm>
          <a:noFill/>
        </p:spPr>
      </p:pic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2205038"/>
            <a:ext cx="3024188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+mn-lt"/>
              </a:rPr>
              <a:t>Анна Ахматова и Николай Гумилев</a:t>
            </a:r>
            <a:endParaRPr lang="ru-RU" dirty="0">
              <a:latin typeface="+mn-lt"/>
            </a:endParaRPr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6988" y="1600200"/>
            <a:ext cx="6550025" cy="4708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dirty="0" smtClean="0">
                <a:latin typeface="+mn-lt"/>
              </a:rPr>
              <a:t>Николай Степанович Гумилев</a:t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>1886 - 1921</a:t>
            </a:r>
            <a:br>
              <a:rPr lang="ru-RU" sz="4000" dirty="0" smtClean="0">
                <a:latin typeface="+mn-lt"/>
              </a:rPr>
            </a:br>
            <a:endParaRPr lang="ru-RU" sz="4000" dirty="0">
              <a:latin typeface="+mn-lt"/>
            </a:endParaRPr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1989138"/>
            <a:ext cx="3744912" cy="4248150"/>
          </a:xfrm>
          <a:noFill/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2205038"/>
            <a:ext cx="2519363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+mn-lt"/>
              </a:rPr>
              <a:t>Осип Мандельштам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(1891-1938)</a:t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2789238"/>
            <a:ext cx="4643437" cy="3448050"/>
          </a:xfrm>
          <a:noFill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44463"/>
            <a:ext cx="2176462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81913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i="1" dirty="0" smtClean="0">
                <a:latin typeface="Times New Roman" pitchFamily="18" charset="0"/>
              </a:rPr>
              <a:t>Футуризм</a:t>
            </a:r>
            <a:endParaRPr lang="ru-RU" sz="6000" dirty="0"/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>
          <a:xfrm>
            <a:off x="500063" y="1500188"/>
            <a:ext cx="8186737" cy="4786312"/>
          </a:xfrm>
        </p:spPr>
        <p:txBody>
          <a:bodyPr/>
          <a:lstStyle/>
          <a:p>
            <a:pPr marL="73025" algn="ctr" eaLnBrk="1" hangingPunct="1"/>
            <a:r>
              <a:rPr lang="ru-RU" sz="3600" b="1" smtClean="0"/>
              <a:t>-авангардское направление в искусстве, создает «искусство будущего», культивировал эстетику машинной индустрии и большого города, переплетение документального материала и фантастики, разрушил естественный язык</a:t>
            </a:r>
          </a:p>
          <a:p>
            <a:pPr marL="73025" algn="ctr" eaLnBrk="1" hangingPunct="1"/>
            <a:endParaRPr lang="ru-RU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096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i="1" dirty="0">
                <a:latin typeface="Times New Roman" pitchFamily="18" charset="0"/>
              </a:rPr>
              <a:t>Футуристы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85875"/>
            <a:ext cx="9144000" cy="5022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smtClean="0"/>
              <a:t>Маяковский Владимир Владимирович</a:t>
            </a:r>
          </a:p>
          <a:p>
            <a:pPr eaLnBrk="1" hangingPunct="1">
              <a:buFont typeface="Wingdings" pitchFamily="2" charset="2"/>
              <a:buNone/>
            </a:pPr>
            <a:endParaRPr lang="ru-RU" sz="3600" b="1" smtClean="0"/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/>
              <a:t>Хлебников Велимир (Виктор Владимирович Хлебников)</a:t>
            </a:r>
          </a:p>
          <a:p>
            <a:pPr eaLnBrk="1" hangingPunct="1">
              <a:buFont typeface="Wingdings" pitchFamily="2" charset="2"/>
              <a:buNone/>
            </a:pPr>
            <a:endParaRPr lang="ru-RU" sz="3600" b="1" smtClean="0"/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/>
              <a:t>Северянин Игорь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/>
              <a:t>   (Игорь Васильевич Лотарев)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2223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</a:rPr>
              <a:t>Владимир Маяковский</a:t>
            </a:r>
            <a:br>
              <a:rPr lang="ru-RU" sz="4000" dirty="0" smtClean="0">
                <a:latin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</a:rPr>
              <a:t>1893 - 1930</a:t>
            </a:r>
            <a:endParaRPr lang="ru-RU" sz="4000" dirty="0">
              <a:latin typeface="Times New Roman" pitchFamily="18" charset="0"/>
            </a:endParaRPr>
          </a:p>
        </p:txBody>
      </p:sp>
      <p:pic>
        <p:nvPicPr>
          <p:cNvPr id="1843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59075" y="1600200"/>
            <a:ext cx="3625850" cy="4708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err="1" smtClean="0">
                <a:latin typeface="+mn-lt"/>
              </a:rPr>
              <a:t>Велимир</a:t>
            </a:r>
            <a:r>
              <a:rPr lang="ru-RU" sz="4000" dirty="0" smtClean="0">
                <a:latin typeface="+mn-lt"/>
              </a:rPr>
              <a:t> Хлебников</a:t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>1885 - 1922</a:t>
            </a:r>
            <a:br>
              <a:rPr lang="ru-RU" sz="4000" dirty="0" smtClean="0">
                <a:latin typeface="+mn-lt"/>
              </a:rPr>
            </a:br>
            <a:endParaRPr lang="ru-RU" sz="4000" dirty="0">
              <a:latin typeface="+mn-lt"/>
            </a:endParaRP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11413" y="1935163"/>
            <a:ext cx="4248150" cy="45894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+mn-lt"/>
              </a:rPr>
              <a:t>Игорь Северянин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1887 -1941</a:t>
            </a:r>
            <a:endParaRPr lang="ru-RU" dirty="0">
              <a:latin typeface="+mn-lt"/>
            </a:endParaRPr>
          </a:p>
        </p:txBody>
      </p:sp>
      <p:pic>
        <p:nvPicPr>
          <p:cNvPr id="2048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39975" y="1600200"/>
            <a:ext cx="4319588" cy="50688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836613"/>
            <a:ext cx="7848600" cy="55451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0334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i="1" dirty="0" smtClean="0">
                <a:latin typeface="Times New Roman" pitchFamily="18" charset="0"/>
              </a:rPr>
              <a:t>Символизм</a:t>
            </a:r>
            <a:endParaRPr lang="ru-RU" sz="6000" dirty="0"/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>
          <a:xfrm>
            <a:off x="500063" y="1714500"/>
            <a:ext cx="8186737" cy="4286250"/>
          </a:xfrm>
        </p:spPr>
        <p:txBody>
          <a:bodyPr/>
          <a:lstStyle/>
          <a:p>
            <a:pPr marL="73025" algn="ctr" eaLnBrk="1" hangingPunct="1"/>
            <a:r>
              <a:rPr lang="ru-RU" sz="4400" smtClean="0"/>
              <a:t>-направление в искусстве; сосредоточено на художественном выражении посредством символа – многозначного иносказания</a:t>
            </a:r>
          </a:p>
          <a:p>
            <a:pPr marL="73025" eaLnBrk="1" hangingPunct="1"/>
            <a:endParaRPr 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90500"/>
            <a:ext cx="7891490" cy="10953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i="1" dirty="0">
                <a:latin typeface="Times New Roman" pitchFamily="18" charset="0"/>
              </a:rPr>
              <a:t>«Новокрестьянские» поэты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708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smtClean="0"/>
              <a:t>Есенин Сергей Александрович</a:t>
            </a:r>
          </a:p>
          <a:p>
            <a:pPr eaLnBrk="1" hangingPunct="1">
              <a:buFont typeface="Wingdings" pitchFamily="2" charset="2"/>
              <a:buNone/>
            </a:pPr>
            <a:endParaRPr lang="ru-RU" sz="3600" b="1" smtClean="0"/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/>
              <a:t>Клюев Николай Алексеевич </a:t>
            </a:r>
          </a:p>
          <a:p>
            <a:pPr eaLnBrk="1" hangingPunct="1">
              <a:buFont typeface="Wingdings" pitchFamily="2" charset="2"/>
              <a:buNone/>
            </a:pPr>
            <a:endParaRPr lang="ru-RU" sz="3600" b="1" smtClean="0"/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/>
              <a:t>Клычков Сергей Антонович (Лешенков)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+mn-lt"/>
              </a:rPr>
              <a:t>Сергей Есенин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1895 - 1925</a:t>
            </a:r>
            <a:endParaRPr lang="ru-RU" dirty="0">
              <a:latin typeface="+mn-lt"/>
            </a:endParaRPr>
          </a:p>
        </p:txBody>
      </p:sp>
      <p:pic>
        <p:nvPicPr>
          <p:cNvPr id="235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1600200"/>
            <a:ext cx="3887787" cy="4708525"/>
          </a:xfrm>
          <a:noFill/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1628775"/>
            <a:ext cx="3673475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836613"/>
            <a:ext cx="7704137" cy="54721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 dirty="0" smtClean="0">
                <a:latin typeface="+mn-lt"/>
              </a:rPr>
              <a:t>Николай Клюев</a:t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>(1884 - 1937)</a:t>
            </a:r>
            <a:br>
              <a:rPr lang="ru-RU" sz="4000" dirty="0" smtClean="0">
                <a:latin typeface="+mn-lt"/>
              </a:rPr>
            </a:br>
            <a:endParaRPr lang="ru-RU" sz="4000" dirty="0">
              <a:latin typeface="+mn-lt"/>
            </a:endParaRPr>
          </a:p>
        </p:txBody>
      </p:sp>
      <p:pic>
        <p:nvPicPr>
          <p:cNvPr id="256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21000" y="1992313"/>
            <a:ext cx="3302000" cy="39243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dirty="0" smtClean="0">
                <a:latin typeface="+mn-lt"/>
              </a:rPr>
              <a:t>Сергей </a:t>
            </a:r>
            <a:r>
              <a:rPr lang="ru-RU" sz="4000" dirty="0" err="1" smtClean="0">
                <a:latin typeface="+mn-lt"/>
              </a:rPr>
              <a:t>Клычков</a:t>
            </a:r>
            <a:r>
              <a:rPr lang="ru-RU" sz="4000" dirty="0" smtClean="0">
                <a:latin typeface="+mn-lt"/>
              </a:rPr>
              <a:t/>
            </a:r>
            <a:br>
              <a:rPr lang="ru-RU" sz="40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 (1889-1937)</a:t>
            </a:r>
            <a:endParaRPr lang="ru-RU" sz="4000" dirty="0">
              <a:latin typeface="+mn-lt"/>
            </a:endParaRPr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55925" y="1600200"/>
            <a:ext cx="3232150" cy="4708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С.Есенин и  </a:t>
            </a:r>
            <a:r>
              <a:rPr lang="ru-RU" dirty="0" err="1" smtClean="0"/>
              <a:t>С.Клычков</a:t>
            </a:r>
            <a:endParaRPr lang="ru-RU" dirty="0"/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11413" y="1484313"/>
            <a:ext cx="4105275" cy="4546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908050"/>
            <a:ext cx="6696075" cy="53292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0"/>
            <a:ext cx="7086600" cy="134076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latin typeface="+mn-lt"/>
              </a:rPr>
              <a:t>Валерий Брюсов</a:t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>1873 - 1924</a:t>
            </a:r>
            <a:endParaRPr lang="ru-RU" sz="4000" dirty="0">
              <a:latin typeface="+mn-lt"/>
            </a:endParaRP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>
          <a:xfrm>
            <a:off x="1908175" y="1484313"/>
            <a:ext cx="6985000" cy="2533650"/>
          </a:xfrm>
        </p:spPr>
        <p:txBody>
          <a:bodyPr/>
          <a:lstStyle/>
          <a:p>
            <a:pPr marL="73025" eaLnBrk="1" hangingPunct="1"/>
            <a:r>
              <a:rPr lang="ru-RU" smtClean="0"/>
              <a:t> В истории русской литературы Брюсов навсегда остался открывателем новых путей, “искателем смутного рая” , великолепным мастером стиха, доказавшим, что поэт может передать все многообразие человеческих страстей, все “сокровища” , заложенные в чувстве. Брюсовым создан собственный стиль – звучный, чеканный, живописный. Для него характерно разнообразие форм, их неустанный поиск, стремление обнять в своем творчестве все времена и страны. Брюсов ввел в русскую поэзию образ современного большого города с его людскими толпами и огнями реклам. Брюсову всегда была близка общественно-гражданская тема. Труд, творческие возможности человека, подчиняющего своей воле силы природы, - один из важнейших мотивов поэзии поэта. Для Брюсова характерна поэзия намеков.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1835150" cy="27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16321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+mn-lt"/>
              </a:rPr>
              <a:t>Константин Бальмонт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1867 - 1942</a:t>
            </a:r>
            <a:endParaRPr lang="ru-RU" dirty="0">
              <a:latin typeface="+mn-lt"/>
            </a:endParaRP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>
          <a:xfrm>
            <a:off x="1600200" y="2508250"/>
            <a:ext cx="7086600" cy="1509713"/>
          </a:xfrm>
        </p:spPr>
        <p:txBody>
          <a:bodyPr/>
          <a:lstStyle/>
          <a:p>
            <a:pPr marL="73025" eaLnBrk="1" hangingPunct="1"/>
            <a:r>
              <a:rPr lang="ru-RU" sz="2400" smtClean="0"/>
              <a:t>Поэзия Бальмонта оптимистична, светла, далека от мистики, роковых предзнаменований и прочих тревожащих души настроений, которыми было пронизано творчество современников. В СССР «буржуазный поэт» Бальмонт был на многие годы забыт. Если его поэзию и вспоминали, то далеко не лучшие стихи и только с разоблачительными целями - как образчик «упадничества».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66688"/>
            <a:ext cx="178435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66727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sz="4400" dirty="0" smtClean="0">
                <a:latin typeface="+mn-lt"/>
              </a:rPr>
              <a:t>Федор Сологуб</a:t>
            </a:r>
            <a:br>
              <a:rPr lang="ru-RU" sz="4400" dirty="0" smtClean="0">
                <a:latin typeface="+mn-lt"/>
              </a:rPr>
            </a:br>
            <a:r>
              <a:rPr lang="ru-RU" sz="4400" dirty="0" smtClean="0">
                <a:latin typeface="+mn-lt"/>
              </a:rPr>
              <a:t>1863 - 1927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1600200" y="2420938"/>
            <a:ext cx="7086600" cy="1597025"/>
          </a:xfrm>
        </p:spPr>
        <p:txBody>
          <a:bodyPr/>
          <a:lstStyle/>
          <a:p>
            <a:pPr marL="73025" algn="ctr" eaLnBrk="1" hangingPunct="1"/>
            <a:r>
              <a:rPr lang="ru-RU" smtClean="0"/>
              <a:t> </a:t>
            </a:r>
            <a:r>
              <a:rPr lang="ru-RU" sz="2800" smtClean="0"/>
              <a:t>Русский прозаик и поэт; один из заметных представителей старшего поколения символистов. В реалистическом творчестве преобладали пессимистические ноты, контрастом служат его «творимая легенда», сладкие грезы о блаженной стране, куда попадают только после смерти. Элементы подобной болезненной утопии намечаются в лирическом цикле стихотворений «Звезда Таир».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04813"/>
            <a:ext cx="19446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32656"/>
            <a:ext cx="7086600" cy="172819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+mn-lt"/>
              </a:rPr>
              <a:t>Михаил Кузмин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1875 - 1936</a:t>
            </a:r>
            <a:endParaRPr lang="ru-RU" dirty="0">
              <a:latin typeface="+mn-lt"/>
            </a:endParaRP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>
          <a:xfrm>
            <a:off x="1600200" y="2508250"/>
            <a:ext cx="7086600" cy="1509713"/>
          </a:xfrm>
        </p:spPr>
        <p:txBody>
          <a:bodyPr/>
          <a:lstStyle/>
          <a:p>
            <a:pPr marL="73025" algn="ctr" eaLnBrk="1" hangingPunct="1"/>
            <a:r>
              <a:rPr lang="ru-RU" sz="2400" smtClean="0"/>
              <a:t> Русский писатель, композитор, музыкальный критик. Примыкал к символизму, затем к акмеизму. Сборник стихов "Александрийские песни" (1921), "Форель разбивает лед" (1929). Проза (повесть "Чудесная жизнь Иосифа Бальзамо, графа Калиостро", 1919; романы "Тихий страж", 1916, и др.). Переводы зарубежных классиков (Апулей). Вокальные произведения (многие на собственные тексты), музыка для драматического театра.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18002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9223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>
                <a:latin typeface="Times New Roman" pitchFamily="18" charset="0"/>
              </a:rPr>
              <a:t>Символисты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686800" cy="4933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200" b="1" smtClean="0"/>
              <a:t>Гиппиус Зинаида Николаевна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b="1" smtClean="0"/>
              <a:t>Мережковский Дмитрий Сергеевич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b="1" smtClean="0"/>
              <a:t>Брюсов Валерий Яковлевич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b="1" smtClean="0"/>
              <a:t>Бальмонт Константин Дмитриевич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b="1" smtClean="0"/>
              <a:t>Сологуб Федор (Тетерников Федор Кузьмич)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b="1" smtClean="0"/>
              <a:t>Белый Андрей (Борис Николаевич Бугаев)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b="1" smtClean="0"/>
              <a:t>Блок Александр Александрович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901014" cy="18573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i="1" dirty="0" smtClean="0">
                <a:latin typeface="Times New Roman" pitchFamily="18" charset="0"/>
              </a:rPr>
              <a:t>Акмеизм</a:t>
            </a:r>
            <a:r>
              <a:rPr lang="ru-RU" sz="6000" i="1" dirty="0" smtClean="0"/>
              <a:t/>
            </a:r>
            <a:br>
              <a:rPr lang="ru-RU" sz="6000" i="1" dirty="0" smtClean="0"/>
            </a:b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1571625"/>
            <a:ext cx="8643938" cy="4714875"/>
          </a:xfrm>
        </p:spPr>
        <p:txBody>
          <a:bodyPr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100" b="1" dirty="0" smtClean="0"/>
              <a:t>- течение в русской поэзии 1910-х </a:t>
            </a:r>
            <a:r>
              <a:rPr lang="ru-RU" sz="5100" b="1" dirty="0" err="1" smtClean="0"/>
              <a:t>гг</a:t>
            </a:r>
            <a:r>
              <a:rPr lang="ru-RU" sz="5100" b="1" dirty="0" smtClean="0"/>
              <a:t>, провозгласил освобождение поэзии от символических порывов к «идеальному», от многозначности, возврат к материальному миру, предмету, стихии «естества», точному значению слова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i="1" dirty="0">
                <a:latin typeface="Times New Roman" pitchFamily="18" charset="0"/>
              </a:rPr>
              <a:t>Акмеисты </a:t>
            </a:r>
            <a:br>
              <a:rPr lang="ru-RU" sz="6000" i="1" dirty="0">
                <a:latin typeface="Times New Roman" pitchFamily="18" charset="0"/>
              </a:rPr>
            </a:br>
            <a:r>
              <a:rPr lang="ru-RU" sz="6000" i="1" dirty="0">
                <a:latin typeface="Times New Roman" pitchFamily="18" charset="0"/>
              </a:rPr>
              <a:t>(«Цех поэтов»)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smtClean="0"/>
              <a:t>Ахматова Анна Андреевна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4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smtClean="0"/>
              <a:t>Гумилев Николай Степанович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4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smtClean="0"/>
              <a:t>Мандельштам Осип Эмильевич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250</TotalTime>
  <Words>515</Words>
  <Application>Microsoft Office PowerPoint</Application>
  <PresentationFormat>Экран (4:3)</PresentationFormat>
  <Paragraphs>57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Times New Roman</vt:lpstr>
      <vt:lpstr>Wingdings 2</vt:lpstr>
      <vt:lpstr>Wingdings</vt:lpstr>
      <vt:lpstr>Wingdings 3</vt:lpstr>
      <vt:lpstr>Calibri</vt:lpstr>
      <vt:lpstr>Апекс</vt:lpstr>
      <vt:lpstr>Поэзия Серебряного века</vt:lpstr>
      <vt:lpstr>Символизм</vt:lpstr>
      <vt:lpstr>Валерий Брюсов 1873 - 1924</vt:lpstr>
      <vt:lpstr>Константин Бальмонт 1867 - 1942</vt:lpstr>
      <vt:lpstr>   Федор Сологуб 1863 - 1927 </vt:lpstr>
      <vt:lpstr>Михаил Кузмин 1875 - 1936</vt:lpstr>
      <vt:lpstr>Символисты</vt:lpstr>
      <vt:lpstr>Акмеизм </vt:lpstr>
      <vt:lpstr>Акмеисты  («Цех поэтов»)</vt:lpstr>
      <vt:lpstr>Анна Андреевна Ахматова 1889 - 1966</vt:lpstr>
      <vt:lpstr>Анна Ахматова и Николай Гумилев</vt:lpstr>
      <vt:lpstr>Николай Степанович Гумилев 1886 - 1921 </vt:lpstr>
      <vt:lpstr>Осип Мандельштам (1891-1938) </vt:lpstr>
      <vt:lpstr>Футуризм</vt:lpstr>
      <vt:lpstr>Футуристы</vt:lpstr>
      <vt:lpstr>Владимир Маяковский 1893 - 1930</vt:lpstr>
      <vt:lpstr>Велимир Хлебников 1885 - 1922 </vt:lpstr>
      <vt:lpstr>Игорь Северянин 1887 -1941</vt:lpstr>
      <vt:lpstr>Слайд 19</vt:lpstr>
      <vt:lpstr>«Новокрестьянские» поэты</vt:lpstr>
      <vt:lpstr>Сергей Есенин 1895 - 1925</vt:lpstr>
      <vt:lpstr>Слайд 22</vt:lpstr>
      <vt:lpstr>Николай Клюев (1884 - 1937) </vt:lpstr>
      <vt:lpstr>Сергей Клычков  (1889-1937)</vt:lpstr>
      <vt:lpstr>С.Есенин и  С.Клычков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Главный</dc:creator>
  <cp:lastModifiedBy>атто</cp:lastModifiedBy>
  <cp:revision>20</cp:revision>
  <dcterms:created xsi:type="dcterms:W3CDTF">2011-05-15T09:35:55Z</dcterms:created>
  <dcterms:modified xsi:type="dcterms:W3CDTF">2014-04-17T17:13:48Z</dcterms:modified>
</cp:coreProperties>
</file>