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84" r:id="rId3"/>
    <p:sldId id="286" r:id="rId4"/>
    <p:sldId id="301" r:id="rId5"/>
    <p:sldId id="304" r:id="rId6"/>
    <p:sldId id="302" r:id="rId7"/>
    <p:sldId id="299" r:id="rId8"/>
    <p:sldId id="300" r:id="rId9"/>
    <p:sldId id="269" r:id="rId10"/>
    <p:sldId id="270" r:id="rId11"/>
    <p:sldId id="271" r:id="rId12"/>
    <p:sldId id="273" r:id="rId13"/>
    <p:sldId id="285" r:id="rId14"/>
    <p:sldId id="291" r:id="rId15"/>
    <p:sldId id="293" r:id="rId16"/>
    <p:sldId id="305" r:id="rId17"/>
    <p:sldId id="294" r:id="rId18"/>
    <p:sldId id="306" r:id="rId19"/>
    <p:sldId id="311" r:id="rId20"/>
    <p:sldId id="310" r:id="rId21"/>
    <p:sldId id="312" r:id="rId22"/>
    <p:sldId id="292" r:id="rId23"/>
    <p:sldId id="288" r:id="rId24"/>
    <p:sldId id="31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247DE-EB07-462A-8E46-6C9E637F09E1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EE48C-58F7-4DDA-8BF7-80C2A4ED3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AD4755-6511-4BBE-B17D-1D0C1D7E15DE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8EE43D-FF7D-47EA-BED2-902B0FB648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274" y="1052736"/>
            <a:ext cx="5723468" cy="1828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мире вещей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918" y="3212976"/>
            <a:ext cx="5712179" cy="98852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Лирика Владимира </a:t>
            </a:r>
            <a:r>
              <a:rPr lang="ru-RU" dirty="0" smtClean="0"/>
              <a:t>Маяковского</a:t>
            </a:r>
          </a:p>
          <a:p>
            <a:endParaRPr lang="ru-RU" dirty="0"/>
          </a:p>
          <a:p>
            <a:r>
              <a:rPr lang="ru-RU" dirty="0" smtClean="0"/>
              <a:t>«А вы могли бы?» – стихотворение-натюрморт.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335487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Урок литературы в 6 классе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Выполнила: Золотарева Елена Дмитриевна, учитель русского языка и литературы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2687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ГБОУ СОШ № 267 </a:t>
            </a: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Адмиралтейского района</a:t>
            </a:r>
          </a:p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г. Санкт-Петербурга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3732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2014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6196405" cy="3603812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Натюрморт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( из французского «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nature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morte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 ) –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мертвая природа.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живое становится мертвым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живое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естественное, природное  в натюрморте становится неодушевленным,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мертвым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приравнивается к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вещам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Чтобы стать предметом натюрморта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плоды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фрукты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должны быть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сорваны, звери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птицы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убиты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рыбы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морские животные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выловлены, цветы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срезаны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жанра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натюрморте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вещи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неподвижны.</a:t>
            </a:r>
          </a:p>
          <a:p>
            <a:pPr algn="just"/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Вещи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пребывают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вне времени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Вещи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даны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крупным планом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увидены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вблизи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рассмотрены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деталях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Натюрморт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всегда содержит в себе некое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сообщение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Стихотворение - натюрморт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20486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В. Маяковский создал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стихотворение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аналогичное жанру изобразительного искусства –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натюрморту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в котором достиг настоящего, органического взаимопроникновения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смысла и изображения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 искусственной реальности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203848" y="2204864"/>
            <a:ext cx="3382962" cy="36036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Будни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Карта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будня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Блюдо студня,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Косые скулы океана,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Чешуя жестяной рыбы,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Водосточные трубы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Докажем, что стихотворение Маяковского - натюрморт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Вещи пребывают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вне времени .</a:t>
            </a:r>
          </a:p>
          <a:p>
            <a:pPr algn="just"/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Вещи даны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крупным планом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расположены вблизи и рассмотрены в деталях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Вещи превращаются 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символы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содержат в себе некое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сообщение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 мире.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4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5023" y="2348880"/>
            <a:ext cx="67893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Овеществление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мира – путь к тому, чтобы увидели, ужаснулись и нашли способ исправить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2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8352" y="14127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Как можно изменить этот мир?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436" y="2637782"/>
            <a:ext cx="645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Нарушить законы жанра 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8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770" y="263691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В натюрморте вещи показаны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неподвижном состоянии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Маяковский  же приводит их в </a:t>
            </a:r>
            <a:r>
              <a:rPr lang="ru-RU" sz="2400" b="1" i="1" dirty="0">
                <a:solidFill>
                  <a:srgbClr val="C00000"/>
                </a:solidFill>
              </a:rPr>
              <a:t>движение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, используя глаголы </a:t>
            </a:r>
            <a:r>
              <a:rPr lang="ru-RU" sz="2400" b="1" i="1" dirty="0">
                <a:solidFill>
                  <a:srgbClr val="C00000"/>
                </a:solidFill>
              </a:rPr>
              <a:t>смазал, плеснул, показал, прочел, сыграть.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243" y="1557953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Нарушить законы жанра 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3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31236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31640" y="1844824"/>
            <a:ext cx="288032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Владимир Маяковский </a:t>
            </a:r>
            <a:endParaRPr lang="ru-RU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7089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(1893 – 1930)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к спасению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5023" y="1996577"/>
            <a:ext cx="6965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Предложен  и путь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 спасению: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от неживого - к живому, от натюрморта - к жизни, естественной реальности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Все должно вернуться на круги своя: фрукты - на ветки деревьев, рыбы – в воду, звери - в леса и т.п. И  восстановивший естественность мир, должен услышать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«зовы новых губ».</a:t>
            </a:r>
          </a:p>
        </p:txBody>
      </p:sp>
    </p:spTree>
    <p:extLst>
      <p:ext uri="{BB962C8B-B14F-4D97-AF65-F5344CB8AC3E}">
        <p14:creationId xmlns:p14="http://schemas.microsoft.com/office/powerpoint/2010/main" val="36138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Образы</a:t>
            </a:r>
            <a:br>
              <a:rPr lang="ru-RU" dirty="0"/>
            </a:br>
            <a:r>
              <a:rPr lang="ru-RU" dirty="0"/>
              <a:t>противопоставлены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Будни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Карта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будня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Блюдо студня,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Косые скулы океана,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Чешуя жестяной рыбы,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Водосточные трубы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Мечты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Флейта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Ноктюрн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(«ночное»)-музыкальное произведение, исполненное нежности и страсти.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можно изменить мир?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72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Сдвинутый, смазанный, «залитый краской из стакана», плоский, превращенный в карту,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опредмеченный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неживой,  построенный по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законам натюрморта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мир искусственной реальности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оживит, спасет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</a:t>
            </a:r>
          </a:p>
          <a:p>
            <a:pPr algn="ctr"/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музыка.</a:t>
            </a:r>
          </a:p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067944" y="2166454"/>
            <a:ext cx="4032448" cy="36052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Познакомившись со стихами раннего Маяковского, выберете понравившиеся строчки для диктанта-иллюстрации.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Например, зрительные образы (зримые метафоры):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Расцветают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глаза твои, два луга…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Упал двенадцатый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час…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 ран лотков сочилась клюква…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Угрюмый дождь скосил глаза…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25922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56490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Телефон: 8 – 921 – 432 – 98 – 65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E</a:t>
            </a:r>
            <a:r>
              <a:rPr lang="ru-RU" smtClean="0"/>
              <a:t> - </a:t>
            </a:r>
            <a:r>
              <a:rPr lang="en-US" smtClean="0"/>
              <a:t>mail</a:t>
            </a:r>
            <a:r>
              <a:rPr lang="en-US" dirty="0" smtClean="0"/>
              <a:t>: ezolotareva80@gmail,com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вы могли бы?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007716"/>
            <a:ext cx="6552728" cy="378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Я сразу смазал карту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будня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леснувши краску из стакана;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показал на блюде студня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осые скулы океана.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 чешуе жестяной рыбы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рочел я зовы новых губ.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 вы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ноктюрн сыграть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огли бы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 флейте водосточных труб?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6427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1913 год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887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714625"/>
            <a:ext cx="1657350" cy="14287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1" y="692696"/>
            <a:ext cx="4824536" cy="5515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07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Дичь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3044825"/>
            <a:ext cx="2600325" cy="1752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-339" b="2"/>
          <a:stretch/>
        </p:blipFill>
        <p:spPr>
          <a:xfrm>
            <a:off x="1619672" y="2100264"/>
            <a:ext cx="5976663" cy="3632992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0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836712"/>
            <a:ext cx="6964362" cy="1201737"/>
          </a:xfrm>
        </p:spPr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636912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Натюрморт</a:t>
            </a:r>
            <a:r>
              <a:rPr lang="ru-RU" sz="2800" dirty="0" smtClean="0"/>
              <a:t> – один из жанров изобразительного искусства наряду с пейзажем и портретом.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2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344816" cy="38918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Натюрморт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– картина с изображением крупным планом цветов, фруктов, овощей, битой дичи, рыбы,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различной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снеди в сочетании с посудой, драпировкой,  предметами  и т.п.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1572</TotalTime>
  <Words>588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В мире вещей</vt:lpstr>
      <vt:lpstr>Презентация PowerPoint</vt:lpstr>
      <vt:lpstr>А вы могли бы?</vt:lpstr>
      <vt:lpstr>Пейзаж</vt:lpstr>
      <vt:lpstr>Презентация PowerPoint</vt:lpstr>
      <vt:lpstr>Цветы</vt:lpstr>
      <vt:lpstr>Дичь</vt:lpstr>
      <vt:lpstr>Натюрморт</vt:lpstr>
      <vt:lpstr>Натюрморт</vt:lpstr>
      <vt:lpstr>Этимология слова</vt:lpstr>
      <vt:lpstr>Все живое становится мертвым</vt:lpstr>
      <vt:lpstr>Законы жанра</vt:lpstr>
      <vt:lpstr>Стихотворение - натюрморт</vt:lpstr>
      <vt:lpstr>Мир искусственной реальности</vt:lpstr>
      <vt:lpstr>Докажем, что стихотворение Маяковского - натюрморт</vt:lpstr>
      <vt:lpstr>Зачем?</vt:lpstr>
      <vt:lpstr>Презентация PowerPoint</vt:lpstr>
      <vt:lpstr>Презентация PowerPoint</vt:lpstr>
      <vt:lpstr>Презентация PowerPoint</vt:lpstr>
      <vt:lpstr>Путь к спасению</vt:lpstr>
      <vt:lpstr>Образы противопоставлены</vt:lpstr>
      <vt:lpstr>Как можно изменить мир?</vt:lpstr>
      <vt:lpstr>Домашнее задание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«Гвоздями слов прибит к бумаге я…»</dc:title>
  <dc:creator>Еле</dc:creator>
  <cp:lastModifiedBy>Еле</cp:lastModifiedBy>
  <cp:revision>234</cp:revision>
  <dcterms:created xsi:type="dcterms:W3CDTF">2012-05-06T12:20:27Z</dcterms:created>
  <dcterms:modified xsi:type="dcterms:W3CDTF">2014-04-17T19:06:55Z</dcterms:modified>
</cp:coreProperties>
</file>