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D5F5-4691-4CC4-99F9-72FDC0B3862A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EFD8-BB05-4DFD-805C-86B431F2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D5F5-4691-4CC4-99F9-72FDC0B3862A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EFD8-BB05-4DFD-805C-86B431F24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7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5960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Театральная труппа 2000-х годов:</a:t>
            </a:r>
            <a:endParaRPr lang="ru-RU" sz="380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9031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8178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311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32941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60-е годы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69519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40602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1138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4799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652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1260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60-е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Театральная труппа 2000-х годов: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3</cp:revision>
  <dcterms:created xsi:type="dcterms:W3CDTF">2012-11-07T16:31:08Z</dcterms:created>
  <dcterms:modified xsi:type="dcterms:W3CDTF">2012-11-07T16:33:25Z</dcterms:modified>
</cp:coreProperties>
</file>