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2" r:id="rId11"/>
    <p:sldId id="283" r:id="rId12"/>
    <p:sldId id="265" r:id="rId13"/>
    <p:sldId id="266" r:id="rId14"/>
    <p:sldId id="267" r:id="rId15"/>
    <p:sldId id="268" r:id="rId16"/>
    <p:sldId id="277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903"/>
    <a:srgbClr val="FFFFFF"/>
    <a:srgbClr val="B2B2B2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0"/>
  </p:normalViewPr>
  <p:slideViewPr>
    <p:cSldViewPr>
      <p:cViewPr varScale="1">
        <p:scale>
          <a:sx n="86" d="100"/>
          <a:sy n="86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ru-RU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0EDDE5F-9D7A-4688-B17D-782A2F6155D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7381416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1CCD74-F4DA-47C2-A843-2BA6CAB5B2F1}" type="slidenum">
              <a:rPr lang="en-US" altLang="ru-RU"/>
              <a:pPr/>
              <a:t>1</a:t>
            </a:fld>
            <a:endParaRPr lang="en-US" altLang="ru-RU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DDE5F-9D7A-4688-B17D-782A2F6155D2}" type="slidenum">
              <a:rPr lang="en-US" altLang="ru-RU" smtClean="0"/>
              <a:pPr/>
              <a:t>15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03481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2" name="Rectangle 70"/>
          <p:cNvSpPr>
            <a:spLocks noChangeArrowheads="1"/>
          </p:cNvSpPr>
          <p:nvPr/>
        </p:nvSpPr>
        <p:spPr bwMode="gray">
          <a:xfrm>
            <a:off x="0" y="0"/>
            <a:ext cx="2109788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253" name="Group 181"/>
          <p:cNvGrpSpPr>
            <a:grpSpLocks/>
          </p:cNvGrpSpPr>
          <p:nvPr/>
        </p:nvGrpSpPr>
        <p:grpSpPr bwMode="auto">
          <a:xfrm rot="10800000">
            <a:off x="-6350" y="0"/>
            <a:ext cx="461963" cy="6858000"/>
            <a:chOff x="768" y="1700"/>
            <a:chExt cx="405" cy="2620"/>
          </a:xfrm>
        </p:grpSpPr>
        <p:sp>
          <p:nvSpPr>
            <p:cNvPr id="3254" name="Rectangle 182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55" name="Rectangle 183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267" name="Group 195"/>
          <p:cNvGrpSpPr>
            <a:grpSpLocks/>
          </p:cNvGrpSpPr>
          <p:nvPr/>
        </p:nvGrpSpPr>
        <p:grpSpPr bwMode="auto">
          <a:xfrm>
            <a:off x="1371600" y="0"/>
            <a:ext cx="547688" cy="6858000"/>
            <a:chOff x="768" y="1700"/>
            <a:chExt cx="405" cy="2620"/>
          </a:xfrm>
        </p:grpSpPr>
        <p:sp>
          <p:nvSpPr>
            <p:cNvPr id="3268" name="Rectangle 19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69" name="Rectangle 19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237" name="Rectangle 165"/>
          <p:cNvSpPr>
            <a:spLocks noChangeArrowheads="1"/>
          </p:cNvSpPr>
          <p:nvPr/>
        </p:nvSpPr>
        <p:spPr bwMode="gray">
          <a:xfrm>
            <a:off x="6964363" y="6350"/>
            <a:ext cx="2179637" cy="98425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91200" y="4114800"/>
            <a:ext cx="2971800" cy="762000"/>
          </a:xfrm>
        </p:spPr>
        <p:txBody>
          <a:bodyPr/>
          <a:lstStyle>
            <a:lvl1pPr marL="0" indent="0" algn="dist">
              <a:buFontTx/>
              <a:buNone/>
              <a:defRPr sz="1400" i="1">
                <a:latin typeface="Times New Roman" pitchFamily="18" charset="0"/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103563" y="6445250"/>
            <a:ext cx="1144587" cy="27622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572000" y="6445250"/>
            <a:ext cx="1206500" cy="27622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096000" y="6445250"/>
            <a:ext cx="1100138" cy="276225"/>
          </a:xfrm>
        </p:spPr>
        <p:txBody>
          <a:bodyPr/>
          <a:lstStyle>
            <a:lvl1pPr>
              <a:defRPr/>
            </a:lvl1pPr>
          </a:lstStyle>
          <a:p>
            <a:fld id="{FFCC45DB-6FC6-4DD8-AFE9-FC2FC7CD2351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3138" name="Rectangle 66"/>
          <p:cNvSpPr>
            <a:spLocks noChangeArrowheads="1"/>
          </p:cNvSpPr>
          <p:nvPr/>
        </p:nvSpPr>
        <p:spPr bwMode="gray">
          <a:xfrm>
            <a:off x="2476500" y="1289050"/>
            <a:ext cx="6667500" cy="1701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36" name="Rectangle 164"/>
          <p:cNvSpPr>
            <a:spLocks noChangeArrowheads="1"/>
          </p:cNvSpPr>
          <p:nvPr/>
        </p:nvSpPr>
        <p:spPr bwMode="gray">
          <a:xfrm rot="-5400000">
            <a:off x="4041775" y="-1854200"/>
            <a:ext cx="990600" cy="469900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722563"/>
            <a:ext cx="7772400" cy="1470025"/>
          </a:xfrm>
        </p:spPr>
        <p:txBody>
          <a:bodyPr/>
          <a:lstStyle>
            <a:lvl1pPr algn="r">
              <a:defRPr sz="4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grpSp>
        <p:nvGrpSpPr>
          <p:cNvPr id="3271" name="Group 199"/>
          <p:cNvGrpSpPr>
            <a:grpSpLocks/>
          </p:cNvGrpSpPr>
          <p:nvPr/>
        </p:nvGrpSpPr>
        <p:grpSpPr bwMode="auto">
          <a:xfrm>
            <a:off x="2859088" y="0"/>
            <a:ext cx="547687" cy="990600"/>
            <a:chOff x="768" y="1700"/>
            <a:chExt cx="405" cy="2620"/>
          </a:xfrm>
        </p:grpSpPr>
        <p:sp>
          <p:nvSpPr>
            <p:cNvPr id="3272" name="Rectangle 20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3" name="Rectangle 20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275" name="Group 203"/>
          <p:cNvGrpSpPr>
            <a:grpSpLocks/>
          </p:cNvGrpSpPr>
          <p:nvPr/>
        </p:nvGrpSpPr>
        <p:grpSpPr bwMode="auto">
          <a:xfrm>
            <a:off x="4405313" y="0"/>
            <a:ext cx="547687" cy="990600"/>
            <a:chOff x="768" y="1700"/>
            <a:chExt cx="405" cy="2620"/>
          </a:xfrm>
        </p:grpSpPr>
        <p:sp>
          <p:nvSpPr>
            <p:cNvPr id="3276" name="Rectangle 204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7" name="Rectangle 205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279" name="Group 207"/>
          <p:cNvGrpSpPr>
            <a:grpSpLocks/>
          </p:cNvGrpSpPr>
          <p:nvPr/>
        </p:nvGrpSpPr>
        <p:grpSpPr bwMode="auto">
          <a:xfrm>
            <a:off x="6005513" y="0"/>
            <a:ext cx="547687" cy="990600"/>
            <a:chOff x="768" y="1700"/>
            <a:chExt cx="405" cy="2620"/>
          </a:xfrm>
        </p:grpSpPr>
        <p:sp>
          <p:nvSpPr>
            <p:cNvPr id="3280" name="Rectangle 208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1" name="Rectangle 209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287" name="Group 215"/>
          <p:cNvGrpSpPr>
            <a:grpSpLocks/>
          </p:cNvGrpSpPr>
          <p:nvPr/>
        </p:nvGrpSpPr>
        <p:grpSpPr bwMode="auto">
          <a:xfrm>
            <a:off x="7529513" y="0"/>
            <a:ext cx="547687" cy="990600"/>
            <a:chOff x="768" y="1700"/>
            <a:chExt cx="405" cy="2620"/>
          </a:xfrm>
        </p:grpSpPr>
        <p:sp>
          <p:nvSpPr>
            <p:cNvPr id="3288" name="Rectangle 21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9" name="Rectangle 21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301" name="Group 229"/>
          <p:cNvGrpSpPr>
            <a:grpSpLocks/>
          </p:cNvGrpSpPr>
          <p:nvPr/>
        </p:nvGrpSpPr>
        <p:grpSpPr bwMode="auto">
          <a:xfrm rot="5400000">
            <a:off x="775494" y="1302543"/>
            <a:ext cx="547688" cy="2120901"/>
            <a:chOff x="768" y="1700"/>
            <a:chExt cx="405" cy="2620"/>
          </a:xfrm>
        </p:grpSpPr>
        <p:sp>
          <p:nvSpPr>
            <p:cNvPr id="3302" name="Rectangle 23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03" name="Rectangle 23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305" name="Group 233"/>
          <p:cNvGrpSpPr>
            <a:grpSpLocks/>
          </p:cNvGrpSpPr>
          <p:nvPr/>
        </p:nvGrpSpPr>
        <p:grpSpPr bwMode="auto">
          <a:xfrm rot="5400000">
            <a:off x="775494" y="2770981"/>
            <a:ext cx="547687" cy="2120901"/>
            <a:chOff x="768" y="1700"/>
            <a:chExt cx="405" cy="2620"/>
          </a:xfrm>
        </p:grpSpPr>
        <p:sp>
          <p:nvSpPr>
            <p:cNvPr id="3306" name="Rectangle 234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07" name="Rectangle 235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309" name="Group 237"/>
          <p:cNvGrpSpPr>
            <a:grpSpLocks/>
          </p:cNvGrpSpPr>
          <p:nvPr/>
        </p:nvGrpSpPr>
        <p:grpSpPr bwMode="auto">
          <a:xfrm rot="5400000">
            <a:off x="775494" y="4218781"/>
            <a:ext cx="547687" cy="2120901"/>
            <a:chOff x="768" y="1700"/>
            <a:chExt cx="405" cy="2620"/>
          </a:xfrm>
        </p:grpSpPr>
        <p:sp>
          <p:nvSpPr>
            <p:cNvPr id="3310" name="Rectangle 238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11" name="Rectangle 239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328" name="Group 256"/>
          <p:cNvGrpSpPr>
            <a:grpSpLocks/>
          </p:cNvGrpSpPr>
          <p:nvPr/>
        </p:nvGrpSpPr>
        <p:grpSpPr bwMode="auto">
          <a:xfrm>
            <a:off x="-11113" y="6462713"/>
            <a:ext cx="2120901" cy="395287"/>
            <a:chOff x="-7" y="4071"/>
            <a:chExt cx="1336" cy="249"/>
          </a:xfrm>
        </p:grpSpPr>
        <p:sp>
          <p:nvSpPr>
            <p:cNvPr id="3314" name="Rectangle 242"/>
            <p:cNvSpPr>
              <a:spLocks noChangeArrowheads="1"/>
            </p:cNvSpPr>
            <p:nvPr userDrawn="1"/>
          </p:nvSpPr>
          <p:spPr bwMode="gray">
            <a:xfrm rot="5400000">
              <a:off x="620" y="3444"/>
              <a:ext cx="81" cy="1336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15" name="Rectangle 243"/>
            <p:cNvSpPr>
              <a:spLocks noChangeArrowheads="1"/>
            </p:cNvSpPr>
            <p:nvPr userDrawn="1"/>
          </p:nvSpPr>
          <p:spPr bwMode="gray">
            <a:xfrm rot="5400000">
              <a:off x="598" y="3589"/>
              <a:ext cx="126" cy="1336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326" name="Group 254"/>
          <p:cNvGrpSpPr>
            <a:grpSpLocks/>
          </p:cNvGrpSpPr>
          <p:nvPr/>
        </p:nvGrpSpPr>
        <p:grpSpPr bwMode="auto">
          <a:xfrm>
            <a:off x="-11113" y="623888"/>
            <a:ext cx="9155113" cy="547687"/>
            <a:chOff x="-7" y="403"/>
            <a:chExt cx="5767" cy="345"/>
          </a:xfrm>
        </p:grpSpPr>
        <p:grpSp>
          <p:nvGrpSpPr>
            <p:cNvPr id="3291" name="Group 219"/>
            <p:cNvGrpSpPr>
              <a:grpSpLocks/>
            </p:cNvGrpSpPr>
            <p:nvPr userDrawn="1"/>
          </p:nvGrpSpPr>
          <p:grpSpPr bwMode="auto">
            <a:xfrm rot="5400000">
              <a:off x="488" y="-92"/>
              <a:ext cx="345" cy="1336"/>
              <a:chOff x="768" y="1700"/>
              <a:chExt cx="405" cy="2620"/>
            </a:xfrm>
          </p:grpSpPr>
          <p:sp>
            <p:nvSpPr>
              <p:cNvPr id="3292" name="Rectangle 220"/>
              <p:cNvSpPr>
                <a:spLocks noChangeArrowheads="1"/>
              </p:cNvSpPr>
              <p:nvPr userDrawn="1"/>
            </p:nvSpPr>
            <p:spPr bwMode="gray">
              <a:xfrm>
                <a:off x="768" y="1700"/>
                <a:ext cx="95" cy="2620"/>
              </a:xfrm>
              <a:prstGeom prst="rect">
                <a:avLst/>
              </a:prstGeom>
              <a:solidFill>
                <a:schemeClr val="tx2">
                  <a:alpha val="3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93" name="Rectangle 221"/>
              <p:cNvSpPr>
                <a:spLocks noChangeArrowheads="1"/>
              </p:cNvSpPr>
              <p:nvPr userDrawn="1"/>
            </p:nvSpPr>
            <p:spPr bwMode="gray">
              <a:xfrm>
                <a:off x="912" y="1700"/>
                <a:ext cx="261" cy="2620"/>
              </a:xfrm>
              <a:prstGeom prst="rect">
                <a:avLst/>
              </a:prstGeom>
              <a:solidFill>
                <a:schemeClr val="tx2">
                  <a:alpha val="3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317" name="Group 245"/>
            <p:cNvGrpSpPr>
              <a:grpSpLocks/>
            </p:cNvGrpSpPr>
            <p:nvPr userDrawn="1"/>
          </p:nvGrpSpPr>
          <p:grpSpPr bwMode="auto">
            <a:xfrm rot="5400000">
              <a:off x="3397" y="-1615"/>
              <a:ext cx="345" cy="4381"/>
              <a:chOff x="768" y="1700"/>
              <a:chExt cx="405" cy="2620"/>
            </a:xfrm>
          </p:grpSpPr>
          <p:sp>
            <p:nvSpPr>
              <p:cNvPr id="3318" name="Rectangle 246"/>
              <p:cNvSpPr>
                <a:spLocks noChangeArrowheads="1"/>
              </p:cNvSpPr>
              <p:nvPr userDrawn="1"/>
            </p:nvSpPr>
            <p:spPr bwMode="gray">
              <a:xfrm>
                <a:off x="768" y="1700"/>
                <a:ext cx="95" cy="2620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19" name="Rectangle 247"/>
              <p:cNvSpPr>
                <a:spLocks noChangeArrowheads="1"/>
              </p:cNvSpPr>
              <p:nvPr userDrawn="1"/>
            </p:nvSpPr>
            <p:spPr bwMode="gray">
              <a:xfrm>
                <a:off x="912" y="1700"/>
                <a:ext cx="261" cy="2620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235" name="Rectangle 163"/>
          <p:cNvSpPr>
            <a:spLocks noChangeArrowheads="1"/>
          </p:cNvSpPr>
          <p:nvPr/>
        </p:nvSpPr>
        <p:spPr bwMode="gray">
          <a:xfrm>
            <a:off x="685800" y="990600"/>
            <a:ext cx="8458200" cy="167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01" name="Rectangle 29"/>
          <p:cNvSpPr>
            <a:spLocks noChangeArrowheads="1"/>
          </p:cNvSpPr>
          <p:nvPr/>
        </p:nvSpPr>
        <p:spPr bwMode="gray">
          <a:xfrm>
            <a:off x="762000" y="1066800"/>
            <a:ext cx="8382000" cy="1509713"/>
          </a:xfrm>
          <a:prstGeom prst="rect">
            <a:avLst/>
          </a:prstGeom>
          <a:blipFill dpi="0" rotWithShape="0">
            <a:blip r:embed="rId2" cstate="screen"/>
            <a:srcRect/>
            <a:stretch>
              <a:fillRect b="-15205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71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05" name="Text Box 33"/>
          <p:cNvSpPr txBox="1">
            <a:spLocks noChangeArrowheads="1"/>
          </p:cNvSpPr>
          <p:nvPr/>
        </p:nvSpPr>
        <p:spPr bwMode="gray">
          <a:xfrm>
            <a:off x="7459663" y="6248400"/>
            <a:ext cx="130333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ru-RU" sz="2200">
                <a:latin typeface="Arial Black" pitchFamily="34" charset="0"/>
              </a:rPr>
              <a:t>L/O/G/O</a:t>
            </a:r>
          </a:p>
        </p:txBody>
      </p:sp>
      <p:pic>
        <p:nvPicPr>
          <p:cNvPr id="3104" name="Picture 32" descr="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0" y="3302000"/>
            <a:ext cx="4038600" cy="3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>
        <p:tmplLst>
          <p:tmpl lvl="1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7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713C92-B71D-4802-BD95-02F06BD6C38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3159589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34188" y="457200"/>
            <a:ext cx="1852612" cy="5668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6350" y="457200"/>
            <a:ext cx="5405438" cy="5668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F26580-AA1D-4621-B22A-000DA45584A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964805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276350" y="1600200"/>
            <a:ext cx="7410450" cy="45259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E9BD895-542C-49EA-9931-8E05B0266E7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454384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76350" y="1600200"/>
            <a:ext cx="3629025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57775" y="1600200"/>
            <a:ext cx="3629025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C8EEF47-64F1-442C-8035-BCEDCC35CB1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3614762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276350" y="1600200"/>
            <a:ext cx="7410450" cy="452596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36142A9-B701-4932-B99C-66337D0A43F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3222805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276350" y="1600200"/>
            <a:ext cx="7410450" cy="4525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1D85749-E104-4775-9510-B176F4F86CB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535071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6C23F9-821B-435B-9EF3-44A30A68E78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527613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97B6E-FE5D-475A-A3DE-4D42EB3EDEE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500076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76350" y="1600200"/>
            <a:ext cx="36290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57775" y="1600200"/>
            <a:ext cx="36290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7A4E14-13A2-440D-9487-BA24830AF30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3273554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5F6129-0E39-43BA-A36D-94F50BBA507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78728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699C5-4EF2-4551-8F28-6920D08333C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4199980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E29F2A-A5CE-4F79-8374-2A0A9D6A1D6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26268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FE9AC-7DCF-406F-BD16-603F98F33BD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397357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DE3CE-9A20-4D2C-9E68-95AAEFD6D63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396557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Rectangle 39"/>
          <p:cNvSpPr>
            <a:spLocks noChangeArrowheads="1"/>
          </p:cNvSpPr>
          <p:nvPr/>
        </p:nvSpPr>
        <p:spPr bwMode="gray">
          <a:xfrm>
            <a:off x="0" y="1447800"/>
            <a:ext cx="1116013" cy="541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80" name="Rectangle 56"/>
          <p:cNvSpPr>
            <a:spLocks noChangeArrowheads="1"/>
          </p:cNvSpPr>
          <p:nvPr/>
        </p:nvSpPr>
        <p:spPr bwMode="gray">
          <a:xfrm>
            <a:off x="0" y="0"/>
            <a:ext cx="1116013" cy="2603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12954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538538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6D6D078-AE15-41E5-B7AF-17C7CB4A4081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1276350" y="1600200"/>
            <a:ext cx="741045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grpSp>
        <p:nvGrpSpPr>
          <p:cNvPr id="1095" name="Group 71"/>
          <p:cNvGrpSpPr>
            <a:grpSpLocks/>
          </p:cNvGrpSpPr>
          <p:nvPr/>
        </p:nvGrpSpPr>
        <p:grpSpPr bwMode="auto">
          <a:xfrm rot="37800000">
            <a:off x="283368" y="1393032"/>
            <a:ext cx="550863" cy="1117600"/>
            <a:chOff x="1060" y="0"/>
            <a:chExt cx="394" cy="4320"/>
          </a:xfrm>
        </p:grpSpPr>
        <p:sp>
          <p:nvSpPr>
            <p:cNvPr id="1096" name="Rectangle 72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7" name="Rectangle 73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98" name="Rectangle 74"/>
          <p:cNvSpPr>
            <a:spLocks noChangeArrowheads="1"/>
          </p:cNvSpPr>
          <p:nvPr/>
        </p:nvSpPr>
        <p:spPr bwMode="gray">
          <a:xfrm rot="-5400000">
            <a:off x="3908425" y="-2727325"/>
            <a:ext cx="261938" cy="5716588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104" name="Group 80"/>
          <p:cNvGrpSpPr>
            <a:grpSpLocks/>
          </p:cNvGrpSpPr>
          <p:nvPr/>
        </p:nvGrpSpPr>
        <p:grpSpPr bwMode="auto">
          <a:xfrm>
            <a:off x="152400" y="1447800"/>
            <a:ext cx="457200" cy="5410200"/>
            <a:chOff x="768" y="1700"/>
            <a:chExt cx="405" cy="2620"/>
          </a:xfrm>
        </p:grpSpPr>
        <p:sp>
          <p:nvSpPr>
            <p:cNvPr id="1105" name="Rectangle 81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" name="Rectangle 82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84" name="Rectangle 60"/>
          <p:cNvSpPr>
            <a:spLocks noChangeArrowheads="1"/>
          </p:cNvSpPr>
          <p:nvPr/>
        </p:nvSpPr>
        <p:spPr bwMode="gray">
          <a:xfrm>
            <a:off x="1181100" y="333375"/>
            <a:ext cx="7962900" cy="1038225"/>
          </a:xfrm>
          <a:prstGeom prst="rect">
            <a:avLst/>
          </a:prstGeom>
          <a:gradFill rotWithShape="1">
            <a:gsLst>
              <a:gs pos="0">
                <a:srgbClr val="C0C0C0">
                  <a:alpha val="50000"/>
                </a:srgbClr>
              </a:gs>
              <a:gs pos="100000">
                <a:srgbClr val="C0C0C0">
                  <a:gamma/>
                  <a:tint val="41176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85" name="Rectangle 61"/>
          <p:cNvSpPr>
            <a:spLocks noChangeArrowheads="1"/>
          </p:cNvSpPr>
          <p:nvPr/>
        </p:nvSpPr>
        <p:spPr bwMode="gray">
          <a:xfrm>
            <a:off x="0" y="333375"/>
            <a:ext cx="1109663" cy="1038225"/>
          </a:xfrm>
          <a:prstGeom prst="rect">
            <a:avLst/>
          </a:prstGeom>
          <a:blipFill dpi="0" rotWithShape="1">
            <a:blip r:embed="rId17" cstate="screen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107" name="Group 83"/>
          <p:cNvGrpSpPr>
            <a:grpSpLocks/>
          </p:cNvGrpSpPr>
          <p:nvPr/>
        </p:nvGrpSpPr>
        <p:grpSpPr bwMode="auto">
          <a:xfrm rot="27000000">
            <a:off x="283368" y="2840832"/>
            <a:ext cx="550863" cy="1117600"/>
            <a:chOff x="1060" y="0"/>
            <a:chExt cx="394" cy="4320"/>
          </a:xfrm>
        </p:grpSpPr>
        <p:sp>
          <p:nvSpPr>
            <p:cNvPr id="1108" name="Rectangle 84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9" name="Rectangle 85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99" name="Rectangle 75"/>
          <p:cNvSpPr>
            <a:spLocks noChangeArrowheads="1"/>
          </p:cNvSpPr>
          <p:nvPr/>
        </p:nvSpPr>
        <p:spPr bwMode="gray">
          <a:xfrm>
            <a:off x="6964363" y="6350"/>
            <a:ext cx="2179637" cy="25400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113" name="Group 89"/>
          <p:cNvGrpSpPr>
            <a:grpSpLocks/>
          </p:cNvGrpSpPr>
          <p:nvPr/>
        </p:nvGrpSpPr>
        <p:grpSpPr bwMode="auto">
          <a:xfrm>
            <a:off x="1905000" y="0"/>
            <a:ext cx="642938" cy="285750"/>
            <a:chOff x="768" y="1700"/>
            <a:chExt cx="405" cy="2620"/>
          </a:xfrm>
        </p:grpSpPr>
        <p:sp>
          <p:nvSpPr>
            <p:cNvPr id="1114" name="Rectangle 9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5" name="Rectangle 9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16" name="Group 92"/>
          <p:cNvGrpSpPr>
            <a:grpSpLocks/>
          </p:cNvGrpSpPr>
          <p:nvPr/>
        </p:nvGrpSpPr>
        <p:grpSpPr bwMode="auto">
          <a:xfrm>
            <a:off x="3810000" y="0"/>
            <a:ext cx="642938" cy="285750"/>
            <a:chOff x="768" y="1700"/>
            <a:chExt cx="405" cy="2620"/>
          </a:xfrm>
        </p:grpSpPr>
        <p:sp>
          <p:nvSpPr>
            <p:cNvPr id="1117" name="Rectangle 93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8" name="Rectangle 94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19" name="Group 95"/>
          <p:cNvGrpSpPr>
            <a:grpSpLocks/>
          </p:cNvGrpSpPr>
          <p:nvPr/>
        </p:nvGrpSpPr>
        <p:grpSpPr bwMode="auto">
          <a:xfrm>
            <a:off x="5791200" y="0"/>
            <a:ext cx="642938" cy="285750"/>
            <a:chOff x="768" y="1700"/>
            <a:chExt cx="405" cy="2620"/>
          </a:xfrm>
        </p:grpSpPr>
        <p:sp>
          <p:nvSpPr>
            <p:cNvPr id="1120" name="Rectangle 9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1" name="Rectangle 9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22" name="Group 98"/>
          <p:cNvGrpSpPr>
            <a:grpSpLocks/>
          </p:cNvGrpSpPr>
          <p:nvPr/>
        </p:nvGrpSpPr>
        <p:grpSpPr bwMode="auto">
          <a:xfrm>
            <a:off x="7772400" y="0"/>
            <a:ext cx="642938" cy="304800"/>
            <a:chOff x="768" y="1700"/>
            <a:chExt cx="405" cy="2620"/>
          </a:xfrm>
        </p:grpSpPr>
        <p:sp>
          <p:nvSpPr>
            <p:cNvPr id="1123" name="Rectangle 99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4" name="Rectangle 100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086" name="Picture 62" descr="2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7361238" y="55563"/>
            <a:ext cx="1676400" cy="164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276350" y="457200"/>
            <a:ext cx="64960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grpSp>
        <p:nvGrpSpPr>
          <p:cNvPr id="1125" name="Group 101"/>
          <p:cNvGrpSpPr>
            <a:grpSpLocks/>
          </p:cNvGrpSpPr>
          <p:nvPr/>
        </p:nvGrpSpPr>
        <p:grpSpPr bwMode="auto">
          <a:xfrm>
            <a:off x="152400" y="0"/>
            <a:ext cx="457200" cy="261938"/>
            <a:chOff x="768" y="1700"/>
            <a:chExt cx="405" cy="2620"/>
          </a:xfrm>
        </p:grpSpPr>
        <p:sp>
          <p:nvSpPr>
            <p:cNvPr id="1126" name="Rectangle 102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" name="Rectangle 103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28" name="Group 104"/>
          <p:cNvGrpSpPr>
            <a:grpSpLocks/>
          </p:cNvGrpSpPr>
          <p:nvPr/>
        </p:nvGrpSpPr>
        <p:grpSpPr bwMode="auto">
          <a:xfrm rot="37800000">
            <a:off x="283369" y="4331494"/>
            <a:ext cx="550862" cy="1117600"/>
            <a:chOff x="1060" y="0"/>
            <a:chExt cx="394" cy="4320"/>
          </a:xfrm>
        </p:grpSpPr>
        <p:sp>
          <p:nvSpPr>
            <p:cNvPr id="1129" name="Rectangle 105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0" name="Rectangle 106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31" name="Group 107"/>
          <p:cNvGrpSpPr>
            <a:grpSpLocks/>
          </p:cNvGrpSpPr>
          <p:nvPr/>
        </p:nvGrpSpPr>
        <p:grpSpPr bwMode="auto">
          <a:xfrm rot="27000000">
            <a:off x="283369" y="5779294"/>
            <a:ext cx="550862" cy="1117600"/>
            <a:chOff x="1060" y="0"/>
            <a:chExt cx="394" cy="4320"/>
          </a:xfrm>
        </p:grpSpPr>
        <p:sp>
          <p:nvSpPr>
            <p:cNvPr id="1132" name="Rectangle 108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3" name="Rectangle 109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" grpId="0" animBg="1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2743200"/>
            <a:ext cx="7772400" cy="1470025"/>
          </a:xfrm>
        </p:spPr>
        <p:txBody>
          <a:bodyPr/>
          <a:lstStyle/>
          <a:p>
            <a:r>
              <a:rPr lang="en-US" altLang="ru-RU" sz="2100" dirty="0">
                <a:solidFill>
                  <a:schemeClr val="accent1"/>
                </a:solidFill>
              </a:rPr>
              <a:t/>
            </a:r>
            <a:br>
              <a:rPr lang="en-US" altLang="ru-RU" sz="2100" dirty="0">
                <a:solidFill>
                  <a:schemeClr val="accent1"/>
                </a:solidFill>
              </a:rPr>
            </a:br>
            <a:r>
              <a:rPr lang="ru-RU" altLang="ru-RU" sz="6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ПРАВИЛЬНОЕ ПИТАНИЕ</a:t>
            </a:r>
            <a:endParaRPr lang="en-US" alt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92080" y="4941168"/>
            <a:ext cx="3505200" cy="762000"/>
          </a:xfrm>
        </p:spPr>
        <p:txBody>
          <a:bodyPr/>
          <a:lstStyle/>
          <a:p>
            <a:endParaRPr lang="en-US" altLang="ru-RU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6140152"/>
          </a:xfrm>
        </p:spPr>
        <p:txBody>
          <a:bodyPr/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семян-будто органы тела,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Издавна знахари знали все это.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Это-источник белка для спортсмена.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лекарство для органов тела.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Лечат и печень ,и почки.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Гладкими будут и щечки.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диабета спасенье,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для толстушек леченье.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16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5671914" cy="3619872"/>
          </a:xfrm>
        </p:spPr>
        <p:txBody>
          <a:bodyPr/>
          <a:lstStyle/>
          <a:p>
            <a:pPr algn="ctr"/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Фасоль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7242" y="3284984"/>
            <a:ext cx="6336704" cy="4150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1240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5348064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очищенном виде этот продукт похож на мозг человека, поэте " считается, что он «ума, силы и памяти прибавляет». Полезен  также для сердца, для зрения, для обмена веществ. Этот продукт  можно есть в сыром виде, можно его использовать в салат; начинках для теста, в кондитерских изделиях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6606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4123928"/>
          </a:xfrm>
        </p:spPr>
        <p:txBody>
          <a:bodyPr/>
          <a:lstStyle/>
          <a:p>
            <a:pPr algn="ctr"/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Грецкий орех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874092"/>
            <a:ext cx="4176464" cy="3983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729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5060032"/>
          </a:xfrm>
        </p:spPr>
        <p:txBody>
          <a:bodyPr/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продукт моря является источником ценного белка и вполне не может заменить мясо. Для японцев это основной продукт питания, который и делает их чемпионами долголетия. Но кроме  белка в этом продукте много фосфора, который «отвечает»  за кости и почки. Больше всего этого продукта едят в Ирландии - 92 кг в год. А в России - только 15 кг.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087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457200"/>
            <a:ext cx="6840760" cy="3619872"/>
          </a:xfrm>
        </p:spPr>
        <p:txBody>
          <a:bodyPr/>
          <a:lstStyle/>
          <a:p>
            <a:pPr algn="ctr"/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ыба</a:t>
            </a:r>
            <a:endParaRPr lang="ru-RU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113584"/>
            <a:ext cx="3744416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8812" y="4551563"/>
            <a:ext cx="4182329" cy="2252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3585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Соберите из букв слова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556792"/>
            <a:ext cx="7410450" cy="4525963"/>
          </a:xfrm>
        </p:spPr>
        <p:txBody>
          <a:bodyPr/>
          <a:lstStyle/>
          <a:p>
            <a:r>
              <a:rPr lang="ru-RU" sz="5400" dirty="0" smtClean="0">
                <a:solidFill>
                  <a:srgbClr val="4C113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ЗКУФИТРАУЛЬ</a:t>
            </a:r>
          </a:p>
          <a:p>
            <a:r>
              <a:rPr lang="ru-RU" sz="5400" dirty="0" smtClean="0">
                <a:solidFill>
                  <a:srgbClr val="4C113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ДАКАЗРЯ</a:t>
            </a:r>
          </a:p>
          <a:p>
            <a:r>
              <a:rPr lang="ru-RU" sz="5400" dirty="0" smtClean="0">
                <a:solidFill>
                  <a:srgbClr val="4C113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ЛАКАЗКА</a:t>
            </a:r>
          </a:p>
          <a:p>
            <a:r>
              <a:rPr lang="ru-RU" sz="5400" dirty="0" smtClean="0">
                <a:solidFill>
                  <a:srgbClr val="4C113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ОЛРКАПГУ</a:t>
            </a:r>
          </a:p>
          <a:p>
            <a:r>
              <a:rPr lang="ru-RU" sz="5400" dirty="0" smtClean="0">
                <a:solidFill>
                  <a:srgbClr val="4C113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ЕНГИАГИ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937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5204048"/>
          </a:xfrm>
        </p:spPr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каждом саду можно найти эти замечательные фрукты. Они полезны во всех отношениях: в них есть кислоты, которые борются с гнилостными бактериями в желудке; в состав их входит  вещество (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кверцетин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которое препятствует росту раков. клеток; они очень полезны для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сердечно-сосудистой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системы. Врачи советуют каждый день есть эти фрукты на полдник, чтобы получить все необходимые микроэлементы. Что это за фрукты?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320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6496050" cy="3835896"/>
          </a:xfrm>
        </p:spPr>
        <p:txBody>
          <a:bodyPr/>
          <a:lstStyle/>
          <a:p>
            <a:pPr algn="ctr"/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Яблоки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84984"/>
            <a:ext cx="4652392" cy="349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7265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6140152"/>
          </a:xfrm>
        </p:spPr>
        <p:txBody>
          <a:bodyPr/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овощ - кладезь всех витаминов, минералов и микроэлементов и защита от всех болезней. Каждый день мы добавляем его почти во все блюда. Он улучшает работу печени, щитовидной железы,  лечит простуду. В этом продукте очень много целебных веществ - фитонцидов, которые уничтожают микробы. Соком этого растения лечат насморк, а если его потереть и приложить к пяткам на ночь,  то утром никакой простуды не будет. Лечебные свойства это овоща - не пропадают даже при термической обработке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323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628800"/>
            <a:ext cx="6496050" cy="3096344"/>
          </a:xfrm>
        </p:spPr>
        <p:txBody>
          <a:bodyPr/>
          <a:lstStyle/>
          <a:p>
            <a:pPr algn="ctr"/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ЛУК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3297" y="4077072"/>
            <a:ext cx="3763077" cy="3206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75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5348064"/>
          </a:xfrm>
        </p:spPr>
        <p:txBody>
          <a:bodyPr/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овощ тоже силен в борьбе с простудой. Кроме этого наводит порядок в желудке, убивая вредные микроорганизмы. Он очень полезен в сыром виде, но его резкий запах мешает общению с людьми.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284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3691880"/>
          </a:xfrm>
        </p:spPr>
        <p:txBody>
          <a:bodyPr/>
          <a:lstStyle/>
          <a:p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еснок</a:t>
            </a:r>
            <a:endParaRPr lang="ru-RU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5687" y="3212976"/>
            <a:ext cx="57150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2138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5276056"/>
          </a:xfrm>
        </p:spPr>
        <p:txBody>
          <a:bodyPr/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 корнеплод богат витаминами и минерала). Но особенно много в нем витамина А. Очень полезен этот продукт для зрения, также он препятствует развитию рака, особенно рака кожи. Этот корнеплод лучше всего употреблять в сыром виде, потому что после приготовления он теряет много полезных веществ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098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4772000"/>
          </a:xfrm>
        </p:spPr>
        <p:txBody>
          <a:bodyPr/>
          <a:lstStyle/>
          <a:p>
            <a:pPr algn="ctr"/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орковь</a:t>
            </a:r>
            <a:endParaRPr lang="ru-RU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538049"/>
            <a:ext cx="5276428" cy="317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3021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dorPitAni">
  <a:themeElements>
    <a:clrScheme name="Default Design 1">
      <a:dk1>
        <a:srgbClr val="000000"/>
      </a:dk1>
      <a:lt1>
        <a:srgbClr val="FFFFFF"/>
      </a:lt1>
      <a:dk2>
        <a:srgbClr val="FDD903"/>
      </a:dk2>
      <a:lt2>
        <a:srgbClr val="B2B2B2"/>
      </a:lt2>
      <a:accent1>
        <a:srgbClr val="FF9900"/>
      </a:accent1>
      <a:accent2>
        <a:srgbClr val="76C73F"/>
      </a:accent2>
      <a:accent3>
        <a:srgbClr val="FFFFFF"/>
      </a:accent3>
      <a:accent4>
        <a:srgbClr val="000000"/>
      </a:accent4>
      <a:accent5>
        <a:srgbClr val="FFCAAA"/>
      </a:accent5>
      <a:accent6>
        <a:srgbClr val="6AB438"/>
      </a:accent6>
      <a:hlink>
        <a:srgbClr val="E2507A"/>
      </a:hlink>
      <a:folHlink>
        <a:srgbClr val="5ACAA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FDD903"/>
        </a:dk2>
        <a:lt2>
          <a:srgbClr val="B2B2B2"/>
        </a:lt2>
        <a:accent1>
          <a:srgbClr val="FF9900"/>
        </a:accent1>
        <a:accent2>
          <a:srgbClr val="76C73F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6AB438"/>
        </a:accent6>
        <a:hlink>
          <a:srgbClr val="E2507A"/>
        </a:hlink>
        <a:folHlink>
          <a:srgbClr val="5ACA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AFE91F"/>
        </a:dk2>
        <a:lt2>
          <a:srgbClr val="B2B2B2"/>
        </a:lt2>
        <a:accent1>
          <a:srgbClr val="70D34D"/>
        </a:accent1>
        <a:accent2>
          <a:srgbClr val="4192DB"/>
        </a:accent2>
        <a:accent3>
          <a:srgbClr val="FFFFFF"/>
        </a:accent3>
        <a:accent4>
          <a:srgbClr val="000000"/>
        </a:accent4>
        <a:accent5>
          <a:srgbClr val="BBE6B2"/>
        </a:accent5>
        <a:accent6>
          <a:srgbClr val="3A84C6"/>
        </a:accent6>
        <a:hlink>
          <a:srgbClr val="EC7A24"/>
        </a:hlink>
        <a:folHlink>
          <a:srgbClr val="AB6C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72D3F6"/>
        </a:dk2>
        <a:lt2>
          <a:srgbClr val="B2B2B2"/>
        </a:lt2>
        <a:accent1>
          <a:srgbClr val="51A0E1"/>
        </a:accent1>
        <a:accent2>
          <a:srgbClr val="7FCD53"/>
        </a:accent2>
        <a:accent3>
          <a:srgbClr val="FFFFFF"/>
        </a:accent3>
        <a:accent4>
          <a:srgbClr val="000000"/>
        </a:accent4>
        <a:accent5>
          <a:srgbClr val="B3CDEE"/>
        </a:accent5>
        <a:accent6>
          <a:srgbClr val="72BA4A"/>
        </a:accent6>
        <a:hlink>
          <a:srgbClr val="CB518E"/>
        </a:hlink>
        <a:folHlink>
          <a:srgbClr val="DB862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ZdorPitAni</Template>
  <TotalTime>164</TotalTime>
  <Words>396</Words>
  <Application>Microsoft Office PowerPoint</Application>
  <PresentationFormat>Экран (4:3)</PresentationFormat>
  <Paragraphs>23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ZdorPitAni</vt:lpstr>
      <vt:lpstr> ПРАВИЛЬНОЕ ПИТАНИЕ</vt:lpstr>
      <vt:lpstr>В каждом саду можно найти эти замечательные фрукты. Они полезны во всех отношениях: в них есть кислоты, которые борются с гнилостными бактериями в желудке; в состав их входит  вещество (кверцетин), которое препятствует росту раков. клеток; они очень полезны для работы сердечно-сосудистой  системы. Врачи советуют каждый день есть эти фрукты на полдник, чтобы получить все необходимые микроэлементы. Что это за фрукты?</vt:lpstr>
      <vt:lpstr>Яблоки</vt:lpstr>
      <vt:lpstr>. Этот овощ - кладезь всех витаминов, минералов и микроэлементов и защита от всех болезней. Каждый день мы добавляем его почти во все блюда. Он улучшает работу печени, щитовидной железы,  лечит простуду. В этом продукте очень много целебных веществ - фитонцидов, которые уничтожают микробы. Соком этого растения лечат насморк, а если его потереть и приложить к пяткам на ночь,  то утром никакой простуды не будет. Лечебные свойства это овоща - не пропадают даже при термической обработке</vt:lpstr>
      <vt:lpstr>ЛУК</vt:lpstr>
      <vt:lpstr>Этот овощ тоже силен в борьбе с простудой. Кроме этого наводит порядок в желудке, убивая вредные микроорганизмы. Он очень полезен в сыром виде, но его резкий запах мешает общению с людьми. </vt:lpstr>
      <vt:lpstr>Чеснок</vt:lpstr>
      <vt:lpstr>Этот  корнеплод богат витаминами и минерала). Но особенно много в нем витамина А. Очень полезен этот продукт для зрения, также он препятствует развитию рака, особенно рака кожи. Этот корнеплод лучше всего употреблять в сыром виде, потому что после приготовления он теряет много полезных веществ</vt:lpstr>
      <vt:lpstr>Морковь</vt:lpstr>
      <vt:lpstr>Форма семян-будто органы тела, Издавна знахари знали все это. Это-источник белка для спортсмена. Это лекарство для органов тела. Лечат и печень ,и почки. Гладкими будут и щечки. От диабета спасенье, И для толстушек леченье.</vt:lpstr>
      <vt:lpstr>Фасоль</vt:lpstr>
      <vt:lpstr> В очищенном виде этот продукт похож на мозг человека, поэте " считается, что он «ума, силы и памяти прибавляет». Полезен  также для сердца, для зрения, для обмена веществ. Этот продукт  можно есть в сыром виде, можно его использовать в салат; начинках для теста, в кондитерских изделиях. </vt:lpstr>
      <vt:lpstr>Грецкий орех</vt:lpstr>
      <vt:lpstr>Этот продукт моря является источником ценного белка и вполне не может заменить мясо. Для японцев это основной продукт питания, который и делает их чемпионами долголетия. Но кроме  белка в этом продукте много фосфора, который «отвечает»  за кости и почки. Больше всего этого продукта едят в Ирландии - 92 кг в год. А в России - только 15 кг. </vt:lpstr>
      <vt:lpstr>Рыба</vt:lpstr>
      <vt:lpstr>Соберите из букв слова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Света</dc:creator>
  <cp:lastModifiedBy>Светлана</cp:lastModifiedBy>
  <cp:revision>27</cp:revision>
  <dcterms:created xsi:type="dcterms:W3CDTF">2014-03-23T08:24:33Z</dcterms:created>
  <dcterms:modified xsi:type="dcterms:W3CDTF">2014-07-17T08:21:20Z</dcterms:modified>
</cp:coreProperties>
</file>