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38AD7-F3E1-484D-9409-1E8F32EDD4AB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2080A-D72C-45E6-9CFD-C7326FF4F9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080A-D72C-45E6-9CFD-C7326FF4F9E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2080A-D72C-45E6-9CFD-C7326FF4F9E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A65-E8FB-439C-AE5A-F4E083C39139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7BF-4BFF-45E5-A776-CF1F485136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A65-E8FB-439C-AE5A-F4E083C39139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7BF-4BFF-45E5-A776-CF1F485136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A65-E8FB-439C-AE5A-F4E083C39139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7BF-4BFF-45E5-A776-CF1F485136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A65-E8FB-439C-AE5A-F4E083C39139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7BF-4BFF-45E5-A776-CF1F485136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A65-E8FB-439C-AE5A-F4E083C39139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7BF-4BFF-45E5-A776-CF1F485136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A65-E8FB-439C-AE5A-F4E083C39139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7BF-4BFF-45E5-A776-CF1F485136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A65-E8FB-439C-AE5A-F4E083C39139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7BF-4BFF-45E5-A776-CF1F485136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A65-E8FB-439C-AE5A-F4E083C39139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7BF-4BFF-45E5-A776-CF1F485136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A65-E8FB-439C-AE5A-F4E083C39139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7BF-4BFF-45E5-A776-CF1F485136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A65-E8FB-439C-AE5A-F4E083C39139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7BF-4BFF-45E5-A776-CF1F485136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2A65-E8FB-439C-AE5A-F4E083C39139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F7BF-4BFF-45E5-A776-CF1F485136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12A65-E8FB-439C-AE5A-F4E083C39139}" type="datetimeFigureOut">
              <a:rPr lang="ru-RU" smtClean="0"/>
              <a:pPr/>
              <a:t>24.01.2015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F7BF-4BFF-45E5-A776-CF1F485136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ytera.ru/wp-content/uploads/2013/07/1943_1.jpg" TargetMode="External"/><Relationship Id="rId13" Type="http://schemas.openxmlformats.org/officeDocument/2006/relationships/hyperlink" Target="http://farmerportal.ru/sites/default/files/imagecache/content_image/wysiwyg_imageupload/45/%20%D0%BF%D0%BE%D1%80%D1%82.JPG" TargetMode="External"/><Relationship Id="rId18" Type="http://schemas.openxmlformats.org/officeDocument/2006/relationships/hyperlink" Target="http://go.mail.ru/search_images?q=%D0%B2%D0%B5%D1%87%D0%BD%D1%8B%D0%B9%20%D0%BE%D0%B3%D0%BE%D0%BD%D1%8C%20%D0%B2%20%D0%BD%D0%BE%D0%B2%D0%BE%D1%80%D0%BE%D1%81%D1%81%D0%B8%D0%B9%D1%81%D0%BA%D0%B5&amp;fr=web&amp;rch=l&amp;jsa=1&amp;gp=profitraf6" TargetMode="External"/><Relationship Id="rId3" Type="http://schemas.openxmlformats.org/officeDocument/2006/relationships/hyperlink" Target="http://www.inform-soccer.com/TOTO/VOV/novoross.php3" TargetMode="External"/><Relationship Id="rId21" Type="http://schemas.openxmlformats.org/officeDocument/2006/relationships/hyperlink" Target="https://vk.com/feed" TargetMode="External"/><Relationship Id="rId7" Type="http://schemas.openxmlformats.org/officeDocument/2006/relationships/hyperlink" Target="http://vetert.ru/rossiya/novorossijsk/sights/457-liniya-rubezh-oborony/01.jpg" TargetMode="External"/><Relationship Id="rId12" Type="http://schemas.openxmlformats.org/officeDocument/2006/relationships/hyperlink" Target="http://forum.kipelov.ru/showthread.php?t=14093" TargetMode="External"/><Relationship Id="rId17" Type="http://schemas.openxmlformats.org/officeDocument/2006/relationships/hyperlink" Target="http://novoross.yuginform.ru/album/foto?id=436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img-fotki.yandex.ru/get/5407/167183485.1c5/0_a49a1_c840f63f_XL" TargetMode="External"/><Relationship Id="rId20" Type="http://schemas.openxmlformats.org/officeDocument/2006/relationships/hyperlink" Target="http://warfiles.ru/show-47559-vysadka-desanta-na-maloy-zeml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cyclopedia.mil.ru/files/morf/novoros(1).jpg" TargetMode="External"/><Relationship Id="rId11" Type="http://schemas.openxmlformats.org/officeDocument/2006/relationships/hyperlink" Target="http://art-apple.ru/displayimage.php?album=46&amp;pos=14" TargetMode="External"/><Relationship Id="rId5" Type="http://schemas.openxmlformats.org/officeDocument/2006/relationships/hyperlink" Target="http://akvatoriya.com/galereya/image?format=raw&amp;id=21&amp;type=orig&amp;view=image" TargetMode="External"/><Relationship Id="rId15" Type="http://schemas.openxmlformats.org/officeDocument/2006/relationships/hyperlink" Target="http://foretime.ru/vechnyj-ogon-v-novorossijske" TargetMode="External"/><Relationship Id="rId10" Type="http://schemas.openxmlformats.org/officeDocument/2006/relationships/hyperlink" Target="http://kubanarchive.ru/" TargetMode="External"/><Relationship Id="rId19" Type="http://schemas.openxmlformats.org/officeDocument/2006/relationships/hyperlink" Target="http://novoross.yuginform.ru/album/foto?id=892" TargetMode="External"/><Relationship Id="rId4" Type="http://schemas.openxmlformats.org/officeDocument/2006/relationships/hyperlink" Target="http://letopisi.org/index.php/%D0%A4%D0%B0%D0%B9%D0%BB:%D0%93%D0%BE%D1%80%D0%BE%D0%B4%D0%B0-%D0%B3%D0%B5%D1%80%D0%BE%D0%B8_%D0%BD%D0%B0_%D0%BA%D0%B0%D1%80%D1%82%D0%B5_%D0%A0%D0%BE%D1%81%D1%81%D0%B8%D0%B8.jpg" TargetMode="External"/><Relationship Id="rId9" Type="http://schemas.openxmlformats.org/officeDocument/2006/relationships/hyperlink" Target="http://kolocol.ru/voina/919-malaya-zemlya.html" TargetMode="External"/><Relationship Id="rId14" Type="http://schemas.openxmlformats.org/officeDocument/2006/relationships/hyperlink" Target="http://otzivy.info/_pu/4/72906339.jpe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/>
          <a:lstStyle/>
          <a:p>
            <a:r>
              <a:rPr lang="ru-RU" b="1" dirty="0" smtClean="0"/>
              <a:t>УРОК МУЖЕСТВА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643446"/>
            <a:ext cx="9144000" cy="192882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Славные страницы героических побед на Кубани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лана\Desktop\novoros_ruins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600079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1538" y="5232200"/>
            <a:ext cx="77427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Руины освобожденного Новороссийска. Сентябрь 1943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Светлана\Desktop\0_a49a1_c840f63f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395986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3500438"/>
            <a:ext cx="45720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Памятник-взрыв в Долине смерти.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1250 </a:t>
            </a:r>
            <a:r>
              <a:rPr lang="ru-RU" sz="2800" b="1" dirty="0">
                <a:solidFill>
                  <a:srgbClr val="FFFF00"/>
                </a:solidFill>
              </a:rPr>
              <a:t>кг металла приходилось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на </a:t>
            </a:r>
            <a:r>
              <a:rPr lang="ru-RU" sz="2800" b="1" dirty="0">
                <a:solidFill>
                  <a:srgbClr val="FFFF00"/>
                </a:solidFill>
              </a:rPr>
              <a:t>1 защитника Малой Земли </a:t>
            </a:r>
          </a:p>
        </p:txBody>
      </p:sp>
      <p:pic>
        <p:nvPicPr>
          <p:cNvPr id="24579" name="Picture 3" descr="C:\Users\Светлана\Desktop\181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00438"/>
            <a:ext cx="3619505" cy="2714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14876" y="571480"/>
            <a:ext cx="4429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Мемориальный </a:t>
            </a:r>
          </a:p>
          <a:p>
            <a:r>
              <a:rPr lang="ru-RU" sz="2800" b="1" dirty="0" smtClean="0">
                <a:solidFill>
                  <a:srgbClr val="FFFF00"/>
                </a:solidFill>
              </a:rPr>
              <a:t>комплекс «Малая земля»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286388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Вечный огонь на площади </a:t>
            </a:r>
            <a:r>
              <a:rPr lang="ru-RU" sz="2800" b="1" dirty="0" smtClean="0">
                <a:solidFill>
                  <a:srgbClr val="FFFF00"/>
                </a:solidFill>
              </a:rPr>
              <a:t>Героев </a:t>
            </a:r>
            <a:r>
              <a:rPr lang="ru-RU" sz="2800" b="1" dirty="0">
                <a:solidFill>
                  <a:srgbClr val="FFFF00"/>
                </a:solidFill>
              </a:rPr>
              <a:t>в Новороссийске</a:t>
            </a:r>
          </a:p>
        </p:txBody>
      </p:sp>
      <p:pic>
        <p:nvPicPr>
          <p:cNvPr id="6" name="Picture 4" descr="январь-февраль 2006 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85728"/>
            <a:ext cx="5231163" cy="313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C:\Users\Светлана\Desktop\171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3116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Светлана\Desktop\vechnyi-ogon-novorossiisk-0002082886-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143248"/>
            <a:ext cx="2888454" cy="219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85725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Презентацию к уроку мужества «Этих дней не смолкнет слава» подготовила учитель изобразительного искусства Ольховик Светлана Сергеевна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Источники:</a:t>
            </a:r>
          </a:p>
          <a:p>
            <a:r>
              <a:rPr lang="ru-RU" sz="1200" u="sng" dirty="0">
                <a:hlinkClick r:id="rId3"/>
              </a:rPr>
              <a:t>http://www.inform-soccer.com/TOTO/VOV/novoross.php3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4"/>
              </a:rPr>
              <a:t>http://letopisi.org/index.php/%D0%A4%D0%B0%D0%B9%D0%BB:%D0%93%D0%BE%D1%80%D0%BE%D0%B4%D0%B0-%D0%B3%D0%B5%D1%80%D0%BE%D0%B8_%D0%BD%D0%B0_%D0%BA%D0%B0%D1%80%D1%82%D0%B5_%D0%A0%D0%BE%D1%81%D1%81%D0%B8%D0%B8.jpg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5"/>
              </a:rPr>
              <a:t>http://akvatoriya.com/galereya/image?format=raw&amp;id=21&amp;type=orig&amp;view=image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6"/>
              </a:rPr>
              <a:t>http://encyclopedia.mil.ru/files/morf/novoros(1).jpg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7"/>
              </a:rPr>
              <a:t>http://vetert.ru/rossiya/novorossijsk/sights/457-liniya-rubezh-oborony/01.jpg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8"/>
              </a:rPr>
              <a:t>http://lytera.ru/wp-content/uploads/2013/07/1943_1.jpg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9"/>
              </a:rPr>
              <a:t>http://kolocol.ru/voina/919-malaya-zemlya.html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10"/>
              </a:rPr>
              <a:t>http://kubanarchive.ru/</a:t>
            </a:r>
            <a:r>
              <a:rPr lang="ru-RU" sz="1200" dirty="0"/>
              <a:t>   </a:t>
            </a:r>
          </a:p>
          <a:p>
            <a:r>
              <a:rPr lang="ru-RU" sz="1200" u="sng" dirty="0">
                <a:hlinkClick r:id="rId11"/>
              </a:rPr>
              <a:t>http://art-apple.ru/displayimage.php?album=46&amp;pos=14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12"/>
              </a:rPr>
              <a:t>http://forum.kipelov.ru/showthread.php?t=14093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13"/>
              </a:rPr>
              <a:t>http://farmerportal.ru/sites/default/files/imagecache/content_image/wysiwyg_imageupload/45/%20%D0%BF%D0%BE%D1%80%D1%82.JPG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14"/>
              </a:rPr>
              <a:t>http://otzivy.info/_pu/4/72906339.jpeg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15"/>
              </a:rPr>
              <a:t>http://foretime.ru/vechnyj-ogon-v-novorossijske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16"/>
              </a:rPr>
              <a:t>http://img-fotki.yandex.ru/get/5407/167183485.1c5/0_a49a1_c840f63f_XL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17"/>
              </a:rPr>
              <a:t>http://novoross.yuginform.ru/album/foto?id=436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18"/>
              </a:rPr>
              <a:t>http://go.mail.ru/search_images?q=%D0%B2%D0%B5%D1%87%D0%BD%D1%8B%D0%B9%20%D0%BE%D0%B3%D0%BE%D0%BD%D1%8C%20%D0%B2%20%D0%BD%D0%BE%D0%B2%D0%BE%D1%80%D0%BE%D1%81%D1%81%D0%B8%D0%B9%D1%81%D0%BA%D0%B5&amp;fr=web&amp;rch=l&amp;jsa=1&amp;gp=profitraf6#urlhash=3058523906124831032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19"/>
              </a:rPr>
              <a:t>http://novoross.yuginform.ru/album/foto?id=892</a:t>
            </a:r>
            <a:r>
              <a:rPr lang="ru-RU" sz="1200" dirty="0"/>
              <a:t> </a:t>
            </a:r>
          </a:p>
          <a:p>
            <a:r>
              <a:rPr lang="ru-RU" sz="1200" u="sng" dirty="0">
                <a:hlinkClick r:id="rId20"/>
              </a:rPr>
              <a:t>http://warfiles.ru/show-47559-vysadka-desanta-na-maloy-zemle.html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en-US" sz="1200" dirty="0" smtClean="0">
                <a:hlinkClick r:id="rId21"/>
              </a:rPr>
              <a:t>https://vk.com/feed</a:t>
            </a:r>
            <a:endParaRPr lang="ru-RU" sz="1200" smtClean="0"/>
          </a:p>
          <a:p>
            <a:endParaRPr lang="ru-RU" sz="1200" dirty="0"/>
          </a:p>
          <a:p>
            <a:r>
              <a:rPr lang="ru-RU" sz="1200" dirty="0"/>
              <a:t>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gold_sv_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85794"/>
            <a:ext cx="2071702" cy="393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Светлана\Desktop\малая земля\Medal-Za-otvagu--192x3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412497"/>
            <a:ext cx="2168713" cy="395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8860" y="500043"/>
            <a:ext cx="67151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FF00"/>
                </a:solidFill>
              </a:rPr>
              <a:t>медаль «Золотая звезда» Героя Советского Союза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429264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FF00"/>
                </a:solidFill>
              </a:rPr>
              <a:t>медаль «За отвагу»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FF00"/>
                </a:solidFill>
              </a:rPr>
              <a:t>Мужество </a:t>
            </a:r>
            <a:r>
              <a:rPr lang="ru-RU" sz="4400" b="1" i="1" dirty="0">
                <a:solidFill>
                  <a:srgbClr val="FFFF00"/>
                </a:solidFill>
              </a:rPr>
              <a:t>— одна из </a:t>
            </a:r>
            <a:r>
              <a:rPr lang="ru-RU" sz="4400" b="1" i="1" dirty="0" smtClean="0">
                <a:solidFill>
                  <a:srgbClr val="FFFF00"/>
                </a:solidFill>
              </a:rPr>
              <a:t>добродетелей, </a:t>
            </a:r>
          </a:p>
          <a:p>
            <a:r>
              <a:rPr lang="ru-RU" sz="4400" b="1" i="1" dirty="0" smtClean="0">
                <a:solidFill>
                  <a:srgbClr val="FFFF00"/>
                </a:solidFill>
              </a:rPr>
              <a:t>отражающая </a:t>
            </a:r>
            <a:r>
              <a:rPr lang="ru-RU" sz="4400" b="1" i="1" dirty="0">
                <a:solidFill>
                  <a:srgbClr val="FFFF00"/>
                </a:solidFill>
              </a:rPr>
              <a:t>нравственную силу при преодолении страха. Мужество зачастую выступает,  как способность переносить страдания, </a:t>
            </a:r>
            <a:endParaRPr lang="ru-RU" sz="4400" b="1" i="1" dirty="0" smtClean="0">
              <a:solidFill>
                <a:srgbClr val="FFFF00"/>
              </a:solidFill>
            </a:endParaRPr>
          </a:p>
          <a:p>
            <a:r>
              <a:rPr lang="ru-RU" sz="4400" b="1" i="1" dirty="0" smtClean="0">
                <a:solidFill>
                  <a:srgbClr val="FFFF00"/>
                </a:solidFill>
              </a:rPr>
              <a:t>включая </a:t>
            </a:r>
            <a:r>
              <a:rPr lang="ru-RU" sz="4400" b="1" i="1" dirty="0">
                <a:solidFill>
                  <a:srgbClr val="FFFF00"/>
                </a:solidFill>
              </a:rPr>
              <a:t>физическую боль.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малая земля\587px-Города-герои_на_карте_Росс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474954"/>
            <a:ext cx="4764862" cy="3740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85719" y="500042"/>
            <a:ext cx="864399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Город-Герой — высшее звание, которого удостоены двенадцать городов Союза ССР, прославившихся своей героической обороной во время Великой Отечественной войны 1941—1945 годов.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ветлана\Desktop\72906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3627434" cy="279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Светлана\Desktop\%20пор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714752"/>
            <a:ext cx="5095501" cy="268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Светлана\Desktop\малая земля\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00042"/>
            <a:ext cx="4252128" cy="284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ветлана\Desktop\Новая папка\boj_za_novoros_haldej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5049679" cy="3317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 flipH="1">
            <a:off x="5715008" y="428604"/>
            <a:ext cx="32861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Бой за Новороссийск. Сентябрь 1943 года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Рисунок 3" descr="C:\Users\Светлана\Desktop\Новая папка\393_bat_stanichk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143248"/>
            <a:ext cx="4288800" cy="335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57158" y="4643446"/>
            <a:ext cx="40719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FFFF00"/>
                </a:solidFill>
                <a:latin typeface="+mj-lt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орские пехотинцы ведут бой в Станичке,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плацдарм "Малая земля". Весна 1943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/>
          <a:srcRect l="26708" t="27117" r="9166" b="19098"/>
          <a:stretch>
            <a:fillRect/>
          </a:stretch>
        </p:blipFill>
        <p:spPr bwMode="auto">
          <a:xfrm>
            <a:off x="357158" y="428604"/>
            <a:ext cx="4689782" cy="334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C:\Users\Светлана\Desktop\малая земля\9c2d6bcf88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571744"/>
            <a:ext cx="4531579" cy="3917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ennoe-delo.com/030212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43314"/>
            <a:ext cx="3997966" cy="291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Светлана\Desktop\малая земля\Kunikov_C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2519186" cy="332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71868" y="214290"/>
            <a:ext cx="514350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Це́зарь Льво́вич Ку́ников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23 июня 1909, Ростов-на-Дону —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14 февраля 1943, Геленджик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 — советский офицер, командир десантного отряда, захватившего плацдарм «Малая земля», Герой Советского Союза.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6405792" cy="4284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507207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Краснофлотец Анатолий Голимбиевский 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800" b="1" dirty="0" smtClean="0">
                <a:solidFill>
                  <a:srgbClr val="FFFF00"/>
                </a:solidFill>
              </a:rPr>
              <a:t>был </a:t>
            </a:r>
            <a:r>
              <a:rPr lang="ru-RU" sz="2800" b="1" dirty="0">
                <a:solidFill>
                  <a:srgbClr val="FFFF00"/>
                </a:solidFill>
              </a:rPr>
              <a:t>в первом составе десанта морской </a:t>
            </a:r>
            <a:r>
              <a:rPr lang="ru-RU" sz="2800" b="1" dirty="0" smtClean="0">
                <a:solidFill>
                  <a:srgbClr val="FFFF00"/>
                </a:solidFill>
              </a:rPr>
              <a:t>пехоты.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216</Words>
  <Application>Microsoft Office PowerPoint</Application>
  <PresentationFormat>Экран (4:3)</PresentationFormat>
  <Paragraphs>48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УРОК МУЖЕСТВА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</dc:title>
  <dc:creator>Светлана</dc:creator>
  <cp:lastModifiedBy>Светлана</cp:lastModifiedBy>
  <cp:revision>54</cp:revision>
  <dcterms:created xsi:type="dcterms:W3CDTF">2015-01-12T16:18:37Z</dcterms:created>
  <dcterms:modified xsi:type="dcterms:W3CDTF">2015-01-24T14:47:31Z</dcterms:modified>
</cp:coreProperties>
</file>