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DSC_01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75" y="0"/>
            <a:ext cx="385762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5076056" cy="4959424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Поздравляю с праздником последнего звонка!</a:t>
            </a:r>
            <a:endParaRPr lang="ru-RU" sz="6600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7467600" cy="5760640"/>
          </a:xfrm>
        </p:spPr>
        <p:txBody>
          <a:bodyPr>
            <a:noAutofit/>
          </a:bodyPr>
          <a:lstStyle/>
          <a:p>
            <a:pPr algn="ctr"/>
            <a:r>
              <a:rPr lang="ru-RU" sz="6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8</a:t>
            </a:r>
            <a:endParaRPr lang="ru-RU" sz="6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2276872"/>
            <a:ext cx="7128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latin typeface="Monotype Corsiva" pitchFamily="66" charset="0"/>
              </a:rPr>
              <a:t>Знайте, вы наше восьмое чудо света! </a:t>
            </a:r>
            <a:endParaRPr lang="ru-RU" sz="72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7467600" cy="5760640"/>
          </a:xfrm>
        </p:spPr>
        <p:txBody>
          <a:bodyPr>
            <a:noAutofit/>
          </a:bodyPr>
          <a:lstStyle/>
          <a:p>
            <a:pPr algn="ctr"/>
            <a:r>
              <a:rPr lang="ru-RU" sz="6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9</a:t>
            </a:r>
            <a:endParaRPr lang="ru-RU" sz="6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556792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Monotype Corsiva" pitchFamily="66" charset="0"/>
              </a:rPr>
              <a:t>У кошки 9 жизней. У тебя одна. Не провали экзамены!</a:t>
            </a:r>
            <a:endParaRPr lang="ru-RU" sz="80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412776"/>
            <a:ext cx="7467600" cy="5760640"/>
          </a:xfrm>
        </p:spPr>
        <p:txBody>
          <a:bodyPr>
            <a:noAutofit/>
          </a:bodyPr>
          <a:lstStyle/>
          <a:p>
            <a:pPr algn="ctr"/>
            <a:r>
              <a:rPr lang="ru-RU" sz="5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10</a:t>
            </a:r>
            <a:endParaRPr lang="ru-RU" sz="5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latin typeface="Monotype Corsiva" pitchFamily="66" charset="0"/>
              </a:rPr>
              <a:t>Войти в первую десятку </a:t>
            </a:r>
            <a:r>
              <a:rPr lang="en-US" sz="9600" dirty="0" smtClean="0">
                <a:latin typeface="Monotype Corsiva" pitchFamily="66" charset="0"/>
              </a:rPr>
              <a:t>FORBES</a:t>
            </a:r>
            <a:endParaRPr lang="ru-RU" sz="96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964488" cy="5760640"/>
          </a:xfrm>
        </p:spPr>
        <p:txBody>
          <a:bodyPr>
            <a:noAutofit/>
          </a:bodyPr>
          <a:lstStyle/>
          <a:p>
            <a:pPr algn="ctr"/>
            <a:r>
              <a:rPr lang="en-US" sz="4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100</a:t>
            </a:r>
            <a:endParaRPr lang="ru-RU" sz="4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2204864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atin typeface="Monotype Corsiva" pitchFamily="66" charset="0"/>
              </a:rPr>
              <a:t>И  100 % прийти в десятый класс!</a:t>
            </a:r>
            <a:endParaRPr lang="ru-RU" sz="72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858000"/>
            <a:ext cx="7467600" cy="2088232"/>
          </a:xfrm>
        </p:spPr>
        <p:txBody>
          <a:bodyPr>
            <a:noAutofit/>
          </a:bodyPr>
          <a:lstStyle/>
          <a:p>
            <a:pPr algn="ctr"/>
            <a:r>
              <a:rPr lang="ru-RU" sz="800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bri"/>
              </a:rPr>
              <a:t>∞</a:t>
            </a:r>
            <a:endParaRPr lang="ru-RU" sz="8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700808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atin typeface="Monotype Corsiva" pitchFamily="66" charset="0"/>
              </a:rPr>
              <a:t>А на экзамене пусть бесконечно сопутствует удача!</a:t>
            </a:r>
            <a:endParaRPr lang="ru-RU" sz="72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DSC_01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75" y="0"/>
            <a:ext cx="385762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620688"/>
            <a:ext cx="48245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Ни пуха, ни пера!</a:t>
            </a:r>
            <a:endParaRPr lang="ru-RU" sz="9600" dirty="0">
              <a:solidFill>
                <a:schemeClr val="accent3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5733256"/>
            <a:ext cx="74158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Ваша Ирина Владимировна</a:t>
            </a:r>
            <a:endParaRPr lang="ru-RU" sz="5400" dirty="0">
              <a:solidFill>
                <a:schemeClr val="accent3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645024"/>
            <a:ext cx="8568952" cy="114300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Дорогие мои «а»-</a:t>
            </a:r>
            <a:r>
              <a:rPr lang="ru-RU" sz="7200" dirty="0" err="1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шечки</a:t>
            </a: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 и «б»-</a:t>
            </a:r>
            <a:r>
              <a:rPr lang="ru-RU" sz="7200" dirty="0" err="1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шечки</a:t>
            </a: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!</a:t>
            </a:r>
            <a:br>
              <a:rPr lang="ru-RU" sz="72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Желаю вам:</a:t>
            </a:r>
            <a:endParaRPr lang="ru-RU" sz="7200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7467600" cy="5760640"/>
          </a:xfrm>
        </p:spPr>
        <p:txBody>
          <a:bodyPr>
            <a:noAutofit/>
          </a:bodyPr>
          <a:lstStyle/>
          <a:p>
            <a:pPr algn="ctr"/>
            <a:r>
              <a:rPr lang="ru-RU" sz="6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</a:t>
            </a:r>
            <a:endParaRPr lang="ru-RU" sz="6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924944"/>
            <a:ext cx="83920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>
                <a:latin typeface="Monotype Corsiva" pitchFamily="66" charset="0"/>
              </a:rPr>
              <a:t>Во всём быть первыми!</a:t>
            </a:r>
            <a:endParaRPr lang="ru-RU" sz="72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7467600" cy="5760640"/>
          </a:xfrm>
        </p:spPr>
        <p:txBody>
          <a:bodyPr>
            <a:noAutofit/>
          </a:bodyPr>
          <a:lstStyle/>
          <a:p>
            <a:pPr algn="ctr"/>
            <a:r>
              <a:rPr lang="ru-RU" sz="6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</a:t>
            </a:r>
            <a:endParaRPr lang="ru-RU" sz="6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700808"/>
            <a:ext cx="84249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dirty="0" smtClean="0">
                <a:latin typeface="Monotype Corsiva" pitchFamily="66" charset="0"/>
              </a:rPr>
              <a:t>Помнить, что две головы хорошо, а твоя самая умная!</a:t>
            </a:r>
            <a:endParaRPr lang="ru-RU" sz="88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7467600" cy="5760640"/>
          </a:xfrm>
        </p:spPr>
        <p:txBody>
          <a:bodyPr>
            <a:noAutofit/>
          </a:bodyPr>
          <a:lstStyle/>
          <a:p>
            <a:pPr algn="ctr"/>
            <a:r>
              <a:rPr lang="ru-RU" sz="6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3</a:t>
            </a:r>
            <a:endParaRPr lang="ru-RU" sz="6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980728"/>
            <a:ext cx="7992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atin typeface="Monotype Corsiva" pitchFamily="66" charset="0"/>
              </a:rPr>
              <a:t>Не забыть, что в модуле «Алгебра» нужно набрать как минимум 3 балла!</a:t>
            </a:r>
            <a:endParaRPr lang="ru-RU" sz="72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7467600" cy="5760640"/>
          </a:xfrm>
        </p:spPr>
        <p:txBody>
          <a:bodyPr>
            <a:noAutofit/>
          </a:bodyPr>
          <a:lstStyle/>
          <a:p>
            <a:pPr algn="ctr"/>
            <a:r>
              <a:rPr lang="ru-RU" sz="6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4</a:t>
            </a:r>
            <a:endParaRPr lang="ru-RU" sz="6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628800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atin typeface="Monotype Corsiva" pitchFamily="66" charset="0"/>
              </a:rPr>
              <a:t>Не ищи в треугольнике четвертый угол. Его там нет!</a:t>
            </a:r>
            <a:endParaRPr lang="ru-RU" sz="72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7467600" cy="5760640"/>
          </a:xfrm>
        </p:spPr>
        <p:txBody>
          <a:bodyPr>
            <a:noAutofit/>
          </a:bodyPr>
          <a:lstStyle/>
          <a:p>
            <a:pPr algn="ctr"/>
            <a:r>
              <a:rPr lang="ru-RU" sz="6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5</a:t>
            </a:r>
            <a:endParaRPr lang="ru-RU" sz="6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276872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atin typeface="Monotype Corsiva" pitchFamily="66" charset="0"/>
              </a:rPr>
              <a:t>Сдать все экзамены на пять!</a:t>
            </a:r>
            <a:endParaRPr lang="ru-RU" sz="72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7467600" cy="5760640"/>
          </a:xfrm>
        </p:spPr>
        <p:txBody>
          <a:bodyPr>
            <a:noAutofit/>
          </a:bodyPr>
          <a:lstStyle/>
          <a:p>
            <a:pPr algn="ctr"/>
            <a:r>
              <a:rPr lang="ru-RU" sz="6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6</a:t>
            </a:r>
            <a:endParaRPr lang="ru-RU" sz="6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060848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Monotype Corsiva" pitchFamily="66" charset="0"/>
              </a:rPr>
              <a:t>Соображать в 6 раз быстрее!</a:t>
            </a:r>
            <a:endParaRPr lang="ru-RU" sz="80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7467600" cy="5760640"/>
          </a:xfrm>
        </p:spPr>
        <p:txBody>
          <a:bodyPr>
            <a:noAutofit/>
          </a:bodyPr>
          <a:lstStyle/>
          <a:p>
            <a:pPr algn="ctr"/>
            <a:r>
              <a:rPr lang="ru-RU" sz="6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7</a:t>
            </a:r>
            <a:endParaRPr lang="ru-RU" sz="6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988840"/>
            <a:ext cx="84249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Monotype Corsiva" pitchFamily="66" charset="0"/>
              </a:rPr>
              <a:t>Семь раз реши, один раз ответ запиши!</a:t>
            </a:r>
            <a:endParaRPr lang="ru-RU" sz="80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189</TotalTime>
  <Words>146</Words>
  <Application>Microsoft Office PowerPoint</Application>
  <PresentationFormat>Экран (4:3)</PresentationFormat>
  <Paragraphs>28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Поздравляю с праздником последнего звонка!</vt:lpstr>
      <vt:lpstr>Дорогие мои «а»-шечки  и «б»-шечки! Желаю вам: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100</vt:lpstr>
      <vt:lpstr>∞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Поздравляю с праздником последнего звонка!</dc:title>
  <cp:lastModifiedBy>Admin</cp:lastModifiedBy>
  <cp:revision>19</cp:revision>
  <dcterms:modified xsi:type="dcterms:W3CDTF">2014-05-23T14:06:16Z</dcterms:modified>
</cp:coreProperties>
</file>