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7" r:id="rId7"/>
    <p:sldId id="266" r:id="rId8"/>
    <p:sldId id="263" r:id="rId9"/>
    <p:sldId id="264" r:id="rId10"/>
    <p:sldId id="265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A293-AF00-4EF3-B154-E1C01247E6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958-858C-4494-BB9F-39F69838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A293-AF00-4EF3-B154-E1C01247E6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958-858C-4494-BB9F-39F69838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A293-AF00-4EF3-B154-E1C01247E6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958-858C-4494-BB9F-39F69838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A293-AF00-4EF3-B154-E1C01247E6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958-858C-4494-BB9F-39F69838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A293-AF00-4EF3-B154-E1C01247E6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958-858C-4494-BB9F-39F69838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A293-AF00-4EF3-B154-E1C01247E6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958-858C-4494-BB9F-39F69838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A293-AF00-4EF3-B154-E1C01247E6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958-858C-4494-BB9F-39F69838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A293-AF00-4EF3-B154-E1C01247E6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958-858C-4494-BB9F-39F69838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A293-AF00-4EF3-B154-E1C01247E6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958-858C-4494-BB9F-39F69838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A293-AF00-4EF3-B154-E1C01247E6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958-858C-4494-BB9F-39F69838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A293-AF00-4EF3-B154-E1C01247E6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9958-858C-4494-BB9F-39F69838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E6DCAC"/>
            </a:gs>
            <a:gs pos="20000">
              <a:srgbClr val="E6D78A">
                <a:alpha val="0"/>
              </a:srgbClr>
            </a:gs>
            <a:gs pos="44000">
              <a:srgbClr val="C7AC4C">
                <a:alpha val="81000"/>
              </a:srgbClr>
            </a:gs>
            <a:gs pos="45000">
              <a:srgbClr val="E6D78A">
                <a:alpha val="82000"/>
              </a:srgbClr>
            </a:gs>
            <a:gs pos="74000">
              <a:srgbClr val="C7AC4C">
                <a:alpha val="85000"/>
              </a:srgbClr>
            </a:gs>
            <a:gs pos="98000">
              <a:schemeClr val="accent6">
                <a:lumMod val="40000"/>
                <a:lumOff val="60000"/>
                <a:alpha val="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1A293-AF00-4EF3-B154-E1C01247E679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C9958-858C-4494-BB9F-39F69838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Скрап-набор Sunflower Madness элемент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80" y="3645024"/>
            <a:ext cx="1057275" cy="2857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«Осенние фантазии»</a:t>
            </a:r>
            <a:br>
              <a:rPr lang="ru-RU" dirty="0" smtClean="0"/>
            </a:br>
            <a:r>
              <a:rPr lang="ru-RU" dirty="0" smtClean="0"/>
              <a:t>праздник осени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61048"/>
            <a:ext cx="6400800" cy="2448272"/>
          </a:xfrm>
        </p:spPr>
        <p:txBody>
          <a:bodyPr>
            <a:normAutofit fontScale="92500" lnSpcReduction="1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6400" dirty="0" smtClean="0"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900" i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Лазарева Елизавета Михайловна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900" i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учитель начальных классов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900" i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Муниципальное общеобразовательное учреждение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900" i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«Средняя общеобразовательная школа № 10»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900" i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 г. Ухта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900" i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Республика Коми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6400" b="1" i="1" dirty="0" smtClean="0"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6400" i="1" dirty="0" smtClean="0">
              <a:latin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0_71ee2_3b5f4d3d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810000" cy="3771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0_71ee2_3b5f4d3d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5334000" y="3086100"/>
            <a:ext cx="3810000" cy="37719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0_4e7ff_3fa0173d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75921">
            <a:off x="3098719" y="335804"/>
            <a:ext cx="1056904" cy="964527"/>
          </a:xfrm>
          <a:prstGeom prst="rect">
            <a:avLst/>
          </a:prstGeom>
        </p:spPr>
      </p:pic>
      <p:pic>
        <p:nvPicPr>
          <p:cNvPr id="8" name="Рисунок 7" descr="0_4e7ff_3fa0173d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6562062">
            <a:off x="2225499" y="580880"/>
            <a:ext cx="1056904" cy="964527"/>
          </a:xfrm>
          <a:prstGeom prst="rect">
            <a:avLst/>
          </a:prstGeom>
        </p:spPr>
      </p:pic>
      <p:pic>
        <p:nvPicPr>
          <p:cNvPr id="9" name="Рисунок 8" descr="0_4e7ff_3fa0173d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75921">
            <a:off x="5979038" y="5880419"/>
            <a:ext cx="1056904" cy="964527"/>
          </a:xfrm>
          <a:prstGeom prst="rect">
            <a:avLst/>
          </a:prstGeom>
        </p:spPr>
      </p:pic>
      <p:pic>
        <p:nvPicPr>
          <p:cNvPr id="10" name="Рисунок 9" descr="0_cb484_8475fc0_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12160" y="5229200"/>
            <a:ext cx="1296144" cy="987662"/>
          </a:xfrm>
          <a:prstGeom prst="rect">
            <a:avLst/>
          </a:prstGeom>
        </p:spPr>
      </p:pic>
      <p:pic>
        <p:nvPicPr>
          <p:cNvPr id="14338" name="Picture 2" descr="Скрап-набор Sunflower Madness элементы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96025" y="3861048"/>
            <a:ext cx="2847975" cy="2857500"/>
          </a:xfrm>
          <a:prstGeom prst="rect">
            <a:avLst/>
          </a:prstGeom>
          <a:noFill/>
        </p:spPr>
      </p:pic>
      <p:pic>
        <p:nvPicPr>
          <p:cNvPr id="14342" name="Picture 6" descr="Скрап-набор Sunflower Madness элементы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" y="2132856"/>
            <a:ext cx="1475655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1ee2_3b5f4d3d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5457056" y="455712"/>
            <a:ext cx="3810000" cy="3563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4" name="Picture 2" descr="C:\Users\kab-31\Desktop\Лазарева аттестация\фотографии\праздники в школе у Виты\DSC_02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3955367" cy="2636912"/>
          </a:xfrm>
          <a:prstGeom prst="rect">
            <a:avLst/>
          </a:prstGeom>
          <a:noFill/>
        </p:spPr>
      </p:pic>
      <p:pic>
        <p:nvPicPr>
          <p:cNvPr id="8195" name="Picture 3" descr="C:\Users\kab-31\Desktop\Лазарева аттестация\фотографии\праздники в школе у Виты\DSC_02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861048"/>
            <a:ext cx="4067944" cy="2711963"/>
          </a:xfrm>
          <a:prstGeom prst="rect">
            <a:avLst/>
          </a:prstGeom>
          <a:noFill/>
        </p:spPr>
      </p:pic>
      <p:pic>
        <p:nvPicPr>
          <p:cNvPr id="8196" name="Picture 4" descr="C:\Users\kab-31\Desktop\Лазарева аттестация\фотографии\праздники в школе у Виты\DSC_02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3789040"/>
            <a:ext cx="3340022" cy="28529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292494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«Ах, как вкусно всё!!!!»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educaltai.ru/files/fck/0_8d705_4ec530c8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5220072" y="2924944"/>
            <a:ext cx="3810000" cy="3810000"/>
          </a:xfrm>
          <a:prstGeom prst="rect">
            <a:avLst/>
          </a:prstGeom>
          <a:noFill/>
        </p:spPr>
      </p:pic>
      <p:pic>
        <p:nvPicPr>
          <p:cNvPr id="6" name="Picture 16" descr="http://www.educaltai.ru/files/fck/0_8d705_4ec530c8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4e7ff_3fa0173d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940136">
            <a:off x="693856" y="280596"/>
            <a:ext cx="1056904" cy="964527"/>
          </a:xfrm>
          <a:prstGeom prst="rect">
            <a:avLst/>
          </a:prstGeom>
        </p:spPr>
      </p:pic>
      <p:pic>
        <p:nvPicPr>
          <p:cNvPr id="8" name="Рисунок 7" descr="0_4e7ff_3fa0173d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01770" y="580880"/>
            <a:ext cx="1056904" cy="964527"/>
          </a:xfrm>
          <a:prstGeom prst="rect">
            <a:avLst/>
          </a:prstGeom>
        </p:spPr>
      </p:pic>
      <p:pic>
        <p:nvPicPr>
          <p:cNvPr id="4" name="Рисунок 3" descr="0_71ee2_3b5f4d3d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-79211" y="3004155"/>
            <a:ext cx="3866326" cy="37079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Выставка, защита и представление творческих работ из осеннего природного материала и даров природы</a:t>
            </a:r>
          </a:p>
          <a:p>
            <a:r>
              <a:rPr lang="ru-RU" sz="2000" dirty="0" smtClean="0"/>
              <a:t>Весёлые сценки «Спор овощей» и «Что важнее и полезнее?»</a:t>
            </a:r>
          </a:p>
          <a:p>
            <a:r>
              <a:rPr lang="ru-RU" sz="2000" dirty="0" smtClean="0"/>
              <a:t>Песни и стихи про осень</a:t>
            </a:r>
          </a:p>
          <a:p>
            <a:r>
              <a:rPr lang="ru-RU" sz="2000" dirty="0" smtClean="0"/>
              <a:t>«Ах, как вкусно!!!»</a:t>
            </a:r>
            <a:endParaRPr lang="ru-RU" sz="2000" dirty="0"/>
          </a:p>
        </p:txBody>
      </p:sp>
      <p:pic>
        <p:nvPicPr>
          <p:cNvPr id="5" name="Рисунок 4" descr="0_71ee2_3b5f4d3d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800000">
            <a:off x="5334000" y="3086100"/>
            <a:ext cx="3810000" cy="37719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_4e7ff_3fa0173d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75921">
            <a:off x="5979038" y="5880419"/>
            <a:ext cx="1056904" cy="964527"/>
          </a:xfrm>
          <a:prstGeom prst="rect">
            <a:avLst/>
          </a:prstGeom>
        </p:spPr>
      </p:pic>
      <p:pic>
        <p:nvPicPr>
          <p:cNvPr id="10" name="Рисунок 9" descr="0_cb484_8475fc0_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12160" y="5229200"/>
            <a:ext cx="1296144" cy="987662"/>
          </a:xfrm>
          <a:prstGeom prst="rect">
            <a:avLst/>
          </a:prstGeom>
        </p:spPr>
      </p:pic>
      <p:pic>
        <p:nvPicPr>
          <p:cNvPr id="3074" name="Picture 2" descr="Скрап-набор Sunflower Madness элементы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96025" y="3789040"/>
            <a:ext cx="28479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4e7ff_3fa0173d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75921">
            <a:off x="3098719" y="335804"/>
            <a:ext cx="1056904" cy="964527"/>
          </a:xfrm>
          <a:prstGeom prst="rect">
            <a:avLst/>
          </a:prstGeom>
        </p:spPr>
      </p:pic>
      <p:pic>
        <p:nvPicPr>
          <p:cNvPr id="8" name="Рисунок 7" descr="0_4e7ff_3fa0173d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6562062">
            <a:off x="2225499" y="580880"/>
            <a:ext cx="1056904" cy="964527"/>
          </a:xfrm>
          <a:prstGeom prst="rect">
            <a:avLst/>
          </a:prstGeom>
        </p:spPr>
      </p:pic>
      <p:pic>
        <p:nvPicPr>
          <p:cNvPr id="4" name="Рисунок 3" descr="0_71ee2_3b5f4d3d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810000" cy="3771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0_71ee2_3b5f4d3d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5334000" y="3086100"/>
            <a:ext cx="3810000" cy="37719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_4e7ff_3fa0173d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75921">
            <a:off x="5979038" y="5880419"/>
            <a:ext cx="1056904" cy="964527"/>
          </a:xfrm>
          <a:prstGeom prst="rect">
            <a:avLst/>
          </a:prstGeom>
        </p:spPr>
      </p:pic>
      <p:pic>
        <p:nvPicPr>
          <p:cNvPr id="10" name="Рисунок 9" descr="0_cb484_8475fc0_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5229200"/>
            <a:ext cx="1296144" cy="987662"/>
          </a:xfrm>
          <a:prstGeom prst="rect">
            <a:avLst/>
          </a:prstGeom>
        </p:spPr>
      </p:pic>
      <p:pic>
        <p:nvPicPr>
          <p:cNvPr id="2050" name="Picture 2" descr="Скрап-набор Sunflower Madness элементы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96025" y="4000500"/>
            <a:ext cx="2847975" cy="2857500"/>
          </a:xfrm>
          <a:prstGeom prst="rect">
            <a:avLst/>
          </a:prstGeom>
          <a:noFill/>
        </p:spPr>
      </p:pic>
      <p:pic>
        <p:nvPicPr>
          <p:cNvPr id="1026" name="Picture 2" descr="C:\Users\kab-31\Desktop\Лазарева аттестация\фотографии\праздники в школе у Виты\DSC_022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933056"/>
            <a:ext cx="4387415" cy="2924944"/>
          </a:xfrm>
          <a:prstGeom prst="rect">
            <a:avLst/>
          </a:prstGeom>
          <a:noFill/>
        </p:spPr>
      </p:pic>
      <p:pic>
        <p:nvPicPr>
          <p:cNvPr id="1027" name="Picture 3" descr="C:\Users\kab-31\Desktop\Лазарева аттестация\фотографии\праздники в школе у Виты\DSC_022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4008" y="0"/>
            <a:ext cx="4104456" cy="273630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27576" y="278092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Дворников Владислав</a:t>
            </a:r>
          </a:p>
          <a:p>
            <a:r>
              <a:rPr lang="ru-RU" dirty="0" smtClean="0"/>
              <a:t>«Гусеница яблочная»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427984" y="530120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Георгиев Максим</a:t>
            </a:r>
          </a:p>
          <a:p>
            <a:r>
              <a:rPr lang="ru-RU" dirty="0" smtClean="0"/>
              <a:t>«Богатый ёжик»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1ee2_3b5f4d3d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5457056" y="455712"/>
            <a:ext cx="3810000" cy="3563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C:\Users\kab-31\Desktop\Лазарева аттестация\фотографии\праздники в школе у Виты\DSC_02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4716524" cy="3144349"/>
          </a:xfrm>
          <a:prstGeom prst="rect">
            <a:avLst/>
          </a:prstGeom>
          <a:noFill/>
        </p:spPr>
      </p:pic>
      <p:pic>
        <p:nvPicPr>
          <p:cNvPr id="2051" name="Picture 3" descr="C:\Users\kab-31\Desktop\Лазарева аттестация\фотографии\праздники в школе у Виты\DSC_02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3501008"/>
            <a:ext cx="4711452" cy="31409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24208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Кононова Виталия</a:t>
            </a:r>
          </a:p>
          <a:p>
            <a:r>
              <a:rPr lang="ru-RU" dirty="0" smtClean="0"/>
              <a:t>«Вкусный завтрак»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8052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Крылов Алексей</a:t>
            </a:r>
          </a:p>
          <a:p>
            <a:r>
              <a:rPr lang="ru-RU" dirty="0" smtClean="0"/>
              <a:t>«Кораблик счастья»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1ee2_3b5f4d3d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-79211" y="3004155"/>
            <a:ext cx="3866326" cy="37079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C:\Users\kab-31\Desktop\Лазарева аттестация\фотографии\праздники в школе у Виты\DSC_02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0648"/>
            <a:ext cx="4711452" cy="3140968"/>
          </a:xfrm>
          <a:prstGeom prst="rect">
            <a:avLst/>
          </a:prstGeom>
          <a:noFill/>
        </p:spPr>
      </p:pic>
      <p:pic>
        <p:nvPicPr>
          <p:cNvPr id="3075" name="Picture 3" descr="C:\Users\kab-31\Desktop\Лазарева аттестация\фотографии\праздники в школе у Виты\DSC_02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6523" y="3573016"/>
            <a:ext cx="4927477" cy="32849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40466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Воронина Алина</a:t>
            </a:r>
          </a:p>
          <a:p>
            <a:r>
              <a:rPr lang="ru-RU" dirty="0" smtClean="0"/>
              <a:t>«Весёлая встреча»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494116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Венедиктов Даниил</a:t>
            </a:r>
          </a:p>
          <a:p>
            <a:r>
              <a:rPr lang="ru-RU" dirty="0" smtClean="0"/>
              <a:t>«Личный транспорт»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71ee2_3b5f4d3d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-79211" y="3004155"/>
            <a:ext cx="3866326" cy="37079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0" name="Picture 2" descr="C:\Users\kab-31\Desktop\Лазарева аттестация\фотографии\праздники в школе у Виты\DSC_02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2655"/>
            <a:ext cx="4248472" cy="2832315"/>
          </a:xfrm>
          <a:prstGeom prst="rect">
            <a:avLst/>
          </a:prstGeom>
          <a:noFill/>
        </p:spPr>
      </p:pic>
      <p:pic>
        <p:nvPicPr>
          <p:cNvPr id="7171" name="Picture 3" descr="C:\Users\kab-31\Desktop\Лазарева аттестация\фотографии\праздники в школе у Виты\DSC_02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3429000"/>
            <a:ext cx="4570477" cy="30469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476672"/>
            <a:ext cx="428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Стельмах </a:t>
            </a:r>
            <a:r>
              <a:rPr lang="ru-RU" dirty="0" err="1" smtClean="0"/>
              <a:t>Виолетта</a:t>
            </a:r>
            <a:endParaRPr lang="ru-RU" dirty="0" smtClean="0"/>
          </a:p>
          <a:p>
            <a:r>
              <a:rPr lang="ru-RU" dirty="0" smtClean="0"/>
              <a:t>«Крокодил </a:t>
            </a:r>
            <a:r>
              <a:rPr lang="ru-RU" dirty="0" err="1" smtClean="0"/>
              <a:t>Крокодилович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465313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dirty="0" err="1" smtClean="0"/>
              <a:t>Гитченко</a:t>
            </a:r>
            <a:r>
              <a:rPr lang="ru-RU" dirty="0" smtClean="0"/>
              <a:t> Алина</a:t>
            </a:r>
          </a:p>
          <a:p>
            <a:r>
              <a:rPr lang="ru-RU" dirty="0" smtClean="0"/>
              <a:t>«Морковный человечек»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1ee2_3b5f4d3d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5457056" y="455712"/>
            <a:ext cx="3810000" cy="3563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 descr="C:\Users\kab-31\Desktop\Лазарева аттестация\фотографии\праздники в школе у Виты\DSC_02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4279404" cy="2852936"/>
          </a:xfrm>
          <a:prstGeom prst="rect">
            <a:avLst/>
          </a:prstGeom>
          <a:noFill/>
        </p:spPr>
      </p:pic>
      <p:pic>
        <p:nvPicPr>
          <p:cNvPr id="5123" name="Picture 3" descr="C:\Users\kab-31\Desktop\Лазарева аттестация\фотографии\праздники в школе у Виты\DSC_02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3789040"/>
            <a:ext cx="4320480" cy="28803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328498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«Спор овощей»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1ee2_3b5f4d3d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-79211" y="3004155"/>
            <a:ext cx="3866326" cy="37079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 descr="C:\Users\kab-31\Desktop\Лазарева аттестация\фотографии\праздники в школе у Виты\DSC_02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60648"/>
            <a:ext cx="4171392" cy="2780928"/>
          </a:xfrm>
          <a:prstGeom prst="rect">
            <a:avLst/>
          </a:prstGeom>
          <a:noFill/>
        </p:spPr>
      </p:pic>
      <p:pic>
        <p:nvPicPr>
          <p:cNvPr id="4100" name="Picture 4" descr="C:\Users\kab-31\Desktop\Лазарева аттестация\фотографии\праздники в школе у Виты\DSC_02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3404998"/>
            <a:ext cx="4608512" cy="30723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1988840"/>
            <a:ext cx="428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«Что важнее и полезнее?»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1ee2_3b5f4d3d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-79211" y="3004155"/>
            <a:ext cx="3866326" cy="37079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 descr="C:\Users\kab-31\Desktop\Лазарева аттестация\фотографии\праздники в школе у Виты\DSC_02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516" y="404664"/>
            <a:ext cx="4644516" cy="3096344"/>
          </a:xfrm>
          <a:prstGeom prst="rect">
            <a:avLst/>
          </a:prstGeom>
          <a:noFill/>
        </p:spPr>
      </p:pic>
      <p:pic>
        <p:nvPicPr>
          <p:cNvPr id="6147" name="Picture 3" descr="C:\Users\kab-31\Desktop\Лазарева аттестация\фотографии\праздники в школе у Виты\DSC_02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3717031"/>
            <a:ext cx="4355976" cy="2903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4" y="2276872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«Мы поём и читаем стихи про осень»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146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«Осенние фантазии» праздник осени </vt:lpstr>
      <vt:lpstr>Содержание: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kab-31</cp:lastModifiedBy>
  <cp:revision>28</cp:revision>
  <dcterms:created xsi:type="dcterms:W3CDTF">2014-07-22T11:08:04Z</dcterms:created>
  <dcterms:modified xsi:type="dcterms:W3CDTF">2014-10-13T11:20:13Z</dcterms:modified>
</cp:coreProperties>
</file>