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0" r:id="rId5"/>
    <p:sldId id="261" r:id="rId6"/>
    <p:sldId id="264" r:id="rId7"/>
    <p:sldId id="265" r:id="rId8"/>
    <p:sldId id="256" r:id="rId9"/>
    <p:sldId id="258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  <p:sndAc>
      <p:stSnd>
        <p:snd r:embed="rId13" name="cashreg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dn.mobilaps.dk/wp-content/uploads/2013/04/wpid-779338218-610x406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at17.privet.ru/lr/091ab68867aa0934dcad859198b5292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019.radikal.ru/1108/ec/7e895c80bf71.gi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785786" y="428604"/>
            <a:ext cx="7786742" cy="190500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слова</a:t>
            </a:r>
          </a:p>
        </p:txBody>
      </p:sp>
      <p:pic>
        <p:nvPicPr>
          <p:cNvPr id="1026" name="Picture 2" descr="D:\РАБОЧИЙ МАТЕРИАЛ\сканир.картинки\открытки, цв картинки\0_535b7_f771a085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571744"/>
            <a:ext cx="3365496" cy="39734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Составь слово</a:t>
            </a:r>
            <a:endParaRPr lang="ru-RU" sz="9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открытки, цв картинки\63daf16cc6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006124"/>
            <a:ext cx="5670630" cy="48518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234482"/>
          </a:xfrm>
        </p:spPr>
        <p:txBody>
          <a:bodyPr>
            <a:normAutofit/>
          </a:bodyPr>
          <a:lstStyle/>
          <a:p>
            <a:pPr algn="l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Приставка в слове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ПОДМЕТАТЬ,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Корень, как у слова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КОВАТЬ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Окончание в слове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СОВА 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b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Что это, такое ...</a:t>
            </a:r>
            <a:b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открытки, цв картинки\счастье в д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97264"/>
            <a:ext cx="3597771" cy="37607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5936" y="4653136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подкова</a:t>
            </a:r>
            <a:endParaRPr lang="ru-RU" sz="8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10346"/>
          </a:xfrm>
        </p:spPr>
        <p:txBody>
          <a:bodyPr>
            <a:noAutofit/>
          </a:bodyPr>
          <a:lstStyle/>
          <a:p>
            <a:pPr algn="l"/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Корень возьмите у слова 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МАНИТЬ</a:t>
            </a: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Окончание у слова 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ДОЧКА</a:t>
            </a: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Суффикс у слова 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КНИЖКА</a:t>
            </a: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Приставку возьмите у слова 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ПРИВЕЗТИ</a:t>
            </a: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ЧTO получилось? </a:t>
            </a:r>
            <a:endParaRPr lang="ru-RU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cdn.mobilaps.dk/wp-content/uploads/2013/04/wpid-779338218-610x40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080848"/>
            <a:ext cx="4752528" cy="3156464"/>
          </a:xfrm>
          <a:prstGeom prst="rect">
            <a:avLst/>
          </a:prstGeom>
          <a:noFill/>
        </p:spPr>
      </p:pic>
      <p:pic>
        <p:nvPicPr>
          <p:cNvPr id="4104" name="Picture 8" descr="D:\открытки, цв картинки\прозрачные\Джерр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3726161"/>
            <a:ext cx="3131840" cy="31318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11960" y="3356992"/>
            <a:ext cx="4932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приманка</a:t>
            </a:r>
            <a:endParaRPr lang="ru-RU" sz="8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48664" cy="3140968"/>
          </a:xfrm>
        </p:spPr>
        <p:txBody>
          <a:bodyPr>
            <a:normAutofit/>
          </a:bodyPr>
          <a:lstStyle/>
          <a:p>
            <a:pPr algn="l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Приставка спряталась в слове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ПОКОРМИТЬ </a:t>
            </a: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Корень такой же, как в cловe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ХОДОК.</a:t>
            </a: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Суффикс сходный тому, что в слове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ГЛАЗКИ,   </a:t>
            </a: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окончание, как в слове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БЕЗВКУСИЦА.</a:t>
            </a: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слово.</a:t>
            </a:r>
            <a:endParaRPr lang="ru-RU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 descr="Картинка 18 из 7948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74113"/>
            <a:ext cx="2160240" cy="398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4509120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походка</a:t>
            </a:r>
            <a:endParaRPr lang="ru-RU" sz="8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019.radikal.ru/1108/ec/7e895c80bf71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28" y="-243408"/>
            <a:ext cx="8343927" cy="74168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6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Подберите и вставьте корни слов            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20888"/>
            <a:ext cx="3707904" cy="10801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ru-RU" sz="46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</a:pPr>
            <a:endParaRPr lang="ru-RU" sz="3600" b="1" u="sng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0008" y="2840086"/>
            <a:ext cx="107156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 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0" y="548680"/>
          <a:ext cx="8892481" cy="630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112"/>
                <a:gridCol w="3312369"/>
              </a:tblGrid>
              <a:tr h="63093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i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ПОД_______ОВИК</a:t>
                      </a:r>
                      <a:endParaRPr lang="ru-RU" sz="3600" i="1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i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ПО_________ КА</a:t>
                      </a:r>
                      <a:endParaRPr lang="ru-RU" sz="360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i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ПЕРЕ_____ИЦА</a:t>
                      </a:r>
                    </a:p>
                    <a:p>
                      <a:pPr eaLnBrk="1" hangingPunct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ru-RU" sz="3600" b="1" i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ПОД_______НИК</a:t>
                      </a:r>
                      <a:endParaRPr lang="ru-RU" sz="3600" b="1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ru-RU" sz="3600" b="1" i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</a:t>
                      </a:r>
                      <a:r>
                        <a:rPr lang="ru-RU" sz="3600" b="1" i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_____ЧИК</a:t>
                      </a:r>
                    </a:p>
                    <a:p>
                      <a:pPr eaLnBrk="1" hangingPunct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ru-RU" sz="3600" b="1" i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ПОД______КА</a:t>
                      </a:r>
                    </a:p>
                    <a:p>
                      <a:pPr eaLnBrk="1" hangingPunct="1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ru-RU" sz="3600" b="1" i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ПЕРЕ_____ОК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None/>
                      </a:pPr>
                      <a:r>
                        <a:rPr lang="ru-RU" sz="3600" b="1" i="0" u="none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i="1" u="none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3600" b="1" i="1" u="sng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корни: </a:t>
                      </a:r>
                      <a:endParaRPr lang="ru-RU" sz="3600" b="1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415808" y="5086925"/>
            <a:ext cx="172819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БЕРЁЗ</a:t>
            </a:r>
            <a:endParaRPr lang="ru-RU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249289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</a:t>
            </a:r>
            <a:endParaRPr lang="ru-RU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2120" y="4149080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НОС</a:t>
            </a:r>
            <a:endParaRPr lang="ru-RU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80312" y="32849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</a:t>
            </a:r>
            <a:endParaRPr lang="ru-RU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2280" y="1700808"/>
            <a:ext cx="1800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ГОВОР</a:t>
            </a:r>
            <a:endParaRPr lang="ru-RU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0112" y="5949280"/>
            <a:ext cx="15841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ОКОН</a:t>
            </a:r>
            <a:endParaRPr lang="ru-RU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0112" y="12687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</a:t>
            </a:r>
            <a:endParaRPr lang="ru-RU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68889 -0.6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" y="-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67344 -0.0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47639 -0.257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48039 -0.404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47656 0.21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69288 0.215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46458 0.635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14282" y="1428736"/>
            <a:ext cx="8715435" cy="45243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993775" algn="ctr"/>
                <a:tab pos="2349500" algn="l"/>
              </a:tabLst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Приставки встали  перед  корнем,  </a:t>
            </a:r>
          </a:p>
          <a:p>
            <a:pPr>
              <a:tabLst>
                <a:tab pos="993775" algn="ctr"/>
                <a:tab pos="2349500" algn="l"/>
              </a:tabLst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Приставок много,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вceх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счeсть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tabLst>
                <a:tab pos="993775" algn="ctr"/>
                <a:tab pos="2349500" algn="l"/>
              </a:tabLst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cреди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них такие есть, </a:t>
            </a:r>
          </a:p>
          <a:p>
            <a:pPr>
              <a:tabLst>
                <a:tab pos="993775" algn="ctr"/>
                <a:tab pos="2349500" algn="l"/>
              </a:tabLst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назватъ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никак нельзя, </a:t>
            </a:r>
          </a:p>
          <a:p>
            <a:pPr>
              <a:tabLst>
                <a:tab pos="993775" algn="ctr"/>
                <a:tab pos="2349500" algn="l"/>
              </a:tabLst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Приставки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993775" algn="ctr"/>
                <a:tab pos="2349500" algn="l"/>
              </a:tabLst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993775" algn="ctr"/>
                <a:tab pos="2349500" algn="l"/>
              </a:tabLst>
            </a:pPr>
            <a:r>
              <a:rPr lang="ru-RU" sz="40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Ведущее  их назначенье</a:t>
            </a:r>
          </a:p>
          <a:p>
            <a:pPr>
              <a:tabLst>
                <a:tab pos="993775" algn="ctr"/>
                <a:tab pos="2349500" algn="l"/>
              </a:tabLst>
            </a:pPr>
            <a:r>
              <a:rPr lang="ru-RU" sz="40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Указывать действиям направленье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285728"/>
            <a:ext cx="36812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Приставки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-71461"/>
            <a:ext cx="942978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Распределите слова в два столбика</a:t>
            </a:r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колол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мёрз,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шил,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колол,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бил,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шил,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лез,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лез,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мёрз,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642910" y="5207644"/>
            <a:ext cx="2848970" cy="9360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КРЕПКО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364088" y="5214950"/>
            <a:ext cx="2851250" cy="93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НАСКВО3Ь</a:t>
            </a:r>
          </a:p>
        </p:txBody>
      </p:sp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714348" y="571480"/>
            <a:ext cx="2786082" cy="93028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КРЕПКО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5429256" y="500042"/>
            <a:ext cx="3071834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НАСКВО3Ь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467544" y="1916832"/>
            <a:ext cx="3640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примёрз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пришил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приколол</a:t>
            </a:r>
          </a:p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прилез</a:t>
            </a:r>
          </a:p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прибил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5615452" y="1772816"/>
            <a:ext cx="39251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промёрз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прошил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проколол</a:t>
            </a:r>
          </a:p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пролез</a:t>
            </a:r>
          </a:p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пробил</a:t>
            </a:r>
          </a:p>
        </p:txBody>
      </p:sp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 animBg="1"/>
      <p:bldP spid="5137" grpId="0"/>
      <p:bldP spid="51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Суффиксы</a:t>
            </a:r>
            <a:endParaRPr lang="ru-RU" sz="4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суффиксов важное есть назначенье, </a:t>
            </a:r>
          </a:p>
          <a:p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изменяют в словах их значенье, </a:t>
            </a:r>
          </a:p>
          <a:p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Любые суффиксы возьмем,</a:t>
            </a:r>
          </a:p>
          <a:p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место в слове им найдем.</a:t>
            </a:r>
            <a:endParaRPr lang="ru-RU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открытки, цв картинки\пче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59425"/>
            <a:ext cx="2884946" cy="3898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Образуй  существительные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помощью суффикса </a:t>
            </a:r>
            <a:r>
              <a:rPr lang="ru-RU" sz="4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К-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посадить деревья -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рубить лес -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побелить стены -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подкормить посевы –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сушить сено –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засолить огурцы –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обработать огород </a:t>
            </a:r>
            <a:r>
              <a:rPr lang="ru-RU" smtClean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916832"/>
            <a:ext cx="177971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708920"/>
            <a:ext cx="262142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побелка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01008"/>
            <a:ext cx="325800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4221088"/>
            <a:ext cx="192892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сушка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5085184"/>
            <a:ext cx="230883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засолка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5805264"/>
            <a:ext cx="300601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обработка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95727" y="1085835"/>
            <a:ext cx="244310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посадка</a:t>
            </a:r>
            <a:endParaRPr lang="ru-RU" sz="4800" b="1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0"/>
            <a:ext cx="4454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Собери слова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4422"/>
            <a:ext cx="192879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214422"/>
            <a:ext cx="250033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ВАГОН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214422"/>
            <a:ext cx="150019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ЛЁТ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1214422"/>
            <a:ext cx="14287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2143116"/>
            <a:ext cx="150019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3802" y="1214422"/>
            <a:ext cx="150019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2143116"/>
            <a:ext cx="1785950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УШК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6644" y="2143116"/>
            <a:ext cx="1785950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ЧИК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3071810"/>
            <a:ext cx="1785950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ЧИК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2143116"/>
            <a:ext cx="150019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3071810"/>
            <a:ext cx="64294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3071810"/>
            <a:ext cx="64294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143116"/>
            <a:ext cx="18573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3071810"/>
            <a:ext cx="64294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3071810"/>
            <a:ext cx="150019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0"/>
            <a:ext cx="4454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Собери слова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90" y="1214422"/>
            <a:ext cx="192879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312383"/>
            <a:ext cx="250033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ВАГОН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2240813"/>
            <a:ext cx="150019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ЛЁТ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4455391"/>
            <a:ext cx="14287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455391"/>
            <a:ext cx="150019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598399"/>
            <a:ext cx="150019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4455391"/>
            <a:ext cx="1785950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УШК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3312383"/>
            <a:ext cx="1785950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ЧИК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1214422"/>
            <a:ext cx="1785950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ЧИК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76" y="2240813"/>
            <a:ext cx="150019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0892" y="4455391"/>
            <a:ext cx="64294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4455391"/>
            <a:ext cx="64294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90" y="2312251"/>
            <a:ext cx="18573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496" y="2240813"/>
            <a:ext cx="64294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32" y="5598399"/>
            <a:ext cx="150019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246</Words>
  <Application>Microsoft Office PowerPoint</Application>
  <PresentationFormat>Экран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Подберите и вставьте корни слов              </vt:lpstr>
      <vt:lpstr>Слайд 3</vt:lpstr>
      <vt:lpstr>Слайд 4</vt:lpstr>
      <vt:lpstr>Слайд 5</vt:lpstr>
      <vt:lpstr>Суффиксы</vt:lpstr>
      <vt:lpstr>Слайд 7</vt:lpstr>
      <vt:lpstr>Слайд 8</vt:lpstr>
      <vt:lpstr>Слайд 9</vt:lpstr>
      <vt:lpstr>Составь слово</vt:lpstr>
      <vt:lpstr>Приставка в слове ПОДМЕТАТЬ,             Корень, как у слова КОВАТЬ  Окончание в слове СОВА                                                                       Что это, такое ...   </vt:lpstr>
      <vt:lpstr>Корень возьмите у слова МАНИТЬ  Окончание у слова ДОЧКА  Суффикс у слова КНИЖКА,  Приставку возьмите у слова ПРИВЕЗТИ.  ЧTO получилось? </vt:lpstr>
      <vt:lpstr>Приставка спряталась в слове ПОКОРМИТЬ  Корень такой же, как в cловe ХОДОК.                                                                 Суффикс сходный тому, что в слове ГЛАЗКИ,     А окончание, как в слове БЕЗВКУСИЦА. Назови слово.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Танюша</cp:lastModifiedBy>
  <cp:revision>31</cp:revision>
  <dcterms:created xsi:type="dcterms:W3CDTF">2014-03-31T06:45:50Z</dcterms:created>
  <dcterms:modified xsi:type="dcterms:W3CDTF">2014-03-31T19:39:04Z</dcterms:modified>
</cp:coreProperties>
</file>