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974-39D7-4C8C-876B-3ABEE677DD36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ABC-3C3B-40BF-8F8A-C47BBF73476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974-39D7-4C8C-876B-3ABEE677DD36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ABC-3C3B-40BF-8F8A-C47BBF734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974-39D7-4C8C-876B-3ABEE677DD36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ABC-3C3B-40BF-8F8A-C47BBF734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974-39D7-4C8C-876B-3ABEE677DD36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ABC-3C3B-40BF-8F8A-C47BBF734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974-39D7-4C8C-876B-3ABEE677DD36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ABC-3C3B-40BF-8F8A-C47BBF73476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974-39D7-4C8C-876B-3ABEE677DD36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ABC-3C3B-40BF-8F8A-C47BBF734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974-39D7-4C8C-876B-3ABEE677DD36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ABC-3C3B-40BF-8F8A-C47BBF734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974-39D7-4C8C-876B-3ABEE677DD36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CCABC-3C3B-40BF-8F8A-C47BBF7347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974-39D7-4C8C-876B-3ABEE677DD36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ABC-3C3B-40BF-8F8A-C47BBF734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974-39D7-4C8C-876B-3ABEE677DD36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F7CCABC-3C3B-40BF-8F8A-C47BBF734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243E974-39D7-4C8C-876B-3ABEE677DD36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ABC-3C3B-40BF-8F8A-C47BBF734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243E974-39D7-4C8C-876B-3ABEE677DD36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F7CCABC-3C3B-40BF-8F8A-C47BBF73476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16633"/>
            <a:ext cx="5855568" cy="165618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  <a:latin typeface="Segoe Print" pitchFamily="2" charset="0"/>
              </a:rPr>
              <a:t>Древнейшие стоянки на Нижнем Дону</a:t>
            </a:r>
            <a:endParaRPr lang="ru-RU" dirty="0">
              <a:solidFill>
                <a:srgbClr val="92D05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25" y="2564904"/>
            <a:ext cx="714375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4664"/>
            <a:ext cx="8640960" cy="5966123"/>
          </a:xfrm>
        </p:spPr>
      </p:pic>
    </p:spTree>
    <p:extLst>
      <p:ext uri="{BB962C8B-B14F-4D97-AF65-F5344CB8AC3E}">
        <p14:creationId xmlns:p14="http://schemas.microsoft.com/office/powerpoint/2010/main" val="18561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85003">
            <a:off x="4211960" y="274638"/>
            <a:ext cx="4464496" cy="524259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Segoe Print" pitchFamily="2" charset="0"/>
              </a:rPr>
              <a:t>Какие науки помогают узнать историю нашего края?</a:t>
            </a:r>
            <a:br>
              <a:rPr lang="ru-RU" sz="4000" dirty="0" smtClean="0">
                <a:solidFill>
                  <a:srgbClr val="FFFF00"/>
                </a:solidFill>
                <a:latin typeface="Segoe Print" pitchFamily="2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Segoe Print" pitchFamily="2" charset="0"/>
              </a:rPr>
              <a:t>Что такое археологический источник?</a:t>
            </a:r>
            <a:endParaRPr lang="ru-RU" sz="4000" dirty="0">
              <a:solidFill>
                <a:srgbClr val="FFFF00"/>
              </a:solidFill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348880"/>
            <a:ext cx="3376368" cy="42379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85639"/>
            <a:ext cx="2232248" cy="185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Segoe Print" pitchFamily="2" charset="0"/>
              </a:rPr>
              <a:t>Основные понятия</a:t>
            </a:r>
            <a:endParaRPr lang="ru-RU" dirty="0">
              <a:solidFill>
                <a:srgbClr val="00B050"/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Первобытность</a:t>
            </a:r>
          </a:p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Древние люди</a:t>
            </a:r>
          </a:p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Родовая община</a:t>
            </a:r>
          </a:p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Орудия труда</a:t>
            </a:r>
          </a:p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Собирательство</a:t>
            </a:r>
          </a:p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Охота</a:t>
            </a:r>
          </a:p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Религия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3157">
            <a:off x="4139952" y="1700808"/>
            <a:ext cx="423063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Segoe Print" pitchFamily="2" charset="0"/>
              </a:rPr>
              <a:t>1.Охотники древнего каменного века (палеолита)</a:t>
            </a:r>
            <a:endParaRPr lang="ru-RU" sz="3200" dirty="0">
              <a:solidFill>
                <a:srgbClr val="00B050"/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400" dirty="0" smtClean="0">
                <a:solidFill>
                  <a:schemeClr val="accent2"/>
                </a:solidFill>
                <a:latin typeface="Segoe Print" pitchFamily="2" charset="0"/>
              </a:rPr>
              <a:t>Первые люди появились на Нижнем Дону около 350тыс.лет назад. Люди передвигались вдоль рек, собирали съедобные растения и охотились. Древние орудия труда – рубила, изготовлялись из кремня путем грубой обивки кремневой гальки.</a:t>
            </a:r>
            <a:endParaRPr lang="ru-RU" sz="2400" dirty="0">
              <a:solidFill>
                <a:schemeClr val="accent2"/>
              </a:solidFill>
              <a:latin typeface="Segoe Prin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9094">
            <a:off x="4860032" y="1412776"/>
            <a:ext cx="4032448" cy="44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0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88640"/>
            <a:ext cx="4104456" cy="640871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Намного чаще встречаются следы человека, относящиеся к периоду 40-14 тыс. лет до н.э. люди занимались охотой на бизонов, лошадей , оленей. Применялись ловчие ямы, загоны. </a:t>
            </a:r>
          </a:p>
          <a:p>
            <a:pPr marL="36576" indent="0">
              <a:buNone/>
            </a:pPr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Segoe Print" pitchFamily="2" charset="0"/>
            </a:endParaRPr>
          </a:p>
          <a:p>
            <a:pPr marL="36576" indent="0">
              <a:buNone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Очажные пятна- следы древнейших очагов, огонь в которых поддерживался постоянно.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656"/>
            <a:ext cx="4248472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212976"/>
            <a:ext cx="3384376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2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Segoe Print" pitchFamily="2" charset="0"/>
              </a:rPr>
              <a:t>2.Средний каменный век (мезолит)</a:t>
            </a:r>
            <a:endParaRPr lang="ru-RU" sz="3200" dirty="0">
              <a:solidFill>
                <a:srgbClr val="00B050"/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99715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Segoe Print" pitchFamily="2" charset="0"/>
              </a:rPr>
              <a:t>Около 13 тысяч лет до н.э. произошло изменение климата. Резкое потепление вызвало исчезновение больших стад крупных животных. Теперь люди часто передвигались в поисках пропитания. Рыболовство занимало значительное место в занятиях людей.</a:t>
            </a:r>
            <a:endParaRPr lang="ru-RU" sz="2400" dirty="0">
              <a:solidFill>
                <a:srgbClr val="FFFF00"/>
              </a:solidFill>
              <a:latin typeface="Segoe Prin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1649">
            <a:off x="5227111" y="1687396"/>
            <a:ext cx="314411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6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4664"/>
            <a:ext cx="8640960" cy="6048672"/>
          </a:xfrm>
        </p:spPr>
      </p:pic>
    </p:spTree>
    <p:extLst>
      <p:ext uri="{BB962C8B-B14F-4D97-AF65-F5344CB8AC3E}">
        <p14:creationId xmlns:p14="http://schemas.microsoft.com/office/powerpoint/2010/main" val="26234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392488" cy="61066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Какие следы древнейшего человека были найдены в нашем крае?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О чем может рассказать очажное пятно?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204864"/>
            <a:ext cx="3376368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88640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924944"/>
            <a:ext cx="5616624" cy="37814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1. Составь рассказ на тему: «Жизнь людей каменного века».</a:t>
            </a:r>
            <a:b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2.Нарисуй орудия труда, использовавшиеся древним человеком и подпиши их.</a:t>
            </a:r>
            <a:endParaRPr lang="ru-RU" sz="32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6984776" cy="29523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9169">
            <a:off x="5603373" y="3661368"/>
            <a:ext cx="2985914" cy="268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124</TotalTime>
  <Words>177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Древнейшие стоянки на Нижнем Дону</vt:lpstr>
      <vt:lpstr>Какие науки помогают узнать историю нашего края? Что такое археологический источник?</vt:lpstr>
      <vt:lpstr>Основные понятия</vt:lpstr>
      <vt:lpstr>1.Охотники древнего каменного века (палеолита)</vt:lpstr>
      <vt:lpstr>Презентация PowerPoint</vt:lpstr>
      <vt:lpstr>2.Средний каменный век (мезолит)</vt:lpstr>
      <vt:lpstr>Презентация PowerPoint</vt:lpstr>
      <vt:lpstr>Какие следы древнейшего человека были найдены в нашем крае?  О чем может рассказать очажное пятно?</vt:lpstr>
      <vt:lpstr>1. Составь рассказ на тему: «Жизнь людей каменного века».  2.Нарисуй орудия труда, использовавшиеся древним человеком и подпиши их.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Древнейшие стоянки на Нижнем Дону</dc:title>
  <dc:creator>Елена</dc:creator>
  <cp:lastModifiedBy>Елена</cp:lastModifiedBy>
  <cp:revision>11</cp:revision>
  <dcterms:created xsi:type="dcterms:W3CDTF">2011-09-12T18:35:41Z</dcterms:created>
  <dcterms:modified xsi:type="dcterms:W3CDTF">2012-08-08T09:15:03Z</dcterms:modified>
</cp:coreProperties>
</file>