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7" d="100"/>
          <a:sy n="107" d="100"/>
        </p:scale>
        <p:origin x="5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1FC4-9121-46F7-B0F9-AD918C931563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2FE145E-773E-4AF6-A58E-FBEF378209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1FC4-9121-46F7-B0F9-AD918C931563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145E-773E-4AF6-A58E-FBEF378209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1FC4-9121-46F7-B0F9-AD918C931563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145E-773E-4AF6-A58E-FBEF378209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1FC4-9121-46F7-B0F9-AD918C931563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145E-773E-4AF6-A58E-FBEF378209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1FC4-9121-46F7-B0F9-AD918C931563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2FE145E-773E-4AF6-A58E-FBEF378209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1FC4-9121-46F7-B0F9-AD918C931563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145E-773E-4AF6-A58E-FBEF378209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1FC4-9121-46F7-B0F9-AD918C931563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145E-773E-4AF6-A58E-FBEF378209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1FC4-9121-46F7-B0F9-AD918C931563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145E-773E-4AF6-A58E-FBEF378209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1FC4-9121-46F7-B0F9-AD918C931563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145E-773E-4AF6-A58E-FBEF378209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1FC4-9121-46F7-B0F9-AD918C931563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145E-773E-4AF6-A58E-FBEF378209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1FC4-9121-46F7-B0F9-AD918C931563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2FE145E-773E-4AF6-A58E-FBEF378209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2D1FC4-9121-46F7-B0F9-AD918C931563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2FE145E-773E-4AF6-A58E-FBEF378209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12160" y="6178805"/>
            <a:ext cx="2880320" cy="585065"/>
          </a:xfrm>
        </p:spPr>
        <p:txBody>
          <a:bodyPr>
            <a:normAutofit/>
          </a:bodyPr>
          <a:lstStyle/>
          <a:p>
            <a:r>
              <a:rPr lang="ru-RU" sz="1600" dirty="0" smtClean="0"/>
              <a:t>              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Санта Клаус</a:t>
            </a:r>
            <a:endParaRPr lang="ru-RU" dirty="0"/>
          </a:p>
        </p:txBody>
      </p:sp>
      <p:pic>
        <p:nvPicPr>
          <p:cNvPr id="4" name="Рисунок 3" descr="xmas_0022_lightbo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5013176"/>
            <a:ext cx="1944216" cy="14581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pic_5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79" y="3311867"/>
            <a:ext cx="2071415" cy="294863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такой Санта Клаус?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Санта Клаус </a:t>
            </a:r>
            <a:r>
              <a:rPr lang="ru-RU" dirty="0" smtClean="0"/>
              <a:t>– рождественский дед, который дарит подарки детям на Рождество христово.</a:t>
            </a:r>
          </a:p>
          <a:p>
            <a:r>
              <a:rPr lang="ru-RU" dirty="0" smtClean="0"/>
              <a:t>Родина Санта Клауса </a:t>
            </a:r>
            <a:r>
              <a:rPr lang="ru-RU" dirty="0" smtClean="0">
                <a:solidFill>
                  <a:srgbClr val="FF0000"/>
                </a:solidFill>
              </a:rPr>
              <a:t>Лапландия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Санта приходит в гости детям Америки.</a:t>
            </a:r>
          </a:p>
        </p:txBody>
      </p:sp>
      <p:pic>
        <p:nvPicPr>
          <p:cNvPr id="6" name="Рисунок 5" descr="5206_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3212976"/>
            <a:ext cx="2116832" cy="28365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 descr="1413015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3356992"/>
            <a:ext cx="3312368" cy="24842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900" dirty="0" smtClean="0"/>
              <a:t>На голове у </a:t>
            </a:r>
            <a:r>
              <a:rPr lang="ru-RU" sz="1900" dirty="0" err="1" smtClean="0"/>
              <a:t>Санты</a:t>
            </a:r>
            <a:r>
              <a:rPr lang="ru-RU" sz="1900" dirty="0" smtClean="0"/>
              <a:t> колпак с помпончиком.</a:t>
            </a:r>
          </a:p>
          <a:p>
            <a:r>
              <a:rPr lang="ru-RU" sz="1900" dirty="0" smtClean="0"/>
              <a:t>На Санта Клаусе надета короткая куртка, перехваченная поясом и красные штаны.</a:t>
            </a:r>
          </a:p>
          <a:p>
            <a:r>
              <a:rPr lang="ru-RU" sz="1900" dirty="0" smtClean="0"/>
              <a:t>На Санта Клаусе всегда надеты сапоги, зачастую укороченного типа.</a:t>
            </a:r>
          </a:p>
          <a:p>
            <a:r>
              <a:rPr lang="ru-RU" sz="1900" dirty="0" smtClean="0"/>
              <a:t>У Санта Клауса борода коротко подстрижена</a:t>
            </a:r>
          </a:p>
          <a:p>
            <a:pPr>
              <a:buNone/>
            </a:pPr>
            <a:r>
              <a:rPr lang="ru-RU" sz="1900" dirty="0" smtClean="0"/>
              <a:t>       и кудрявая.</a:t>
            </a:r>
          </a:p>
          <a:p>
            <a:r>
              <a:rPr lang="ru-RU" sz="1900" dirty="0" smtClean="0"/>
              <a:t>Также Санта носит очки.</a:t>
            </a:r>
          </a:p>
          <a:p>
            <a:r>
              <a:rPr lang="ru-RU" sz="1900" dirty="0" smtClean="0"/>
              <a:t>Санта Клаус передвигается на санях,</a:t>
            </a:r>
          </a:p>
          <a:p>
            <a:pPr>
              <a:buNone/>
            </a:pPr>
            <a:r>
              <a:rPr lang="ru-RU" sz="1900" dirty="0" smtClean="0"/>
              <a:t> в которые запряжены восемь </a:t>
            </a:r>
          </a:p>
          <a:p>
            <a:pPr>
              <a:buNone/>
            </a:pPr>
            <a:r>
              <a:rPr lang="ru-RU" sz="1900" dirty="0" smtClean="0"/>
              <a:t>северных  оленей.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5" name="Рисунок 4" descr="Santa_Clau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2714620"/>
            <a:ext cx="3676967" cy="39963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 каждого оленя есть своё имя: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Дэшер</a:t>
            </a:r>
            <a:r>
              <a:rPr lang="ru-RU" dirty="0" smtClean="0"/>
              <a:t> ("Потрясающий")</a:t>
            </a:r>
          </a:p>
          <a:p>
            <a:r>
              <a:rPr lang="ru-RU" dirty="0" err="1" smtClean="0"/>
              <a:t>Дэнсер</a:t>
            </a:r>
            <a:r>
              <a:rPr lang="ru-RU" dirty="0" smtClean="0"/>
              <a:t> ("Танцор")</a:t>
            </a:r>
          </a:p>
          <a:p>
            <a:r>
              <a:rPr lang="ru-RU" dirty="0" err="1" smtClean="0"/>
              <a:t>Прэнсер</a:t>
            </a:r>
            <a:r>
              <a:rPr lang="ru-RU" dirty="0" smtClean="0"/>
              <a:t> ("Гарцующий")</a:t>
            </a:r>
          </a:p>
          <a:p>
            <a:r>
              <a:rPr lang="ru-RU" dirty="0" err="1" smtClean="0"/>
              <a:t>Виксен</a:t>
            </a:r>
            <a:r>
              <a:rPr lang="ru-RU" dirty="0" smtClean="0"/>
              <a:t> ("Злобный")</a:t>
            </a:r>
          </a:p>
          <a:p>
            <a:r>
              <a:rPr lang="ru-RU" dirty="0" smtClean="0"/>
              <a:t>Комет ("Комета")</a:t>
            </a:r>
          </a:p>
          <a:p>
            <a:r>
              <a:rPr lang="ru-RU" dirty="0" err="1" smtClean="0"/>
              <a:t>Кюпид</a:t>
            </a:r>
            <a:r>
              <a:rPr lang="ru-RU" dirty="0" smtClean="0"/>
              <a:t> ("Купидон")</a:t>
            </a:r>
          </a:p>
          <a:p>
            <a:r>
              <a:rPr lang="ru-RU" dirty="0" err="1" smtClean="0"/>
              <a:t>Дандер</a:t>
            </a:r>
            <a:r>
              <a:rPr lang="ru-RU" dirty="0" smtClean="0"/>
              <a:t> ("</a:t>
            </a:r>
            <a:r>
              <a:rPr lang="ru-RU" dirty="0" err="1" smtClean="0"/>
              <a:t>Болван</a:t>
            </a:r>
            <a:r>
              <a:rPr lang="ru-RU" dirty="0" smtClean="0"/>
              <a:t>")</a:t>
            </a:r>
          </a:p>
          <a:p>
            <a:r>
              <a:rPr lang="ru-RU" dirty="0" err="1" smtClean="0"/>
              <a:t>Бликсем</a:t>
            </a:r>
            <a:r>
              <a:rPr lang="ru-RU" dirty="0" smtClean="0"/>
              <a:t> ("Молниеносный")</a:t>
            </a:r>
            <a:endParaRPr lang="ru-RU" dirty="0"/>
          </a:p>
        </p:txBody>
      </p:sp>
      <p:pic>
        <p:nvPicPr>
          <p:cNvPr id="4" name="Рисунок 3" descr="1262683757santa_neb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1484784"/>
            <a:ext cx="3397019" cy="25477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1262683558san_derevny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4293096"/>
            <a:ext cx="2479557" cy="19386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204864"/>
            <a:ext cx="7772400" cy="1080120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 smtClean="0"/>
              <a:t>Санта попадает в дом через трубу и кладет свои подарки в носочки, которые дети развешивают над камином.</a:t>
            </a:r>
            <a:endParaRPr lang="ru-RU" sz="2000" i="1" dirty="0"/>
          </a:p>
        </p:txBody>
      </p:sp>
      <p:pic>
        <p:nvPicPr>
          <p:cNvPr id="3" name="Рисунок 2" descr="8e0fc6a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0232" y="285728"/>
            <a:ext cx="2736304" cy="20522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7" descr="newy6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3143248"/>
            <a:ext cx="2428892" cy="3428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newy4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214290"/>
            <a:ext cx="1071570" cy="2205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3" descr="newy6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4214818"/>
            <a:ext cx="107632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57818" y="3714752"/>
            <a:ext cx="333166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Другая 4">
      <a:dk1>
        <a:sysClr val="windowText" lastClr="000000"/>
      </a:dk1>
      <a:lt1>
        <a:sysClr val="window" lastClr="FFFFFF"/>
      </a:lt1>
      <a:dk2>
        <a:srgbClr val="C00000"/>
      </a:dk2>
      <a:lt2>
        <a:srgbClr val="E9E5DC"/>
      </a:lt2>
      <a:accent1>
        <a:srgbClr val="C00000"/>
      </a:accent1>
      <a:accent2>
        <a:srgbClr val="C00000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154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Справедливость</vt:lpstr>
      <vt:lpstr>Санта Клаус</vt:lpstr>
      <vt:lpstr>Кто такой Санта Клаус?</vt:lpstr>
      <vt:lpstr> </vt:lpstr>
      <vt:lpstr>У каждого оленя есть своё имя:</vt:lpstr>
      <vt:lpstr>Санта попадает в дом через трубу и кладет свои подарки в носочки, которые дети развешивают над камином.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Санта Клаус</dc:title>
  <dc:creator>Katja</dc:creator>
  <cp:lastModifiedBy>Admin</cp:lastModifiedBy>
  <cp:revision>16</cp:revision>
  <dcterms:created xsi:type="dcterms:W3CDTF">2010-11-21T17:52:31Z</dcterms:created>
  <dcterms:modified xsi:type="dcterms:W3CDTF">2013-11-10T16:51:25Z</dcterms:modified>
</cp:coreProperties>
</file>