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-214338"/>
            <a:ext cx="8534400" cy="1500198"/>
          </a:xfrm>
        </p:spPr>
        <p:txBody>
          <a:bodyPr>
            <a:normAutofit/>
          </a:bodyPr>
          <a:lstStyle/>
          <a:p>
            <a:pPr algn="l"/>
            <a:r>
              <a:rPr lang="ru-RU" sz="1400" i="1" dirty="0" smtClean="0">
                <a:solidFill>
                  <a:schemeClr val="tx1"/>
                </a:solidFill>
              </a:rPr>
              <a:t>        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Во Франции два Деда Мороза</a:t>
            </a:r>
            <a:r>
              <a:rPr lang="ru-RU" sz="1400" i="1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smtClean="0">
                <a:solidFill>
                  <a:schemeClr val="accent1">
                    <a:lumMod val="50000"/>
                  </a:schemeClr>
                </a:solidFill>
              </a:rPr>
              <a:t>од</a:t>
            </a:r>
            <a:r>
              <a:rPr lang="ru-RU" sz="1400" i="1" smtClean="0">
                <a:solidFill>
                  <a:schemeClr val="accent1">
                    <a:lumMod val="50000"/>
                  </a:schemeClr>
                </a:solidFill>
              </a:rPr>
              <a:t>ного 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зовут  "Дед Январь" – Пер - </a:t>
            </a:r>
            <a:r>
              <a:rPr lang="ru-RU" sz="1400" i="1" dirty="0" err="1" smtClean="0">
                <a:solidFill>
                  <a:schemeClr val="accent1">
                    <a:lumMod val="50000"/>
                  </a:schemeClr>
                </a:solidFill>
              </a:rPr>
              <a:t>Ноэль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, он ходит с посохом и носит широкополую шляпу. Он приносит детям в корзине подарки. </a:t>
            </a:r>
            <a:b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Второго зовут –Пер </a:t>
            </a:r>
            <a:r>
              <a:rPr lang="ru-RU" sz="1400" i="1" dirty="0" err="1" smtClean="0">
                <a:solidFill>
                  <a:schemeClr val="accent1">
                    <a:lumMod val="50000"/>
                  </a:schemeClr>
                </a:solidFill>
              </a:rPr>
              <a:t>Фуетар.Этот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 бородатый старик носит  меховую шапку и тёплый дорожный плащ. В его корзине спрятаны розги для непослушных и ленивых детей.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kbdm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50112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Все с нетерпением ждут Пер </a:t>
            </a:r>
            <a:r>
              <a:rPr lang="ru-RU" sz="2400" b="1" i="1" dirty="0" err="1" smtClean="0"/>
              <a:t>Ноэля</a:t>
            </a:r>
            <a:r>
              <a:rPr lang="ru-RU" sz="2400" b="1" i="1" dirty="0" smtClean="0"/>
              <a:t>. Он, по традиции, подъезжает к дому на </a:t>
            </a:r>
            <a:r>
              <a:rPr lang="ru-RU" sz="2400" b="1" i="1" dirty="0" err="1" smtClean="0"/>
              <a:t>осле</a:t>
            </a:r>
            <a:r>
              <a:rPr lang="ru-RU" sz="2400" b="1" i="1" dirty="0" smtClean="0"/>
              <a:t> в деревянных башмаках и с корзиной подарков.</a:t>
            </a:r>
            <a:endParaRPr lang="ru-RU" sz="2400" b="1" i="1" dirty="0"/>
          </a:p>
        </p:txBody>
      </p: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00364" y="571480"/>
            <a:ext cx="5286412" cy="5472112"/>
          </a:xfrm>
          <a:prstGeom prst="rect">
            <a:avLst/>
          </a:prstGeom>
          <a:noFill/>
          <a:ln/>
        </p:spPr>
      </p:pic>
      <p:sp>
        <p:nvSpPr>
          <p:cNvPr id="23" name="Рисунок 22"/>
          <p:cNvSpPr>
            <a:spLocks noGrp="1"/>
          </p:cNvSpPr>
          <p:nvPr>
            <p:ph type="pic" idx="1"/>
          </p:nvPr>
        </p:nvSpPr>
        <p:spPr>
          <a:xfrm>
            <a:off x="2357422" y="1071546"/>
            <a:ext cx="5867400" cy="4267200"/>
          </a:xfr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Пер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636" b="13636"/>
          <a:stretch>
            <a:fillRect/>
          </a:stretch>
        </p:blipFill>
        <p:spPr>
          <a:xfrm>
            <a:off x="3000375" y="609600"/>
            <a:ext cx="2928947" cy="303371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В Новый год бродит по крышам и спускается по дымоходам в дома, чтобы оставить подарки в башмачках французских детей.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24" y="1571612"/>
            <a:ext cx="3714776" cy="478632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80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         Во Франции два Деда Мороза: одного  зовут  "Дед Январь" – Пер - Ноэль, он ходит с посохом и носит широкополую шляпу. Он приносит детям в корзине подарки.  Второго зовут –Пер Фуетар.Этот бородатый старик носит  меховую шапку и тёплый дорожный плащ. В его корзине спрятаны розги для непослушных и ленивых детей.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Во Франции два Деда Мороза   зовут  "Дед Январь" – Пер - Ноэль, ходит с посохом и носит широкополую шляпу. Он приносит детям в корзине подарки. Второго зовут –Шаланд. Этот бородатый старик носит меховую шапку и тёплый дорожный плащ. В его корзине спрятаны розги для непослушных и ленивых детей. </dc:title>
  <cp:lastModifiedBy>Admin</cp:lastModifiedBy>
  <cp:revision>6</cp:revision>
  <dcterms:modified xsi:type="dcterms:W3CDTF">2013-11-12T06:27:15Z</dcterms:modified>
</cp:coreProperties>
</file>