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C4593BA-A90F-4B3F-83E6-C63A6D543B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339966"/>
                </a:solidFill>
              </a:rPr>
              <a:t>Японский Дед Мороз </a:t>
            </a:r>
            <a:r>
              <a:rPr lang="ru-RU" b="1" i="1" dirty="0" err="1" smtClean="0">
                <a:solidFill>
                  <a:srgbClr val="339966"/>
                </a:solidFill>
              </a:rPr>
              <a:t>Одзи-сан</a:t>
            </a:r>
            <a:endParaRPr lang="ru-RU" b="1" i="1" dirty="0">
              <a:solidFill>
                <a:srgbClr val="3399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Для японского Деда Мороза перед домами строят небольшие воротца из бамбуковых палочек с сосновыми ветками. А более богатые люди устанавливают карликовые деревца сосны, сливы или цветущего персика. Дети наряжаются в новую одежду, чтобы в наступающем году быть здоровыми и удачливыми</a:t>
            </a:r>
            <a:r>
              <a:rPr lang="ru-RU" b="1" dirty="0" smtClean="0">
                <a:solidFill>
                  <a:srgbClr val="339966"/>
                </a:solidFill>
              </a:rPr>
              <a:t>. </a:t>
            </a:r>
            <a:endParaRPr lang="ru-RU" b="1" dirty="0">
              <a:solidFill>
                <a:srgbClr val="339966"/>
              </a:solidFill>
            </a:endParaRPr>
          </a:p>
        </p:txBody>
      </p:sp>
      <p:pic>
        <p:nvPicPr>
          <p:cNvPr id="6" name="Содержимое 5" descr="ijlpb санjpg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00628" y="1357298"/>
            <a:ext cx="3123235" cy="4786346"/>
          </a:xfrm>
        </p:spPr>
      </p:pic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4000" b="1" dirty="0">
              <a:solidFill>
                <a:srgbClr val="0066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2400" dirty="0">
                <a:solidFill>
                  <a:srgbClr val="006600"/>
                </a:solidFill>
              </a:rPr>
              <a:t>	</a:t>
            </a:r>
            <a:r>
              <a:rPr lang="ru-RU" sz="2400" b="1" dirty="0">
                <a:solidFill>
                  <a:srgbClr val="006600"/>
                </a:solidFill>
              </a:rPr>
              <a:t>В Японии Новый год возвещают 108 ударов колокола</a:t>
            </a:r>
            <a:r>
              <a:rPr lang="ru-RU" sz="2400" b="1">
                <a:solidFill>
                  <a:srgbClr val="006600"/>
                </a:solidFill>
              </a:rPr>
              <a:t>. </a:t>
            </a:r>
            <a:endParaRPr lang="ru-RU" sz="2400" b="1" dirty="0" smtClean="0">
              <a:solidFill>
                <a:srgbClr val="006600"/>
              </a:solidFill>
            </a:endParaRPr>
          </a:p>
          <a:p>
            <a:pPr>
              <a:buFontTx/>
              <a:buNone/>
            </a:pPr>
            <a:r>
              <a:rPr lang="ru-RU" sz="2400" b="1" dirty="0" smtClean="0">
                <a:solidFill>
                  <a:srgbClr val="006600"/>
                </a:solidFill>
              </a:rPr>
              <a:t>     </a:t>
            </a:r>
            <a:r>
              <a:rPr lang="ru-RU" sz="2400" b="1" dirty="0" smtClean="0">
                <a:solidFill>
                  <a:srgbClr val="006600"/>
                </a:solidFill>
              </a:rPr>
              <a:t>Подарки японским детям привозят по морю на лодке.      Самый </a:t>
            </a:r>
            <a:r>
              <a:rPr lang="ru-RU" sz="2400" b="1" dirty="0">
                <a:solidFill>
                  <a:srgbClr val="006600"/>
                </a:solidFill>
              </a:rPr>
              <a:t>популярный новогодний подарок </a:t>
            </a:r>
            <a:r>
              <a:rPr lang="ru-RU" sz="2400" b="1" dirty="0" smtClean="0">
                <a:solidFill>
                  <a:srgbClr val="006600"/>
                </a:solidFill>
              </a:rPr>
              <a:t>– </a:t>
            </a:r>
            <a:r>
              <a:rPr lang="ru-RU" sz="2400" b="1" dirty="0" err="1" smtClean="0">
                <a:solidFill>
                  <a:srgbClr val="006600"/>
                </a:solidFill>
              </a:rPr>
              <a:t>Кумаде</a:t>
            </a:r>
            <a:r>
              <a:rPr lang="ru-RU" sz="2400" b="1" dirty="0" smtClean="0">
                <a:solidFill>
                  <a:srgbClr val="006600"/>
                </a:solidFill>
              </a:rPr>
              <a:t> </a:t>
            </a:r>
            <a:r>
              <a:rPr lang="ru-RU" sz="2400" b="1" dirty="0">
                <a:solidFill>
                  <a:srgbClr val="006600"/>
                </a:solidFill>
              </a:rPr>
              <a:t>- грабли из бамбука, чтобы было чем счастье загребать. </a:t>
            </a:r>
          </a:p>
        </p:txBody>
      </p:sp>
      <p:pic>
        <p:nvPicPr>
          <p:cNvPr id="36874" name="Picture 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7686" y="1357298"/>
            <a:ext cx="4068762" cy="4679950"/>
          </a:xfrm>
          <a:noFill/>
          <a:ln/>
        </p:spPr>
      </p:pic>
      <p:sp>
        <p:nvSpPr>
          <p:cNvPr id="6" name="Содержимое 5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6600"/>
                </a:solidFill>
              </a:rPr>
              <a:t>Дома украшают ветками сосны, сосна - символ долголетия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6" name="Содержимое 5" descr="Jlpb 3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214414" y="1357298"/>
            <a:ext cx="6469721" cy="4829196"/>
          </a:xfrm>
        </p:spPr>
      </p:pic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58</Words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Японский Дед Мороз Одзи-сан</vt:lpstr>
      <vt:lpstr>Слайд 2</vt:lpstr>
      <vt:lpstr>Дома украшают ветками сосны, сосна - символ долголетия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Японский Дед Мороз Одзи-сан</dc:title>
  <cp:lastModifiedBy>Admin</cp:lastModifiedBy>
  <cp:revision>3</cp:revision>
  <dcterms:modified xsi:type="dcterms:W3CDTF">2013-11-12T06:33:00Z</dcterms:modified>
</cp:coreProperties>
</file>