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57158" y="285728"/>
            <a:ext cx="9001188" cy="1000132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  <a:t>Такие</a:t>
            </a:r>
            <a:r>
              <a:rPr lang="en-US" sz="5400" i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sz="5400" i="1" dirty="0" smtClean="0">
                <a:solidFill>
                  <a:srgbClr val="FF0000"/>
                </a:solidFill>
                <a:latin typeface="Arial Narrow" pitchFamily="34" charset="0"/>
              </a:rPr>
              <a:t>разные Деды Морозы</a:t>
            </a:r>
            <a:endParaRPr lang="ru-RU" sz="5400" dirty="0">
              <a:latin typeface="Arial Narrow" pitchFamily="34" charset="0"/>
            </a:endParaRPr>
          </a:p>
        </p:txBody>
      </p:sp>
      <p:sp>
        <p:nvSpPr>
          <p:cNvPr id="27" name="Текст 2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28" name="Picture 11" descr="5696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643306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kbdm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990850"/>
            <a:ext cx="3582995" cy="336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pic_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1081" y="3071810"/>
            <a:ext cx="2642919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" name="Рисунок 31" descr="sant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29132"/>
            <a:ext cx="3857620" cy="24288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3" name="Рисунок 32" descr="8e0fc6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3438" y="928670"/>
            <a:ext cx="3571900" cy="205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66770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latin typeface="Arial Black"/>
              </a:rPr>
              <a:t>Российский Дед Мороз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" y="1341438"/>
            <a:ext cx="550069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Имя:</a:t>
            </a:r>
            <a:r>
              <a:rPr lang="ru-RU" sz="2800" dirty="0"/>
              <a:t> </a:t>
            </a:r>
            <a:r>
              <a:rPr lang="ru-RU" altLang="zh-CN" sz="2800" dirty="0"/>
              <a:t>Мороз (</a:t>
            </a:r>
            <a:r>
              <a:rPr lang="ru-RU" altLang="zh-CN" sz="2800" dirty="0" err="1"/>
              <a:t>Морозко</a:t>
            </a:r>
            <a:r>
              <a:rPr lang="ru-RU" altLang="zh-CN" sz="2800" dirty="0"/>
              <a:t>, Трескун, </a:t>
            </a:r>
            <a:r>
              <a:rPr lang="ru-RU" altLang="zh-CN" sz="2800" dirty="0" err="1"/>
              <a:t>Студенец</a:t>
            </a:r>
            <a:r>
              <a:rPr lang="ru-RU" altLang="zh-CN" sz="2800" dirty="0"/>
              <a:t>), прообраз Деда Мороза Святого Николая  </a:t>
            </a:r>
          </a:p>
          <a:p>
            <a:pPr>
              <a:spcBef>
                <a:spcPct val="50000"/>
              </a:spcBef>
            </a:pPr>
            <a:r>
              <a:rPr lang="ru-RU" altLang="zh-CN" sz="2800" b="1" dirty="0" err="1" smtClean="0">
                <a:solidFill>
                  <a:schemeClr val="accent2"/>
                </a:solidFill>
              </a:rPr>
              <a:t>Возвраст</a:t>
            </a:r>
            <a:r>
              <a:rPr lang="ru-RU" altLang="zh-CN" sz="2800" b="1" dirty="0" smtClean="0">
                <a:solidFill>
                  <a:schemeClr val="accent2"/>
                </a:solidFill>
              </a:rPr>
              <a:t>:</a:t>
            </a:r>
            <a:r>
              <a:rPr lang="ru-RU" altLang="zh-CN" sz="2800" dirty="0" smtClean="0"/>
              <a:t> </a:t>
            </a:r>
            <a:r>
              <a:rPr lang="ru-RU" altLang="zh-CN" sz="2800" dirty="0"/>
              <a:t>более 2000 лет</a:t>
            </a:r>
          </a:p>
          <a:p>
            <a:pPr>
              <a:spcBef>
                <a:spcPct val="50000"/>
              </a:spcBef>
            </a:pPr>
            <a:r>
              <a:rPr lang="ru-RU" altLang="zh-CN" sz="2800" dirty="0">
                <a:solidFill>
                  <a:schemeClr val="accent2"/>
                </a:solidFill>
              </a:rPr>
              <a:t>День рождения</a:t>
            </a:r>
            <a:r>
              <a:rPr lang="ru-RU" altLang="zh-CN" sz="2800" dirty="0" smtClean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altLang="zh-CN" sz="2800" dirty="0" smtClean="0"/>
              <a:t> </a:t>
            </a:r>
            <a:r>
              <a:rPr lang="ru-RU" altLang="zh-CN" sz="2800" dirty="0"/>
              <a:t>18 ноября</a:t>
            </a:r>
            <a:endParaRPr lang="ru-RU" sz="2800" dirty="0"/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Место проживания:</a:t>
            </a:r>
            <a:r>
              <a:rPr lang="ru-RU" sz="2800" dirty="0"/>
              <a:t> </a:t>
            </a:r>
          </a:p>
          <a:p>
            <a:pPr>
              <a:spcBef>
                <a:spcPct val="50000"/>
              </a:spcBef>
            </a:pPr>
            <a:r>
              <a:rPr lang="ru-RU" sz="2800" dirty="0"/>
              <a:t>Россия,  г. Великий Устюг</a:t>
            </a:r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66770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2">
                    <a:alpha val="50000"/>
                  </a:schemeClr>
                </a:solidFill>
                <a:latin typeface="Arial Black"/>
              </a:rPr>
              <a:t>Российский Дед Мороз</a:t>
            </a:r>
          </a:p>
        </p:txBody>
      </p:sp>
      <p:pic>
        <p:nvPicPr>
          <p:cNvPr id="5" name="Picture 30" descr="дм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5143536" cy="43386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ja-JP" sz="1400" b="1" dirty="0" smtClean="0">
                <a:latin typeface="Century Gothic" pitchFamily="34" charset="0"/>
              </a:rPr>
              <a:t>.</a:t>
            </a:r>
            <a:r>
              <a:rPr lang="ru-RU" sz="1400" b="1" dirty="0" smtClean="0">
                <a:latin typeface="Century Gothic" pitchFamily="34" charset="0"/>
              </a:rPr>
              <a:t/>
            </a:r>
            <a:br>
              <a:rPr lang="ru-RU" sz="1400" b="1" dirty="0" smtClean="0">
                <a:latin typeface="Century Gothic" pitchFamily="34" charset="0"/>
              </a:rPr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09600" y="642918"/>
            <a:ext cx="2209800" cy="4365187"/>
          </a:xfrm>
        </p:spPr>
        <p:txBody>
          <a:bodyPr>
            <a:normAutofit/>
          </a:bodyPr>
          <a:lstStyle/>
          <a:p>
            <a:r>
              <a:rPr lang="ru-RU" altLang="ja-JP" sz="1400" b="1" dirty="0" smtClean="0">
                <a:latin typeface="Century Gothic" pitchFamily="34" charset="0"/>
              </a:rPr>
              <a:t>Женой Деда Мороза была злая старуха Зима. И еще у него была прекрасная </a:t>
            </a:r>
            <a:r>
              <a:rPr lang="ru-RU" altLang="ja-JP" sz="1400" b="1" dirty="0" smtClean="0">
                <a:latin typeface="Century Gothic" pitchFamily="34" charset="0"/>
              </a:rPr>
              <a:t>внучка </a:t>
            </a:r>
            <a:r>
              <a:rPr lang="ru-RU" altLang="ja-JP" sz="1400" b="1" dirty="0" smtClean="0">
                <a:latin typeface="Century Gothic" pitchFamily="34" charset="0"/>
              </a:rPr>
              <a:t>– </a:t>
            </a:r>
            <a:r>
              <a:rPr lang="ru-RU" altLang="ja-JP" sz="1400" b="1" dirty="0" smtClean="0">
                <a:latin typeface="Century Gothic" pitchFamily="34" charset="0"/>
              </a:rPr>
              <a:t>Снегурочка</a:t>
            </a:r>
            <a:endParaRPr lang="en-US" altLang="ja-JP" sz="1400" b="1" dirty="0" smtClean="0">
              <a:latin typeface="Century Gothic" pitchFamily="34" charset="0"/>
            </a:endParaRPr>
          </a:p>
          <a:p>
            <a:endParaRPr lang="en-US" sz="1400" b="1" dirty="0" smtClean="0">
              <a:latin typeface="Century Gothic" pitchFamily="34" charset="0"/>
            </a:endParaRPr>
          </a:p>
          <a:p>
            <a:r>
              <a:rPr lang="ru-RU" altLang="ja-JP" sz="1400" b="1" dirty="0" smtClean="0">
                <a:latin typeface="Century Gothic" pitchFamily="34" charset="0"/>
              </a:rPr>
              <a:t>Снегурочка удивительно красивая, ласковая и милая девушка. Она любит снег и холод, </a:t>
            </a:r>
            <a:br>
              <a:rPr lang="ru-RU" altLang="ja-JP" sz="1400" b="1" dirty="0" smtClean="0">
                <a:latin typeface="Century Gothic" pitchFamily="34" charset="0"/>
              </a:rPr>
            </a:br>
            <a:r>
              <a:rPr lang="ru-RU" altLang="ja-JP" sz="1400" b="1" dirty="0" smtClean="0">
                <a:latin typeface="Century Gothic" pitchFamily="34" charset="0"/>
              </a:rPr>
              <a:t>а от солнечных лучей тает. Но на детские праздники она приходит с большой радостью, резвится, водит вместе с детишками хороводы.</a:t>
            </a:r>
            <a:r>
              <a:rPr lang="ru-RU" sz="1200" b="1" dirty="0" smtClean="0">
                <a:latin typeface="Century Gothic" pitchFamily="34" charset="0"/>
              </a:rPr>
              <a:t/>
            </a:r>
            <a:br>
              <a:rPr lang="ru-RU" sz="1200" b="1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4" name="Picture 6" descr="ded_moroz_snegurk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38" r="6138"/>
          <a:stretch>
            <a:fillRect/>
          </a:stretch>
        </p:blipFill>
        <p:spPr bwMode="auto">
          <a:xfrm rot="420000">
            <a:off x="2982493" y="521692"/>
            <a:ext cx="5891350" cy="546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Autofit/>
          </a:bodyPr>
          <a:lstStyle/>
          <a:p>
            <a:r>
              <a:rPr lang="ru-RU" altLang="ja-JP" sz="1600" b="1" dirty="0" smtClean="0">
                <a:latin typeface="Century Gothic" pitchFamily="34" charset="0"/>
              </a:rPr>
              <a:t>   Дед </a:t>
            </a:r>
            <a:r>
              <a:rPr lang="ru-RU" altLang="ja-JP" sz="1600" b="1" dirty="0" smtClean="0">
                <a:latin typeface="Century Gothic" pitchFamily="34" charset="0"/>
              </a:rPr>
              <a:t>Мороз - великий чародей. У него есть волшебное зеркало, в которое он смотрится каждое утро и оттого не стареет. А ведь деду перевалило за 2000 лет!</a:t>
            </a:r>
            <a:br>
              <a:rPr lang="ru-RU" altLang="ja-JP" sz="1600" b="1" dirty="0" smtClean="0">
                <a:latin typeface="Century Gothic" pitchFamily="34" charset="0"/>
              </a:rPr>
            </a:br>
            <a:endParaRPr lang="ru-RU" sz="1600" dirty="0"/>
          </a:p>
        </p:txBody>
      </p:sp>
      <p:pic>
        <p:nvPicPr>
          <p:cNvPr id="4" name="Picture 4" descr="Brest28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358246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563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    Живет </a:t>
            </a:r>
            <a:r>
              <a:rPr lang="ru-RU" sz="1400" b="1" dirty="0" smtClean="0">
                <a:latin typeface="Century Gothic" pitchFamily="34" charset="0"/>
              </a:rPr>
              <a:t>Дед Мороз в своей собственной резиденции, которая находится в Великом Устюге (Вологодская область). Если вы напишете письмо и отправите его по адресу «Вологодская область, г. Великий Устюг, резиденция Деда Мороза», оно непременно дойдет до адресата.</a:t>
            </a:r>
            <a:br>
              <a:rPr lang="ru-RU" sz="1400" b="1" dirty="0" smtClean="0">
                <a:latin typeface="Century Gothic" pitchFamily="34" charset="0"/>
              </a:rPr>
            </a:br>
            <a:endParaRPr lang="ru-RU" sz="14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4287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/>
            </a:r>
            <a:br>
              <a:rPr lang="ru-RU" sz="1400" b="1" dirty="0" smtClean="0">
                <a:latin typeface="Century Gothic" pitchFamily="34" charset="0"/>
              </a:rPr>
            </a:br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642918"/>
            <a:ext cx="4040188" cy="1871682"/>
          </a:xfrm>
        </p:spPr>
        <p:txBody>
          <a:bodyPr/>
          <a:lstStyle/>
          <a:p>
            <a:r>
              <a:rPr lang="ru-RU" sz="1400" dirty="0" smtClean="0">
                <a:latin typeface="Century Gothic" pitchFamily="34" charset="0"/>
              </a:rPr>
              <a:t>Ну и конечно, одна из самых главных забот Деда Мороза - успеть прочитать все письма до наступления Нового года. Каждый год к Деду Морозу приходит до пятисот тысяч писем, целая белоснежная гора! </a:t>
            </a:r>
            <a:br>
              <a:rPr lang="ru-RU" sz="1400" dirty="0" smtClean="0">
                <a:latin typeface="Century Gothic" pitchFamily="34" charset="0"/>
              </a:rPr>
            </a:br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857233"/>
            <a:ext cx="4041775" cy="1214445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Century Gothic" pitchFamily="34" charset="0"/>
              </a:rPr>
              <a:t>Дед Мороз внимательно прочитывает каждое письмо, чтобы принести ребятам подарки, которые они захотели.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4" name="Picture 5" descr="700748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285992"/>
            <a:ext cx="4040188" cy="3635760"/>
          </a:xfrm>
          <a:prstGeom prst="rect">
            <a:avLst/>
          </a:prstGeom>
          <a:noFill/>
        </p:spPr>
      </p:pic>
      <p:pic>
        <p:nvPicPr>
          <p:cNvPr id="7" name="Picture 5" descr="VU2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285992"/>
            <a:ext cx="4041775" cy="367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75"/>
            <a:ext cx="9144000" cy="6899275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ext Box 2"/>
          <p:cNvSpPr txBox="1">
            <a:spLocks noGrp="1" noChangeArrowheads="1"/>
          </p:cNvSpPr>
          <p:nvPr>
            <p:ph idx="1"/>
          </p:nvPr>
        </p:nvSpPr>
        <p:spPr bwMode="auto">
          <a:xfrm rot="10800000" flipV="1">
            <a:off x="361445" y="5739332"/>
            <a:ext cx="8195894" cy="830997"/>
          </a:xfrm>
          <a:prstGeom prst="rect">
            <a:avLst/>
          </a:prstGeom>
          <a:gradFill rotWithShape="1">
            <a:gsLst>
              <a:gs pos="0">
                <a:schemeClr val="accent1">
                  <a:alpha val="33000"/>
                </a:schemeClr>
              </a:gs>
              <a:gs pos="100000">
                <a:schemeClr val="accent1">
                  <a:gamma/>
                  <a:tint val="4706"/>
                  <a:invGamma/>
                  <a:alpha val="33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altLang="ja-JP" sz="1600" b="1" dirty="0">
                <a:solidFill>
                  <a:schemeClr val="bg1"/>
                </a:solidFill>
                <a:latin typeface="Century Gothic" pitchFamily="34" charset="0"/>
              </a:rPr>
              <a:t>Современный Дед Мороз – это очень веселый и добрый старик. Узнать его можно по длинной белой бороде, красной шапке, волшебному посоху и большому мешку с подарками.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prezent_izo_2kl_ur23 (1)</Template>
  <TotalTime>47</TotalTime>
  <Words>238</Words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Такие разные Деды Морозы</vt:lpstr>
      <vt:lpstr>Слайд 2</vt:lpstr>
      <vt:lpstr>. </vt:lpstr>
      <vt:lpstr>   Дед Мороз - великий чародей. У него есть волшебное зеркало, в которое он смотрится каждое утро и оттого не стареет. А ведь деду перевалило за 2000 лет! </vt:lpstr>
      <vt:lpstr>    Живет Дед Мороз в своей собственной резиденции, которая находится в Великом Устюге (Вологодская область). Если вы напишете письмо и отправите его по адресу «Вологодская область, г. Великий Устюг, резиденция Деда Мороза», оно непременно дойдет до адресата. </vt:lpstr>
      <vt:lpstr>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</cp:revision>
  <dcterms:modified xsi:type="dcterms:W3CDTF">2013-11-10T15:47:43Z</dcterms:modified>
</cp:coreProperties>
</file>