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57" r:id="rId5"/>
    <p:sldId id="259" r:id="rId6"/>
    <p:sldId id="260" r:id="rId7"/>
    <p:sldId id="278" r:id="rId8"/>
    <p:sldId id="261" r:id="rId9"/>
    <p:sldId id="262" r:id="rId10"/>
    <p:sldId id="266" r:id="rId11"/>
    <p:sldId id="267" r:id="rId12"/>
    <p:sldId id="269" r:id="rId13"/>
    <p:sldId id="271" r:id="rId14"/>
    <p:sldId id="272" r:id="rId15"/>
    <p:sldId id="273" r:id="rId16"/>
    <p:sldId id="276" r:id="rId17"/>
    <p:sldId id="274" r:id="rId18"/>
    <p:sldId id="275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9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5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58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98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65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5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07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61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2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2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09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446CD-A508-4BEB-8F9C-830BCB3B48E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36F11-1B3B-4877-B422-365A86692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30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68952" cy="4446256"/>
          </a:xfrm>
        </p:spPr>
        <p:txBody>
          <a:bodyPr>
            <a:normAutofit fontScale="90000"/>
          </a:bodyPr>
          <a:lstStyle/>
          <a:p>
            <a:r>
              <a:rPr lang="tt-RU" alt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Тән әг</a:t>
            </a:r>
            <a:r>
              <a:rPr lang="ru-RU" altLang="ru-RU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ъзалары</a:t>
            </a:r>
            <a:r>
              <a:rPr lang="ru-RU" alt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6600" b="1" dirty="0" smtClean="0">
                <a:solidFill>
                  <a:srgbClr val="0070C0"/>
                </a:solidFill>
              </a:rPr>
              <a:t>Части тела человека.</a:t>
            </a:r>
            <a:br>
              <a:rPr lang="ru-RU" altLang="ru-RU" sz="6600" b="1" dirty="0" smtClean="0">
                <a:solidFill>
                  <a:srgbClr val="0070C0"/>
                </a:solidFill>
              </a:rPr>
            </a:br>
            <a:r>
              <a:rPr lang="ru-RU" altLang="ru-RU" sz="6600" b="1" dirty="0" err="1" smtClean="0"/>
              <a:t>Исемнәрнең</a:t>
            </a:r>
            <a:r>
              <a:rPr lang="en-US" altLang="ru-RU" sz="6600" b="1" dirty="0" smtClean="0"/>
              <a:t> I</a:t>
            </a:r>
            <a:r>
              <a:rPr lang="tt-RU" altLang="ru-RU" sz="6600" b="1" dirty="0" smtClean="0"/>
              <a:t> һәм</a:t>
            </a:r>
            <a:r>
              <a:rPr lang="en-US" altLang="ru-RU" sz="6600" b="1" dirty="0" smtClean="0"/>
              <a:t> II</a:t>
            </a:r>
            <a:r>
              <a:rPr lang="ru-RU" altLang="ru-RU" sz="6600" b="1" dirty="0" smtClean="0"/>
              <a:t> </a:t>
            </a:r>
            <a:r>
              <a:rPr lang="ru-RU" altLang="ru-RU" sz="6600" b="1" dirty="0" err="1" smtClean="0"/>
              <a:t>зат</a:t>
            </a:r>
            <a:r>
              <a:rPr lang="ru-RU" altLang="ru-RU" sz="6600" b="1" dirty="0" smtClean="0"/>
              <a:t> </a:t>
            </a:r>
            <a:r>
              <a:rPr lang="ru-RU" altLang="ru-RU" sz="6600" b="1" dirty="0" err="1" smtClean="0"/>
              <a:t>тартым</a:t>
            </a:r>
            <a:r>
              <a:rPr lang="ru-RU" altLang="ru-RU" sz="6600" b="1" dirty="0" smtClean="0"/>
              <a:t/>
            </a:r>
            <a:br>
              <a:rPr lang="ru-RU" altLang="ru-RU" sz="6600" b="1" dirty="0" smtClean="0"/>
            </a:br>
            <a:r>
              <a:rPr lang="ru-RU" altLang="ru-RU" sz="6600" b="1" dirty="0" err="1" smtClean="0"/>
              <a:t>белән</a:t>
            </a:r>
            <a:r>
              <a:rPr lang="ru-RU" altLang="ru-RU" sz="6600" b="1" dirty="0" smtClean="0"/>
              <a:t> </a:t>
            </a:r>
            <a:r>
              <a:rPr lang="ru-RU" altLang="ru-RU" sz="6600" b="1" dirty="0" err="1" smtClean="0"/>
              <a:t>төрләнеше</a:t>
            </a:r>
            <a:endParaRPr lang="ru-RU" sz="6600" dirty="0"/>
          </a:p>
        </p:txBody>
      </p:sp>
      <p:pic>
        <p:nvPicPr>
          <p:cNvPr id="1026" name="Picture 2" descr="http://im1-tub-ru.yandex.net/i?id=70dcbf6dcc609cb75ff12111caaaf99c-11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13"/>
            <a:ext cx="1763688" cy="1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6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                     </a:t>
            </a:r>
            <a:br>
              <a:rPr lang="ru-RU" dirty="0" smtClean="0"/>
            </a:br>
            <a:r>
              <a:rPr lang="ru-RU" sz="4900" b="1" dirty="0"/>
              <a:t> </a:t>
            </a:r>
            <a:r>
              <a:rPr lang="ru-RU" sz="4900" b="1" dirty="0" smtClean="0"/>
              <a:t>                               (К) Г</a:t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/>
              <a:t/>
            </a:r>
            <a:br>
              <a:rPr lang="ru-RU" sz="4900" b="1" dirty="0"/>
            </a:br>
            <a:r>
              <a:rPr lang="ru-RU" sz="4900" b="1" dirty="0" smtClean="0"/>
              <a:t>МИНЕМ                 (К) Г            - ЫМ</a:t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/>
              <a:t> </a:t>
            </a:r>
            <a:r>
              <a:rPr lang="ru-RU" sz="4900" b="1" dirty="0" smtClean="0"/>
              <a:t>                                 (К) Г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5" descr="i?id=293693512-2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251" y="381264"/>
            <a:ext cx="1193717" cy="127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im1-tub-ru.yandex.net/i?id=c19477641d06ecb6f59bb60931d1547f-93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28" y="4005064"/>
            <a:ext cx="1632241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724128" y="1019869"/>
            <a:ext cx="1368152" cy="1401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5940152" y="272308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5940152" y="3212976"/>
            <a:ext cx="1152128" cy="16561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pic>
        <p:nvPicPr>
          <p:cNvPr id="9" name="Picture 4" descr="http://im2-tub-ru.yandex.net/i?id=f9781f3252148823fdbe4ca9e6c67657-141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29" y="2132856"/>
            <a:ext cx="1440160" cy="118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4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03468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                              (К) Г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СИНЕ</a:t>
            </a:r>
            <a:r>
              <a:rPr lang="tt-RU" b="1" dirty="0" smtClean="0"/>
              <a:t>Ң                   (К) Г          - ЫҢ</a:t>
            </a:r>
            <a:br>
              <a:rPr lang="tt-RU" b="1" dirty="0" smtClean="0"/>
            </a:br>
            <a:r>
              <a:rPr lang="tt-RU" b="1" dirty="0" smtClean="0"/>
              <a:t/>
            </a:r>
            <a:br>
              <a:rPr lang="tt-RU" b="1" dirty="0" smtClean="0"/>
            </a:br>
            <a:r>
              <a:rPr lang="tt-RU" b="1" dirty="0" smtClean="0"/>
              <a:t/>
            </a:r>
            <a:br>
              <a:rPr lang="tt-RU" b="1" dirty="0" smtClean="0"/>
            </a:br>
            <a:r>
              <a:rPr lang="tt-RU" b="1" dirty="0" smtClean="0"/>
              <a:t>                                (К) 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5" descr="i?id=293693512-2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013" y="381264"/>
            <a:ext cx="1193717" cy="127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im2-tub-ru.yandex.net/i?id=f9781f3252148823fdbe4ca9e6c67657-141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1440160" cy="118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im1-tub-ru.yandex.net/i?id=c19477641d06ecb6f59bb60931d1547f-93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51466"/>
            <a:ext cx="1632241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5724128" y="1019869"/>
            <a:ext cx="1224136" cy="14730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5912679" y="2996952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5940152" y="3313314"/>
            <a:ext cx="1008112" cy="15558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-37541"/>
            <a:ext cx="9288016" cy="706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9632" y="476672"/>
            <a:ext cx="56166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Сүзлек эше</a:t>
            </a: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72816"/>
            <a:ext cx="7812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5400" b="1" i="1" u="sng" dirty="0" smtClean="0">
                <a:latin typeface="Times New Roman" pitchFamily="18" charset="0"/>
                <a:cs typeface="Times New Roman" pitchFamily="18" charset="0"/>
              </a:rPr>
              <a:t>Авырта-болит</a:t>
            </a:r>
          </a:p>
          <a:p>
            <a:r>
              <a:rPr lang="tt-RU" sz="5400" b="1" i="1" u="sng" dirty="0" smtClean="0">
                <a:latin typeface="Times New Roman" pitchFamily="18" charset="0"/>
                <a:cs typeface="Times New Roman" pitchFamily="18" charset="0"/>
              </a:rPr>
              <a:t> авыртмый-не болит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Минем </a:t>
            </a:r>
            <a:r>
              <a:rPr lang="ru-RU" sz="5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баш</a:t>
            </a:r>
            <a:r>
              <a:rPr lang="ru-RU" sz="5400" b="1" i="1" u="sng" dirty="0" err="1" smtClean="0">
                <a:latin typeface="Times New Roman" pitchFamily="18" charset="0"/>
                <a:cs typeface="Times New Roman" pitchFamily="18" charset="0"/>
              </a:rPr>
              <a:t>ым</a:t>
            </a:r>
            <a:r>
              <a:rPr lang="ru-RU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авырта</a:t>
            </a:r>
            <a:r>
              <a:rPr lang="ru-RU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9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altLang="ru-RU" sz="7200" b="1" dirty="0" smtClean="0">
                <a:solidFill>
                  <a:srgbClr val="FF0000"/>
                </a:solidFill>
              </a:rPr>
              <a:t>Кем авырый?</a:t>
            </a:r>
            <a:r>
              <a:rPr lang="tt-RU" altLang="ru-RU" sz="7200" dirty="0" smtClean="0"/>
              <a:t> </a:t>
            </a:r>
            <a:endParaRPr lang="ru-RU" sz="7200" dirty="0"/>
          </a:p>
        </p:txBody>
      </p:sp>
      <p:pic>
        <p:nvPicPr>
          <p:cNvPr id="3" name="Picture 5" descr="cc97fe0f20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24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tt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Синең нәрсәң авырта?</a:t>
            </a:r>
            <a:br>
              <a:rPr lang="tt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у тебя болит?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91880" y="1600200"/>
            <a:ext cx="5544616" cy="4781128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  <a:buFont typeface="Times New Roman" pitchFamily="18" charset="0"/>
              <a:buChar char="•"/>
            </a:pPr>
            <a:endParaRPr lang="tt-RU" altLang="ru-RU" sz="3200" b="1" dirty="0" smtClean="0">
              <a:latin typeface="Times New Roman" pitchFamily="18" charset="0"/>
            </a:endParaRPr>
          </a:p>
          <a:p>
            <a:pPr>
              <a:spcAft>
                <a:spcPct val="0"/>
              </a:spcAft>
              <a:buFont typeface="Times New Roman" pitchFamily="18" charset="0"/>
              <a:buChar char="•"/>
            </a:pPr>
            <a:r>
              <a:rPr lang="tt-RU" altLang="ru-RU" sz="3200" b="1" dirty="0" smtClean="0">
                <a:latin typeface="Times New Roman" pitchFamily="18" charset="0"/>
              </a:rPr>
              <a:t>Минем башым авырта.</a:t>
            </a:r>
          </a:p>
          <a:p>
            <a:pPr>
              <a:spcAft>
                <a:spcPct val="0"/>
              </a:spcAft>
              <a:buFont typeface="Times New Roman" pitchFamily="18" charset="0"/>
              <a:buChar char="•"/>
            </a:pPr>
            <a:r>
              <a:rPr lang="tt-RU" altLang="ru-RU" sz="3200" b="1" dirty="0" smtClean="0">
                <a:latin typeface="Times New Roman" pitchFamily="18" charset="0"/>
              </a:rPr>
              <a:t>Минем кулым авырта.</a:t>
            </a:r>
          </a:p>
          <a:p>
            <a:pPr>
              <a:spcAft>
                <a:spcPct val="0"/>
              </a:spcAft>
              <a:buFont typeface="Times New Roman" pitchFamily="18" charset="0"/>
              <a:buChar char="•"/>
            </a:pPr>
            <a:r>
              <a:rPr lang="tt-RU" altLang="ru-RU" sz="3200" b="1" dirty="0" smtClean="0">
                <a:latin typeface="Times New Roman" pitchFamily="18" charset="0"/>
              </a:rPr>
              <a:t>Минем күзем авырта.</a:t>
            </a:r>
          </a:p>
          <a:p>
            <a:pPr>
              <a:spcAft>
                <a:spcPct val="0"/>
              </a:spcAft>
              <a:buFont typeface="Times New Roman" pitchFamily="18" charset="0"/>
              <a:buChar char="•"/>
            </a:pPr>
            <a:r>
              <a:rPr lang="tt-RU" altLang="ru-RU" sz="3200" b="1" dirty="0" smtClean="0">
                <a:latin typeface="Times New Roman" pitchFamily="18" charset="0"/>
              </a:rPr>
              <a:t>Минем тешем авырта.</a:t>
            </a:r>
          </a:p>
          <a:p>
            <a:pPr>
              <a:spcAft>
                <a:spcPct val="0"/>
              </a:spcAft>
              <a:buFont typeface="Times New Roman" pitchFamily="18" charset="0"/>
              <a:buChar char="•"/>
            </a:pPr>
            <a:r>
              <a:rPr lang="tt-RU" altLang="ru-RU" sz="3200" b="1" dirty="0" smtClean="0">
                <a:latin typeface="Times New Roman" pitchFamily="18" charset="0"/>
              </a:rPr>
              <a:t>Минем аягым авырта.</a:t>
            </a:r>
          </a:p>
          <a:p>
            <a:pPr>
              <a:spcAft>
                <a:spcPct val="0"/>
              </a:spcAft>
              <a:buFont typeface="Times New Roman" pitchFamily="18" charset="0"/>
              <a:buChar char="•"/>
            </a:pPr>
            <a:r>
              <a:rPr lang="tt-RU" altLang="ru-RU" sz="3200" b="1" dirty="0" smtClean="0">
                <a:latin typeface="Times New Roman" pitchFamily="18" charset="0"/>
              </a:rPr>
              <a:t>Минем борыным авырта.</a:t>
            </a:r>
          </a:p>
          <a:p>
            <a:pPr>
              <a:spcAft>
                <a:spcPct val="0"/>
              </a:spcAft>
              <a:buFont typeface="Times New Roman" pitchFamily="18" charset="0"/>
              <a:buChar char="•"/>
            </a:pPr>
            <a:r>
              <a:rPr lang="tt-RU" altLang="ru-RU" sz="3200" b="1" dirty="0" smtClean="0">
                <a:latin typeface="Times New Roman" pitchFamily="18" charset="0"/>
              </a:rPr>
              <a:t>Минем колагым авырта.</a:t>
            </a:r>
            <a:endParaRPr lang="ru-RU" altLang="ru-RU" sz="3200" b="1" dirty="0" smtClean="0">
              <a:latin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5" descr="aybolit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0" y="1700808"/>
            <a:ext cx="352713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91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-37541"/>
            <a:ext cx="9288016" cy="706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4162474"/>
          </a:xfrm>
        </p:spPr>
        <p:txBody>
          <a:bodyPr>
            <a:normAutofit/>
          </a:bodyPr>
          <a:lstStyle/>
          <a:p>
            <a:r>
              <a:rPr lang="tt-RU" b="1" dirty="0" smtClean="0"/>
              <a:t>Өй эше.</a:t>
            </a:r>
            <a:br>
              <a:rPr lang="tt-RU" b="1" dirty="0" smtClean="0"/>
            </a:br>
            <a:r>
              <a:rPr lang="tt-RU" b="1" dirty="0" smtClean="0"/>
              <a:t/>
            </a:r>
            <a:br>
              <a:rPr lang="tt-RU" b="1" dirty="0" smtClean="0"/>
            </a:br>
            <a:r>
              <a:rPr lang="tt-RU" b="1" dirty="0" smtClean="0">
                <a:solidFill>
                  <a:srgbClr val="FF0000"/>
                </a:solidFill>
              </a:rPr>
              <a:t>56-57бит, укырга өйрәнергә.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4" name="Picture 2" descr="http://im1-tub-ru.yandex.net/i?id=70dcbf6dcc609cb75ff12111caaaf99c-11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30412"/>
            <a:ext cx="2195736" cy="211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3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4463" y="-38100"/>
            <a:ext cx="9288463" cy="706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500042"/>
            <a:ext cx="79295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t-RU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t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Ручканы мин дөрес тотам, </a:t>
            </a:r>
            <a:endParaRPr lang="ru-RU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t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Дәфтәрне авыш итеп.</a:t>
            </a:r>
            <a:endParaRPr lang="ru-RU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t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 башлыйм хәрефләрне</a:t>
            </a:r>
            <a:endParaRPr lang="ru-RU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t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Чиста һәм матур итеп</a:t>
            </a:r>
            <a:r>
              <a:rPr lang="tt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583" y="14897"/>
            <a:ext cx="9288016" cy="706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Объект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7502" y="14896"/>
            <a:ext cx="4846498" cy="70669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907702" y="404664"/>
            <a:ext cx="165618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im1-tub-ru.yandex.net/i?id=70dcbf6dcc609cb75ff12111caaaf99c-112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584" y="7707"/>
            <a:ext cx="2130287" cy="205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0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-37541"/>
            <a:ext cx="9288016" cy="706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548680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altLang="ru-RU" sz="4800" b="1" dirty="0" smtClean="0">
                <a:solidFill>
                  <a:srgbClr val="00B050"/>
                </a:solidFill>
              </a:rPr>
              <a:t>Дәрес тәмам.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628800"/>
            <a:ext cx="6876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altLang="ru-RU" sz="4800" b="1" cap="all" dirty="0" smtClean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r>
              <a:rPr lang="tt-RU" altLang="ru-RU" sz="48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</a:rPr>
              <a:t>Барыгызга </a:t>
            </a:r>
            <a:r>
              <a:rPr lang="tt-RU" altLang="ru-RU" sz="4800" b="1" cap="all" dirty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</a:rPr>
              <a:t>да рәхмәт!</a:t>
            </a:r>
            <a:endParaRPr lang="ru-RU" sz="4800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2" descr="Картинка 209 из 553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44" y="3978563"/>
            <a:ext cx="22479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im1-tub-ru.yandex.net/i?id=70dcbf6dcc609cb75ff12111caaaf99c-112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-62616"/>
            <a:ext cx="2064250" cy="205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9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1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alt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Яңа сүзләр</a:t>
            </a:r>
          </a:p>
          <a:p>
            <a:pPr algn="ctr"/>
            <a:r>
              <a:rPr lang="tt-RU" alt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12776"/>
            <a:ext cx="9144000" cy="4690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83000"/>
              </a:lnSpc>
              <a:buNone/>
            </a:pPr>
            <a:r>
              <a:rPr lang="tt-RU" altLang="ru-RU" sz="7200" b="1" dirty="0" smtClean="0">
                <a:latin typeface="Times New Roman" pitchFamily="18" charset="0"/>
                <a:cs typeface="Times New Roman" pitchFamily="18" charset="0"/>
              </a:rPr>
              <a:t>Табиб – врач</a:t>
            </a:r>
          </a:p>
          <a:p>
            <a:pPr marL="45720" indent="0">
              <a:lnSpc>
                <a:spcPct val="83000"/>
              </a:lnSpc>
              <a:buNone/>
            </a:pPr>
            <a:r>
              <a:rPr lang="tt-RU" altLang="ru-RU" sz="7200" b="1" dirty="0" smtClean="0">
                <a:latin typeface="Times New Roman" pitchFamily="18" charset="0"/>
                <a:cs typeface="Times New Roman" pitchFamily="18" charset="0"/>
              </a:rPr>
              <a:t>Дару – лекарство</a:t>
            </a:r>
          </a:p>
          <a:p>
            <a:pPr marL="45720" indent="0">
              <a:lnSpc>
                <a:spcPct val="83000"/>
              </a:lnSpc>
              <a:buNone/>
            </a:pPr>
            <a:r>
              <a:rPr lang="tt-RU" altLang="ru-RU" sz="7200" b="1" dirty="0" smtClean="0">
                <a:latin typeface="Times New Roman" pitchFamily="18" charset="0"/>
                <a:cs typeface="Times New Roman" pitchFamily="18" charset="0"/>
              </a:rPr>
              <a:t>Авырта – болит</a:t>
            </a:r>
          </a:p>
          <a:p>
            <a:pPr marL="45720" indent="0">
              <a:lnSpc>
                <a:spcPct val="83000"/>
              </a:lnSpc>
              <a:buNone/>
            </a:pPr>
            <a:r>
              <a:rPr lang="tt-RU" altLang="ru-RU" sz="7200" b="1" dirty="0" smtClean="0">
                <a:latin typeface="Times New Roman" pitchFamily="18" charset="0"/>
                <a:cs typeface="Times New Roman" pitchFamily="18" charset="0"/>
              </a:rPr>
              <a:t>Авыртмый-не болит</a:t>
            </a:r>
          </a:p>
          <a:p>
            <a:pPr marL="45720" indent="0">
              <a:lnSpc>
                <a:spcPct val="83000"/>
              </a:lnSpc>
              <a:buNone/>
            </a:pPr>
            <a:r>
              <a:rPr lang="tt-RU" altLang="ru-RU" sz="7200" b="1" dirty="0" smtClean="0">
                <a:latin typeface="Times New Roman" pitchFamily="18" charset="0"/>
                <a:cs typeface="Times New Roman" pitchFamily="18" charset="0"/>
              </a:rPr>
              <a:t>Авырый - болеет</a:t>
            </a:r>
            <a:endParaRPr lang="ru-RU" alt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6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908720"/>
            <a:ext cx="698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tt-RU" sz="4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tt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Исәнме, көн, саумы, көн!</a:t>
            </a:r>
            <a:endParaRPr lang="ru-RU" sz="4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Синнән яктылык алыйк,</a:t>
            </a:r>
            <a:endParaRPr lang="ru-RU" sz="4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Синнән яхшылык алыйк,</a:t>
            </a:r>
            <a:endParaRPr lang="ru-RU" sz="4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Бер-беребезгә өләшик,</a:t>
            </a:r>
            <a:endParaRPr lang="ru-RU" sz="4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 яхшы, тату булыйк</a:t>
            </a:r>
            <a:r>
              <a:rPr lang="tt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http://im1-tub-ru.yandex.net/i?id=70dcbf6dcc609cb75ff12111caaaf99c-11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13"/>
            <a:ext cx="1763688" cy="1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8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4463" y="-38100"/>
            <a:ext cx="9288463" cy="706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715404" cy="4368808"/>
          </a:xfrm>
        </p:spPr>
        <p:txBody>
          <a:bodyPr>
            <a:normAutofit/>
          </a:bodyPr>
          <a:lstStyle/>
          <a:p>
            <a:r>
              <a:rPr lang="tt-RU" sz="7200" b="1" dirty="0" smtClean="0">
                <a:latin typeface="Times New Roman" pitchFamily="18" charset="0"/>
                <a:cs typeface="Times New Roman" pitchFamily="18" charset="0"/>
              </a:rPr>
              <a:t>Фонетик – лексик зарядка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-37541"/>
            <a:ext cx="9288016" cy="706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Картин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288032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 flipH="1" flipV="1">
            <a:off x="2771799" y="1646839"/>
            <a:ext cx="1728193" cy="349661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 flipV="1">
            <a:off x="2605769" y="2033246"/>
            <a:ext cx="908124" cy="387642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 flipV="1">
            <a:off x="1921691" y="1841438"/>
            <a:ext cx="1592202" cy="1515554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35895" y="2420888"/>
            <a:ext cx="41044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altLang="ru-RU" sz="6600" b="1" dirty="0" smtClean="0">
                <a:solidFill>
                  <a:srgbClr val="A50021"/>
                </a:solidFill>
              </a:rPr>
              <a:t>Бу нәрсә?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89130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-37541"/>
            <a:ext cx="9288016" cy="706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im3-tub-ru.yandex.net/i?id=156001e3e0f81f0d70ed4b3af3de4318-96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1340768"/>
            <a:ext cx="385192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 flipH="1" flipV="1">
            <a:off x="2051720" y="3600158"/>
            <a:ext cx="2232248" cy="1094897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2057905" y="3140968"/>
            <a:ext cx="1794014" cy="101625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99502" y="2780928"/>
            <a:ext cx="37408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altLang="ru-RU" sz="6600" b="1" dirty="0" smtClean="0">
                <a:solidFill>
                  <a:srgbClr val="A50021"/>
                </a:solidFill>
              </a:rPr>
              <a:t>Бу нәрсә?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86490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0716" cy="711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6"/>
            <a:ext cx="4680521" cy="352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4139952" y="1916832"/>
            <a:ext cx="1767975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440686" y="4231348"/>
            <a:ext cx="1059306" cy="1429899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1763688" y="4509120"/>
            <a:ext cx="2736304" cy="1152127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9771" y="332656"/>
            <a:ext cx="40684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altLang="ru-RU" sz="5400" b="1" dirty="0" smtClean="0">
                <a:solidFill>
                  <a:srgbClr val="A50021"/>
                </a:solidFill>
              </a:rPr>
              <a:t>     Бу нәрсә?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01951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810546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Минем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башым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авырта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Минем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башым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авыртмый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5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-37541"/>
            <a:ext cx="9288016" cy="706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908720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8000" b="1" dirty="0" smtClean="0"/>
              <a:t>                 </a:t>
            </a:r>
            <a:r>
              <a:rPr lang="tt-RU" sz="8000" b="1" dirty="0" smtClean="0">
                <a:solidFill>
                  <a:srgbClr val="C00000"/>
                </a:solidFill>
              </a:rPr>
              <a:t>-ым         </a:t>
            </a:r>
            <a:endParaRPr lang="tt-RU" sz="8000" b="1" dirty="0">
              <a:solidFill>
                <a:srgbClr val="C00000"/>
              </a:solidFill>
            </a:endParaRPr>
          </a:p>
          <a:p>
            <a:r>
              <a:rPr lang="tt-RU" sz="8000" b="1" dirty="0" smtClean="0"/>
              <a:t>Минем</a:t>
            </a:r>
          </a:p>
          <a:p>
            <a:pPr algn="ctr"/>
            <a:r>
              <a:rPr lang="tt-RU" sz="8000" b="1" dirty="0" smtClean="0">
                <a:solidFill>
                  <a:srgbClr val="C00000"/>
                </a:solidFill>
              </a:rPr>
              <a:t>                  -ем</a:t>
            </a:r>
            <a:endParaRPr lang="tt-RU" sz="8000" b="1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3779912" y="1695316"/>
            <a:ext cx="1080119" cy="1013604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79912" y="3140968"/>
            <a:ext cx="1368152" cy="841976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6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 окончание буква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-37541"/>
            <a:ext cx="9288016" cy="706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44016" y="548680"/>
            <a:ext cx="7308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8800" b="1" dirty="0" smtClean="0">
                <a:solidFill>
                  <a:srgbClr val="C00000"/>
                </a:solidFill>
              </a:rPr>
              <a:t>                 -ың</a:t>
            </a:r>
          </a:p>
          <a:p>
            <a:r>
              <a:rPr lang="tt-RU" sz="8800" b="1" dirty="0" smtClean="0"/>
              <a:t>Синең</a:t>
            </a:r>
            <a:br>
              <a:rPr lang="tt-RU" sz="8800" b="1" dirty="0" smtClean="0"/>
            </a:br>
            <a:r>
              <a:rPr lang="tt-RU" sz="8800" b="1" dirty="0" smtClean="0"/>
              <a:t>                    </a:t>
            </a:r>
            <a:r>
              <a:rPr lang="tt-RU" sz="8800" b="1" dirty="0" smtClean="0">
                <a:solidFill>
                  <a:srgbClr val="C00000"/>
                </a:solidFill>
              </a:rPr>
              <a:t>-ең</a:t>
            </a:r>
            <a:r>
              <a:rPr lang="tt-RU" sz="8800" b="1" dirty="0" smtClean="0"/>
              <a:t> 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3217970" y="1612568"/>
            <a:ext cx="1426038" cy="1013604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275856" y="2924944"/>
            <a:ext cx="1512168" cy="936104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29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161</Words>
  <Application>Microsoft Office PowerPoint</Application>
  <PresentationFormat>Экран (4:3)</PresentationFormat>
  <Paragraphs>57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Тән әгъзалары. Части тела человека. Исемнәрнең I һәм II зат тартым белән төрләнеше</vt:lpstr>
      <vt:lpstr>Презентация PowerPoint</vt:lpstr>
      <vt:lpstr>Фонетик – лексик зарядка</vt:lpstr>
      <vt:lpstr>Презентация PowerPoint</vt:lpstr>
      <vt:lpstr>Презентация PowerPoint</vt:lpstr>
      <vt:lpstr>Презентация PowerPoint</vt:lpstr>
      <vt:lpstr>Минем башым авырта. Минем башым авыртмый.</vt:lpstr>
      <vt:lpstr>Презентация PowerPoint</vt:lpstr>
      <vt:lpstr>Презентация PowerPoint</vt:lpstr>
      <vt:lpstr>                                                                      (К) Г   МИНЕМ                 (К) Г            - ЫМ                                     (К) Г   </vt:lpstr>
      <vt:lpstr>                               (К) Г   СИНЕҢ                   (К) Г          - ЫҢ                                   (К) Г </vt:lpstr>
      <vt:lpstr>Презентация PowerPoint</vt:lpstr>
      <vt:lpstr>Кем авырый? </vt:lpstr>
      <vt:lpstr>Синең нәрсәң авырта? Что у тебя болит?</vt:lpstr>
      <vt:lpstr>Өй эше.  56-57бит, укырга өйрәнергә.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Тән әгъзалары. Части тела человека.</dc:title>
  <dc:creator>Фанис</dc:creator>
  <cp:lastModifiedBy>Фанис</cp:lastModifiedBy>
  <cp:revision>30</cp:revision>
  <dcterms:created xsi:type="dcterms:W3CDTF">2015-02-02T15:27:09Z</dcterms:created>
  <dcterms:modified xsi:type="dcterms:W3CDTF">2015-02-06T03:46:32Z</dcterms:modified>
</cp:coreProperties>
</file>