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0" r:id="rId3"/>
    <p:sldId id="264" r:id="rId4"/>
    <p:sldId id="261" r:id="rId5"/>
    <p:sldId id="265" r:id="rId6"/>
    <p:sldId id="262" r:id="rId7"/>
    <p:sldId id="263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%201\Desktop\&#1060;&#1080;&#1079;&#1082;&#1091;&#1083;&#1100;&#1090;&#1087;&#1072;&#1091;&#1079;&#1072;%20&#1085;&#1072;%20&#1091;&#1088;&#1086;&#1082;&#1077;%20&#1074;%20&#1085;&#1072;&#1095;&#1072;&#1083;&#1100;&#1085;&#1086;&#1081;%20&#1096;&#1082;&#1086;&#1083;&#1077;%20(online-video-cutter.com)%20(1)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28" y="2492896"/>
            <a:ext cx="95050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Имя прилагательное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1406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Что такое имя прилагательное?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5366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Что оно обозначает?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00808"/>
            <a:ext cx="73894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 какие вопросы отвечает?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420888"/>
            <a:ext cx="77261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какой частью речи связано?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140968"/>
            <a:ext cx="4406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изменяется?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933056"/>
            <a:ext cx="85693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называется изменение имен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рилагательных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 падежам?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373216"/>
            <a:ext cx="7768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определить падеж имени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прилагательного?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908720"/>
            <a:ext cx="6756145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Поет зима- укает,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Мохнатый лес баюкает</a:t>
            </a:r>
          </a:p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Стозвоном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сосняка.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Кругом с тоской глубокою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Плывут в страну далекую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Седые облака.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(С. Есенин)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Зимн.м</a:t>
            </a:r>
            <a:r>
              <a:rPr lang="ru-RU" sz="4400" dirty="0" smtClean="0"/>
              <a:t> утром лыжники катались в лесу. Сначала они зашли в </a:t>
            </a:r>
            <a:r>
              <a:rPr lang="ru-RU" sz="4400" dirty="0" err="1" smtClean="0"/>
              <a:t>берёзов.ю</a:t>
            </a:r>
            <a:r>
              <a:rPr lang="ru-RU" sz="4400" dirty="0" smtClean="0"/>
              <a:t> рощу. Потом отправились к дальнему </a:t>
            </a:r>
            <a:r>
              <a:rPr lang="ru-RU" sz="4400" dirty="0" err="1" smtClean="0"/>
              <a:t>стар.му</a:t>
            </a:r>
            <a:r>
              <a:rPr lang="ru-RU" sz="4400" dirty="0" smtClean="0"/>
              <a:t> бору. В </a:t>
            </a:r>
            <a:r>
              <a:rPr lang="ru-RU" sz="4400" dirty="0" err="1" smtClean="0"/>
              <a:t>соснов.м</a:t>
            </a:r>
            <a:r>
              <a:rPr lang="ru-RU" sz="4400" dirty="0" smtClean="0"/>
              <a:t> бору стояла тишина.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76672"/>
            <a:ext cx="50182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Проявите зоркость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Физкультпауза на уроке в начальной школе (online-video-cutter.com)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-28613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415" y="476672"/>
            <a:ext cx="6881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« В </a:t>
            </a:r>
            <a:r>
              <a:rPr lang="ru-RU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каком магазине?»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412776"/>
            <a:ext cx="1986441" cy="40010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Овощи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Книги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Обувь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Цветы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Кефир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84784"/>
            <a:ext cx="2682722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Баранки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Шкаф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Коньки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матрешка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0"/>
            <a:ext cx="2928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Тест-опрос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20688"/>
            <a:ext cx="78705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Указать имя прилагательное: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340768"/>
            <a:ext cx="89734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бледнеть;б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бледноватый;в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)бледнота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988840"/>
            <a:ext cx="7940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В каком из прилагательных в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окончан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ии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пишется-и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728" y="3356992"/>
            <a:ext cx="90492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 С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зимн.м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;б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к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могуч.му;в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летн.го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005064"/>
            <a:ext cx="83790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 Имена прилагательные во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множественном числе по родам: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373216"/>
            <a:ext cx="85413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 изменяются; б) не изменяются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0"/>
            <a:ext cx="64526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 У прилагательного нет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ледующего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признака: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0"/>
            <a:ext cx="72180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 времени;б) числа; в) рода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132856"/>
            <a:ext cx="79796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В предложении имя </a:t>
            </a:r>
            <a:r>
              <a:rPr lang="ru-RU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прилага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ельное чаще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всего является: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52536" y="3501008"/>
            <a:ext cx="97540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 определением; б) обстоятельством;</a:t>
            </a:r>
          </a:p>
          <a:p>
            <a:pPr algn="ctr"/>
            <a:r>
              <a:rPr lang="ru-RU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в) дополнением</a:t>
            </a:r>
            <a:endParaRPr lang="ru-RU" sz="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9190" y="2967335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193</Words>
  <Application>Microsoft Office PowerPoint</Application>
  <PresentationFormat>Экран (4:3)</PresentationFormat>
  <Paragraphs>46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технологи  «Мельница»</dc:title>
  <dc:creator>User 1</dc:creator>
  <cp:lastModifiedBy>User 1</cp:lastModifiedBy>
  <cp:revision>18</cp:revision>
  <dcterms:created xsi:type="dcterms:W3CDTF">2014-11-16T11:05:12Z</dcterms:created>
  <dcterms:modified xsi:type="dcterms:W3CDTF">2015-02-16T15:39:21Z</dcterms:modified>
</cp:coreProperties>
</file>