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07" r:id="rId3"/>
    <p:sldId id="259" r:id="rId4"/>
    <p:sldId id="261" r:id="rId5"/>
    <p:sldId id="284" r:id="rId6"/>
    <p:sldId id="262" r:id="rId7"/>
    <p:sldId id="285" r:id="rId8"/>
    <p:sldId id="263" r:id="rId9"/>
    <p:sldId id="308" r:id="rId10"/>
    <p:sldId id="309" r:id="rId11"/>
    <p:sldId id="304" r:id="rId12"/>
    <p:sldId id="266" r:id="rId13"/>
    <p:sldId id="267" r:id="rId14"/>
    <p:sldId id="268" r:id="rId15"/>
    <p:sldId id="302" r:id="rId16"/>
    <p:sldId id="286" r:id="rId17"/>
    <p:sldId id="269" r:id="rId18"/>
    <p:sldId id="270" r:id="rId19"/>
    <p:sldId id="271" r:id="rId20"/>
    <p:sldId id="301" r:id="rId21"/>
    <p:sldId id="279" r:id="rId22"/>
    <p:sldId id="272" r:id="rId23"/>
    <p:sldId id="273" r:id="rId24"/>
    <p:sldId id="275" r:id="rId25"/>
    <p:sldId id="277" r:id="rId26"/>
    <p:sldId id="280" r:id="rId27"/>
    <p:sldId id="281" r:id="rId28"/>
    <p:sldId id="294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7" autoAdjust="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BFAD-DC91-4B01-B937-21D2D35D3076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5DD5-33CF-494D-A658-C995244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F624-2064-415E-9A23-C5AB7309D228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6AD0-F374-4936-A33F-13E3E6D34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41B5-CBB0-4897-A885-694B905FE010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634C-3420-48AC-8F38-588876664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7564-B713-4E8B-AF42-E89C58CBD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BB17-8367-45DB-9B84-767FDF100AB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D3D0-6B5F-49EA-B9C6-736DBB42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0E32-7E92-4ADE-8A80-846E5DF08F5B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8D3F-5C5F-4A93-9399-38800F1B9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009E-0650-43E8-A0FD-4B26A003E97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A4BC-B6F2-4DBA-8668-6EAD35026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FAA1-A5C7-4C2C-B471-0828898C9011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F1EF-6C4F-4B12-ABDC-6BDD2EE13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01AF-95F6-4D70-8F3D-F7FA5078A77B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B69B-E1DA-473C-9413-4C0D09AE3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714D-CC6A-484D-88DD-656825930EEB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7A14-5EB8-47D8-8700-4D637B9FB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8D12-7A08-4630-9D37-B9F6492383ED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6BA6-3B91-46BE-8F06-7AF499123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B0B4-8487-41EF-9881-768D9C74324A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C3D0-43A9-4269-BF85-43517A904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846ED9-CE8A-4811-91D8-DDF5DB4E7F62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97281-7B02-444C-AA87-D4A6FF13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 spd="med" advClick="0" advTm="7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gif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jpeg"/><Relationship Id="rId4" Type="http://schemas.openxmlformats.org/officeDocument/2006/relationships/image" Target="../media/image7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gif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gif"/><Relationship Id="rId5" Type="http://schemas.openxmlformats.org/officeDocument/2006/relationships/image" Target="../media/image83.gif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VTINA\Documents\&#1055;&#1056;&#1045;&#1047;.1&#1050;&#1051;\1-ij_zvonok_-_dj_slavco.mp3" TargetMode="External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gif"/><Relationship Id="rId3" Type="http://schemas.openxmlformats.org/officeDocument/2006/relationships/image" Target="../media/image89.jpeg"/><Relationship Id="rId7" Type="http://schemas.openxmlformats.org/officeDocument/2006/relationships/image" Target="../media/image93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gif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gif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gif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gif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gif"/><Relationship Id="rId4" Type="http://schemas.openxmlformats.org/officeDocument/2006/relationships/image" Target="../media/image1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gif"/><Relationship Id="rId4" Type="http://schemas.openxmlformats.org/officeDocument/2006/relationships/image" Target="../media/image11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914400" y="188913"/>
            <a:ext cx="5334000" cy="27066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Прощай ,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 класс!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143250" y="2643188"/>
            <a:ext cx="5715000" cy="34290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007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latin typeface="Impact"/>
              </a:rPr>
              <a:t>Здравствуй 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latin typeface="Impact"/>
              </a:rPr>
              <a:t> лето!</a:t>
            </a:r>
          </a:p>
        </p:txBody>
      </p:sp>
      <p:pic>
        <p:nvPicPr>
          <p:cNvPr id="3077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8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8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C:\Users\ALEVTINA\Pictures\1 класс\DSC057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304800"/>
            <a:ext cx="3657600" cy="2719388"/>
          </a:xfrm>
        </p:spPr>
      </p:pic>
      <p:pic>
        <p:nvPicPr>
          <p:cNvPr id="17412" name="Picture 3" descr="C:\Users\ALEVTINA\Pictures\1 класс\DSC056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10200" y="228600"/>
            <a:ext cx="3352800" cy="2719388"/>
          </a:xfrm>
        </p:spPr>
      </p:pic>
      <p:pic>
        <p:nvPicPr>
          <p:cNvPr id="17413" name="Picture 6" descr="C:\Users\ALEVTINA\Pictures\1 класс\DSC0571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" y="3505200"/>
            <a:ext cx="3657600" cy="3048000"/>
          </a:xfrm>
        </p:spPr>
      </p:pic>
      <p:pic>
        <p:nvPicPr>
          <p:cNvPr id="17414" name="Picture 5" descr="C:\Users\ALEVTINA\Pictures\1 класс\DSC056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048000" y="2362200"/>
            <a:ext cx="3581400" cy="2971800"/>
          </a:xfrm>
        </p:spPr>
      </p:pic>
      <p:pic>
        <p:nvPicPr>
          <p:cNvPr id="17415" name="Picture 10" descr="super_smilies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257800"/>
            <a:ext cx="13287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276600"/>
            <a:ext cx="14795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-457200"/>
            <a:ext cx="8229600" cy="1646238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990099"/>
                </a:solidFill>
              </a:rPr>
              <a:t>В перемену отдыхали…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14339" name="Picture 2" descr="C:\Users\ALEVTINA\Pictures\1 класс\DSC059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914400"/>
            <a:ext cx="4352925" cy="2808288"/>
          </a:xfrm>
          <a:noFill/>
        </p:spPr>
      </p:pic>
      <p:pic>
        <p:nvPicPr>
          <p:cNvPr id="14340" name="Picture 3" descr="C:\Users\ALEVTINA\Pictures\1 класс\DSC059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914400"/>
            <a:ext cx="3743325" cy="2808288"/>
          </a:xfrm>
          <a:noFill/>
        </p:spPr>
      </p:pic>
      <p:pic>
        <p:nvPicPr>
          <p:cNvPr id="14341" name="Picture 4" descr="C:\Users\ALEVTINA\Pictures\1 класс\DSC0591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3400" y="3886200"/>
            <a:ext cx="4267200" cy="2644775"/>
          </a:xfrm>
          <a:noFill/>
        </p:spPr>
      </p:pic>
      <p:pic>
        <p:nvPicPr>
          <p:cNvPr id="14342" name="Picture 5" descr="C:\Users\ALEVTINA\Pictures\1 класс\DSC059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181600" y="3886200"/>
            <a:ext cx="3743325" cy="2667000"/>
          </a:xfrm>
          <a:noFill/>
        </p:spPr>
      </p:pic>
      <p:pic>
        <p:nvPicPr>
          <p:cNvPr id="14344" name="Picture 10" descr="17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53340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Новый год у ворот</a:t>
            </a:r>
            <a:endParaRPr lang="ru-RU" dirty="0"/>
          </a:p>
        </p:txBody>
      </p:sp>
      <p:pic>
        <p:nvPicPr>
          <p:cNvPr id="18435" name="Picture 2" descr="C:\Users\ALEVTINA\Pictures\1 класс\DSC051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524000"/>
            <a:ext cx="3476625" cy="2566988"/>
          </a:xfrm>
        </p:spPr>
      </p:pic>
      <p:pic>
        <p:nvPicPr>
          <p:cNvPr id="18436" name="Picture 3" descr="C:\Users\ALEVTINA\Pictures\1 класс\DSC052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9200" y="1524000"/>
            <a:ext cx="3657600" cy="2514600"/>
          </a:xfrm>
        </p:spPr>
      </p:pic>
      <p:pic>
        <p:nvPicPr>
          <p:cNvPr id="18437" name="Picture 4" descr="C:\Users\ALEVTINA\Pictures\1 класс\DSC052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" y="4191000"/>
            <a:ext cx="3373438" cy="2416175"/>
          </a:xfrm>
        </p:spPr>
      </p:pic>
      <p:pic>
        <p:nvPicPr>
          <p:cNvPr id="18438" name="Picture 5" descr="C:\Users\ALEVTINA\Pictures\1 класс\DSC052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29200" y="4191000"/>
            <a:ext cx="3657600" cy="2416175"/>
          </a:xfrm>
        </p:spPr>
      </p:pic>
      <p:pic>
        <p:nvPicPr>
          <p:cNvPr id="18439" name="Picture 10" descr="1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67600" y="3810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14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581400"/>
            <a:ext cx="2911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Users\ALEVTINA\Pictures\1 класс\DSC051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52400"/>
            <a:ext cx="3352800" cy="2590800"/>
          </a:xfrm>
        </p:spPr>
      </p:pic>
      <p:pic>
        <p:nvPicPr>
          <p:cNvPr id="19460" name="Picture 3" descr="C:\Users\ALEVTINA\Pictures\1 класс\DSC051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7800" y="152400"/>
            <a:ext cx="3676650" cy="2590800"/>
          </a:xfrm>
        </p:spPr>
      </p:pic>
      <p:pic>
        <p:nvPicPr>
          <p:cNvPr id="19461" name="Picture 4" descr="C:\Users\ALEVTINA\Pictures\1 класс\DSC0520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04800" y="2971800"/>
            <a:ext cx="3906838" cy="3178175"/>
          </a:xfrm>
        </p:spPr>
      </p:pic>
      <p:pic>
        <p:nvPicPr>
          <p:cNvPr id="19462" name="Picture 5" descr="C:\Users\ALEVTINA\Pictures\1 класс\DSC052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00600" y="2971800"/>
            <a:ext cx="4114800" cy="3154363"/>
          </a:xfrm>
        </p:spPr>
      </p:pic>
      <p:pic>
        <p:nvPicPr>
          <p:cNvPr id="19463" name="Picture 7" descr="51368634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048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36_15_61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1054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-228600"/>
            <a:ext cx="8077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 мальчишек поздравляли…</a:t>
            </a:r>
            <a:endParaRPr lang="ru-RU" dirty="0"/>
          </a:p>
        </p:txBody>
      </p:sp>
      <p:pic>
        <p:nvPicPr>
          <p:cNvPr id="20483" name="Picture 2" descr="C:\Users\ALEVTINA\Pictures\1 класс\DSC056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762000"/>
            <a:ext cx="3810000" cy="3429000"/>
          </a:xfrm>
        </p:spPr>
      </p:pic>
      <p:pic>
        <p:nvPicPr>
          <p:cNvPr id="20484" name="Содержимое 7" descr="C:\Users\ALEVTINA\Pictures\1 класс\DSC05452.JPG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4267200"/>
            <a:ext cx="3779838" cy="2362200"/>
          </a:xfrm>
        </p:spPr>
      </p:pic>
      <p:pic>
        <p:nvPicPr>
          <p:cNvPr id="20485" name="Содержимое 9" descr="C:\Users\ALEVTINA\Pictures\1 класс\DSC05458.JPG"/>
          <p:cNvPicPr>
            <a:picLocks noGrp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09600" y="4267200"/>
            <a:ext cx="3505200" cy="2339975"/>
          </a:xfrm>
        </p:spPr>
      </p:pic>
      <p:pic>
        <p:nvPicPr>
          <p:cNvPr id="20486" name="Рисунок 10" descr="C:\Users\ALEVTINA\Pictures\1 класс\DSC054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762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10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3657600" y="2057400"/>
            <a:ext cx="1066800" cy="2185988"/>
          </a:xfr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1 класс\DSC05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Рисунок 2" descr="C:\Users\ALEVTINA\Pictures\1 класс\DSC054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31019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C:\Users\ALEVTINA\Pictures\1 класс\DSC054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228600"/>
            <a:ext cx="46291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 descr="C:\Users\ALEVTINA\Pictures\1 класс\DSC054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00200" y="3581400"/>
            <a:ext cx="52165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4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800600"/>
            <a:ext cx="1320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Users\ALEVTINA\Pictures\1 класс\DSC0558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4267200"/>
            <a:ext cx="3429000" cy="2362200"/>
          </a:xfrm>
        </p:spPr>
      </p:pic>
      <p:pic>
        <p:nvPicPr>
          <p:cNvPr id="24579" name="Picture 5" descr="C:\Users\ALEVTINA\Pictures\1 класс\DSC056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38800" y="4267200"/>
            <a:ext cx="3352800" cy="2339975"/>
          </a:xfrm>
        </p:spPr>
      </p:pic>
      <p:sp>
        <p:nvSpPr>
          <p:cNvPr id="11" name="Заголовок 10"/>
          <p:cNvSpPr>
            <a:spLocks noGrp="1"/>
          </p:cNvSpPr>
          <p:nvPr>
            <p:ph type="title" sz="quarter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девчонок поздравляли…</a:t>
            </a:r>
            <a:endParaRPr lang="ru-RU" dirty="0"/>
          </a:p>
        </p:txBody>
      </p:sp>
      <p:pic>
        <p:nvPicPr>
          <p:cNvPr id="24581" name="Picture 8" descr="0_21b40_a221e3b7_XL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4327525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3" name="Picture 2" descr="C:\Users\ALEVTINA\Pictures\1 класс\DSC055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057400" y="1600200"/>
            <a:ext cx="4800600" cy="3124200"/>
          </a:xfr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Мам и бабушек не забывали…</a:t>
            </a:r>
            <a:endParaRPr lang="ru-RU" dirty="0"/>
          </a:p>
        </p:txBody>
      </p:sp>
      <p:pic>
        <p:nvPicPr>
          <p:cNvPr id="25603" name="Picture 2" descr="C:\Users\ALEVTINA\Pictures\1 класс\DSC055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00200"/>
            <a:ext cx="4114800" cy="2795588"/>
          </a:xfrm>
        </p:spPr>
      </p:pic>
      <p:pic>
        <p:nvPicPr>
          <p:cNvPr id="25604" name="Picture 3" descr="C:\Users\ALEVTINA\Pictures\1 класс\DSC055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00600" y="1600200"/>
            <a:ext cx="4038600" cy="2643188"/>
          </a:xfrm>
        </p:spPr>
      </p:pic>
      <p:pic>
        <p:nvPicPr>
          <p:cNvPr id="25605" name="Picture 4" descr="C:\Users\ALEVTINA\Pictures\1 класс\DSC0558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09600" y="3962400"/>
            <a:ext cx="3886200" cy="2743200"/>
          </a:xfrm>
        </p:spPr>
      </p:pic>
      <p:pic>
        <p:nvPicPr>
          <p:cNvPr id="25606" name="Picture 5" descr="C:\Users\ALEVTINA\Pictures\1 класс\DSC055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76800" y="3962400"/>
            <a:ext cx="3733800" cy="2690813"/>
          </a:xfrm>
        </p:spPr>
      </p:pic>
      <p:pic>
        <p:nvPicPr>
          <p:cNvPr id="25607" name="Picture 4" descr="chocolate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57600" y="5943600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0" y="274638"/>
            <a:ext cx="91440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Танцевальный наш кружок очень мы любили….</a:t>
            </a:r>
            <a:endParaRPr lang="ru-RU" dirty="0"/>
          </a:p>
        </p:txBody>
      </p:sp>
      <p:pic>
        <p:nvPicPr>
          <p:cNvPr id="26627" name="Picture 2" descr="C:\Users\ALEVTINA\Pictures\1 класс\DSC0560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600200"/>
            <a:ext cx="3886200" cy="2743200"/>
          </a:xfrm>
        </p:spPr>
      </p:pic>
      <p:pic>
        <p:nvPicPr>
          <p:cNvPr id="26628" name="Picture 3" descr="C:\Users\ALEVTINA\Pictures\1 класс\DSC056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00600" y="1600200"/>
            <a:ext cx="3810000" cy="2667000"/>
          </a:xfrm>
        </p:spPr>
      </p:pic>
      <p:pic>
        <p:nvPicPr>
          <p:cNvPr id="26629" name="Picture 2" descr="C:\Users\ALEVTINA\Pictures\1 класс\DSCN13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362200" y="4114800"/>
            <a:ext cx="4191000" cy="2568575"/>
          </a:xfrm>
        </p:spPr>
      </p:pic>
      <p:pic>
        <p:nvPicPr>
          <p:cNvPr id="26630" name="Picture 7" descr="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648200"/>
            <a:ext cx="1803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270142719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" y="4724400"/>
            <a:ext cx="140017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golub830"/>
          <p:cNvSpPr>
            <a:spLocks noChangeArrowheads="1"/>
          </p:cNvSpPr>
          <p:nvPr/>
        </p:nvSpPr>
        <p:spPr bwMode="auto">
          <a:xfrm rot="16200000" flipH="1">
            <a:off x="1524000" y="533400"/>
            <a:ext cx="6248400" cy="6400800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!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4557713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03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Свидетельство   о  рождении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класса</a:t>
            </a:r>
          </a:p>
        </p:txBody>
      </p:sp>
      <p:pic>
        <p:nvPicPr>
          <p:cNvPr id="4100" name="Picture 10" descr="child4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2286000"/>
            <a:ext cx="7635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blest13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270355">
            <a:off x="2514600" y="5334000"/>
            <a:ext cx="685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blest136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973052">
            <a:off x="2590800" y="19050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blest12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0800" y="5791200"/>
            <a:ext cx="762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blest760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67000" y="5495925"/>
            <a:ext cx="36671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1828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4384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21336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3429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9624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4495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1066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286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1143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0" y="2667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2286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3400" y="3810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5257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34400" y="5257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5626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87" name="WordArt 39"/>
          <p:cNvSpPr>
            <a:spLocks noChangeArrowheads="1" noChangeShapeType="1" noTextEdit="1"/>
          </p:cNvSpPr>
          <p:nvPr/>
        </p:nvSpPr>
        <p:spPr bwMode="auto">
          <a:xfrm>
            <a:off x="2209799" y="1333500"/>
            <a:ext cx="4876801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сентября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2012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МКОУ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Архиповской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сош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родился новый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первый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 количестве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17 человек.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Директор школы: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Мурыгина Т.Г.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C:\Users\ALEVTINA\Pictures\1 класс\DSCN0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048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-ij_zvonok_-_dj_slav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44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Так мы в клубе выступали.</a:t>
            </a:r>
            <a:endParaRPr lang="ru-RU" dirty="0"/>
          </a:p>
        </p:txBody>
      </p:sp>
      <p:pic>
        <p:nvPicPr>
          <p:cNvPr id="30723" name="Рисунок 8" descr="C:\Users\ALEVTINA\Pictures\1 класс\DSCN13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143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Даже в научной конференции участвовали.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7" name="Picture 2" descr="C:\Users\ALEVTINA\Pictures\1 класс\DSC057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143000"/>
            <a:ext cx="3962400" cy="2743200"/>
          </a:xfrm>
        </p:spPr>
      </p:pic>
      <p:pic>
        <p:nvPicPr>
          <p:cNvPr id="31748" name="Picture 3" descr="C:\Users\ALEVTINA\Pictures\1 класс\DSC057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24400" y="1143000"/>
            <a:ext cx="3962400" cy="2743200"/>
          </a:xfrm>
        </p:spPr>
      </p:pic>
      <p:pic>
        <p:nvPicPr>
          <p:cNvPr id="31749" name="Picture 4" descr="C:\Users\ALEVTINA\Pictures\1 класс\DSC0578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" y="4038600"/>
            <a:ext cx="3962400" cy="2644775"/>
          </a:xfrm>
        </p:spPr>
      </p:pic>
      <p:pic>
        <p:nvPicPr>
          <p:cNvPr id="31750" name="Picture 5" descr="C:\Users\ALEVTINA\Pictures\1 класс\DSC057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24400" y="4038600"/>
            <a:ext cx="3962400" cy="2690813"/>
          </a:xfrm>
        </p:spPr>
      </p:pic>
      <p:pic>
        <p:nvPicPr>
          <p:cNvPr id="31751" name="Picture 6" descr="9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9625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438400"/>
            <a:ext cx="19319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7" descr="55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53400" y="5486400"/>
            <a:ext cx="676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Так серьёзно к конференции готовились.</a:t>
            </a:r>
            <a:endParaRPr lang="ru-RU" dirty="0"/>
          </a:p>
        </p:txBody>
      </p:sp>
      <p:pic>
        <p:nvPicPr>
          <p:cNvPr id="32771" name="Picture 2" descr="C:\Users\ALEVTINA\Pictures\1 класс\DSC057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1371600"/>
            <a:ext cx="3400425" cy="2414588"/>
          </a:xfrm>
        </p:spPr>
      </p:pic>
      <p:pic>
        <p:nvPicPr>
          <p:cNvPr id="32772" name="Picture 3" descr="C:\Users\ALEVTINA\Pictures\1 класс\DSC056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9200" y="1447800"/>
            <a:ext cx="3657600" cy="2338388"/>
          </a:xfrm>
        </p:spPr>
      </p:pic>
      <p:pic>
        <p:nvPicPr>
          <p:cNvPr id="32773" name="Picture 4" descr="C:\Users\ALEVTINA\Pictures\1 класс\DSC0566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3400" y="3938588"/>
            <a:ext cx="3402013" cy="2690812"/>
          </a:xfrm>
        </p:spPr>
      </p:pic>
      <p:pic>
        <p:nvPicPr>
          <p:cNvPr id="32774" name="Picture 5" descr="C:\Users\ALEVTINA\Pictures\1 класс\DSC056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29200" y="3886200"/>
            <a:ext cx="3657600" cy="2720975"/>
          </a:xfrm>
        </p:spPr>
      </p:pic>
      <p:pic>
        <p:nvPicPr>
          <p:cNvPr id="32775" name="Picture 10" descr="31488997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352800"/>
            <a:ext cx="12382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C:\Users\ALEVTINA\Pictures\1 класс\DSC055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52400"/>
            <a:ext cx="3810000" cy="3124200"/>
          </a:xfrm>
        </p:spPr>
      </p:pic>
      <p:pic>
        <p:nvPicPr>
          <p:cNvPr id="33796" name="Picture 3" descr="C:\Users\ALEVTINA\Pictures\1 класс\DSC055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95800" y="685800"/>
            <a:ext cx="3962400" cy="2971800"/>
          </a:xfrm>
        </p:spPr>
      </p:pic>
      <p:pic>
        <p:nvPicPr>
          <p:cNvPr id="33797" name="Picture 3" descr="C:\Users\ALEVTINA\Pictures\1 класс\DSC0561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81000" y="3429000"/>
            <a:ext cx="3810000" cy="3124200"/>
          </a:xfrm>
        </p:spPr>
      </p:pic>
      <p:pic>
        <p:nvPicPr>
          <p:cNvPr id="33798" name="Picture 5" descr="C:\Users\ALEVTINA\Pictures\1 класс\DSC056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495800" y="3810000"/>
            <a:ext cx="4038600" cy="2819400"/>
          </a:xfrm>
        </p:spPr>
      </p:pic>
      <p:pic>
        <p:nvPicPr>
          <p:cNvPr id="33799" name="Picture 13" descr="1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4575" y="228600"/>
            <a:ext cx="174942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-228600"/>
            <a:ext cx="82296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книжкины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именины ходили.</a:t>
            </a:r>
            <a:endParaRPr lang="ru-RU" dirty="0"/>
          </a:p>
        </p:txBody>
      </p:sp>
      <p:pic>
        <p:nvPicPr>
          <p:cNvPr id="34819" name="Picture 2" descr="C:\Users\ALEVTINA\Pictures\1 класс\DSC057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838200"/>
            <a:ext cx="3886200" cy="2947988"/>
          </a:xfrm>
        </p:spPr>
      </p:pic>
      <p:pic>
        <p:nvPicPr>
          <p:cNvPr id="34820" name="Picture 3" descr="C:\Users\ALEVTINA\Pictures\1 класс\DSC057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838200"/>
            <a:ext cx="4038600" cy="2947988"/>
          </a:xfrm>
        </p:spPr>
      </p:pic>
      <p:pic>
        <p:nvPicPr>
          <p:cNvPr id="34821" name="Picture 4" descr="C:\Users\ALEVTINA\Pictures\1 класс\DSC0574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" y="3886200"/>
            <a:ext cx="3830638" cy="2720975"/>
          </a:xfrm>
        </p:spPr>
      </p:pic>
      <p:pic>
        <p:nvPicPr>
          <p:cNvPr id="34822" name="Picture 5" descr="C:\Users\ALEVTINA\Pictures\1 класс\DSC057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3886200"/>
            <a:ext cx="4038600" cy="2743200"/>
          </a:xfrm>
        </p:spPr>
      </p:pic>
      <p:pic>
        <p:nvPicPr>
          <p:cNvPr id="34823" name="Picture 8" descr="4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867400"/>
            <a:ext cx="15335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Участвовали во всероссийском уроке по ОБЖ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ALEVTINA\Pictures\1 класс\DSCN1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600200"/>
            <a:ext cx="4038600" cy="3028950"/>
          </a:xfrm>
        </p:spPr>
      </p:pic>
      <p:pic>
        <p:nvPicPr>
          <p:cNvPr id="4099" name="Picture 3" descr="C:\Users\ALEVTINA\Pictures\1 класс\DSCN13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600200"/>
            <a:ext cx="4038600" cy="3028950"/>
          </a:xfrm>
        </p:spPr>
      </p:pic>
      <p:pic>
        <p:nvPicPr>
          <p:cNvPr id="8" name="Рисунок 7" descr="C:\Users\ALEVTINA\Pictures\1 класс\DSCN13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4267200"/>
            <a:ext cx="3371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2" descr="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029200"/>
            <a:ext cx="16192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800600"/>
            <a:ext cx="809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День Победы солдатскую кашу ели.</a:t>
            </a:r>
            <a:endParaRPr lang="ru-RU" dirty="0"/>
          </a:p>
        </p:txBody>
      </p:sp>
      <p:pic>
        <p:nvPicPr>
          <p:cNvPr id="5122" name="Picture 2" descr="C:\Users\ALEVTINA\Pictures\1 класс\DSCN1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676400"/>
            <a:ext cx="4800600" cy="3581400"/>
          </a:xfrm>
        </p:spPr>
      </p:pic>
      <p:pic>
        <p:nvPicPr>
          <p:cNvPr id="6" name="Рисунок 5" descr="C:\Users\ALEVTINA\Pictures\1 класс\DSCN13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1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19034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8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4962525"/>
            <a:ext cx="3676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Такими мы стали.</a:t>
            </a:r>
            <a:endParaRPr lang="ru-RU" dirty="0"/>
          </a:p>
        </p:txBody>
      </p:sp>
      <p:pic>
        <p:nvPicPr>
          <p:cNvPr id="38915" name="Picture 2" descr="C:\Users\ALEVTINA\Pictures\1 класс\DSC05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0" y="1295400"/>
            <a:ext cx="7696200" cy="5287963"/>
          </a:xfr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88894395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0"/>
            <a:ext cx="26558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62600" y="3429000"/>
            <a:ext cx="184730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667000"/>
            <a:ext cx="69626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013" name="Прямоугольник 4"/>
          <p:cNvSpPr>
            <a:spLocks noChangeArrowheads="1"/>
          </p:cNvSpPr>
          <p:nvPr/>
        </p:nvSpPr>
        <p:spPr bwMode="auto">
          <a:xfrm>
            <a:off x="344170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3014" name="Picture 7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581400"/>
            <a:ext cx="579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i="1" smtClean="0">
              <a:solidFill>
                <a:srgbClr val="33CC33"/>
              </a:solidFill>
            </a:endParaRPr>
          </a:p>
        </p:txBody>
      </p:sp>
      <p:sp>
        <p:nvSpPr>
          <p:cNvPr id="5123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43338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Какими мы были…</a:t>
            </a:r>
          </a:p>
        </p:txBody>
      </p:sp>
      <p:pic>
        <p:nvPicPr>
          <p:cNvPr id="5124" name="Рисунок 6" descr="C:\Users\ALEVTINA\Pictures\1 класс\DSC050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2954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990000"/>
                </a:solidFill>
              </a:rPr>
              <a:t>И у нас сейчас начинается в жизни новая полоса…</a:t>
            </a:r>
            <a:r>
              <a:rPr lang="ru-RU" sz="4000" smtClean="0"/>
              <a:t> </a:t>
            </a:r>
          </a:p>
        </p:txBody>
      </p:sp>
      <p:pic>
        <p:nvPicPr>
          <p:cNvPr id="2" name="Содержимое 12" descr="C:\Users\ALEVTINA\Pictures\1 класс\DSC05145.JPG"/>
          <p:cNvPicPr>
            <a:picLocks/>
          </p:cNvPicPr>
          <p:nvPr/>
        </p:nvPicPr>
        <p:blipFill>
          <a:blip r:embed="rId2"/>
          <a:srcRect t="23437"/>
          <a:stretch>
            <a:fillRect/>
          </a:stretch>
        </p:blipFill>
        <p:spPr bwMode="auto">
          <a:xfrm>
            <a:off x="457200" y="1981200"/>
            <a:ext cx="693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572000"/>
            <a:ext cx="19494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8" descr="18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371600"/>
            <a:ext cx="11049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Первый наш праздник «Мы школьниками стали»</a:t>
            </a:r>
            <a:endParaRPr lang="ru-RU" dirty="0"/>
          </a:p>
        </p:txBody>
      </p:sp>
      <p:pic>
        <p:nvPicPr>
          <p:cNvPr id="9219" name="Picture 2" descr="C:\Users\ALEVTINA\Pictures\1 класс\DSC051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219200"/>
            <a:ext cx="36290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:\Users\ALEVTINA\Pictures\1 класс\w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39624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ALEVTINA\Pictures\1 класс\DSC051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1219200"/>
            <a:ext cx="38100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5" descr="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6482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VTINA\Pictures\1 класс\DSC059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524000"/>
            <a:ext cx="4038600" cy="302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сильные, ловкие, смелые…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2" descr="C:\Users\ALEVTINA\Pictures\1 класс\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600200"/>
            <a:ext cx="3733800" cy="2947988"/>
          </a:xfrm>
        </p:spPr>
      </p:pic>
      <p:pic>
        <p:nvPicPr>
          <p:cNvPr id="10244" name="Picture 4" descr="C:\Users\ALEVTINA\Pictures\1 класс\DSC055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057400" y="3657600"/>
            <a:ext cx="3581400" cy="2895600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24400" y="4167188"/>
            <a:ext cx="4038600" cy="2690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6" name="Picture 6" descr="14621115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-152400" y="4876800"/>
            <a:ext cx="1938338" cy="1752600"/>
          </a:xfrm>
        </p:spPr>
      </p:pic>
      <p:pic>
        <p:nvPicPr>
          <p:cNvPr id="10247" name="Picture 6" descr="3169509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8006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 descr="C:\Users\ALEVTINA\Pictures\1 класс\D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родители рядом с нами…</a:t>
            </a:r>
            <a:endParaRPr lang="ru-RU" dirty="0"/>
          </a:p>
        </p:txBody>
      </p:sp>
      <p:pic>
        <p:nvPicPr>
          <p:cNvPr id="12292" name="Picture 3" descr="C:\Users\ALEVTINA\Pictures\1 класс\DSC05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30480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sport1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47800" y="5257800"/>
            <a:ext cx="1371600" cy="1295400"/>
          </a:xfrm>
        </p:spPr>
      </p:pic>
      <p:pic>
        <p:nvPicPr>
          <p:cNvPr id="12294" name="Picture 5" descr="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715000" y="1371600"/>
            <a:ext cx="1524000" cy="1657350"/>
          </a:xfr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уроках так старались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5" name="Picture 2" descr="C:\Users\ALEVTINA\Pictures\1 класс\DSC054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066800"/>
            <a:ext cx="3505200" cy="2566988"/>
          </a:xfrm>
        </p:spPr>
      </p:pic>
      <p:pic>
        <p:nvPicPr>
          <p:cNvPr id="13317" name="Picture 4" descr="C:\Users\ALEVTINA\Pictures\1 класс\DSC0544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4800" y="3810000"/>
            <a:ext cx="3505200" cy="2819400"/>
          </a:xfrm>
        </p:spPr>
      </p:pic>
      <p:pic>
        <p:nvPicPr>
          <p:cNvPr id="13318" name="Рисунок 7" descr="C:\Users\ALEVTINA\Pictures\1 класс\DSC057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10668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2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886200" y="2362200"/>
            <a:ext cx="1295400" cy="175260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 descr="DSC051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05400" y="3810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</a:rPr>
              <a:t>Вот какие поделки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получились..</a:t>
            </a:r>
          </a:p>
        </p:txBody>
      </p:sp>
      <p:pic>
        <p:nvPicPr>
          <p:cNvPr id="16387" name="Picture 2" descr="C:\Users\ALEVTINA\Pictures\1 класс\DSC057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447800"/>
            <a:ext cx="3048000" cy="2590800"/>
          </a:xfrm>
        </p:spPr>
      </p:pic>
      <p:pic>
        <p:nvPicPr>
          <p:cNvPr id="16388" name="Picture 3" descr="C:\Users\ALEVTINA\Pictures\1 класс\DSC057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67200" y="1600200"/>
            <a:ext cx="3295650" cy="2590800"/>
          </a:xfrm>
        </p:spPr>
      </p:pic>
      <p:pic>
        <p:nvPicPr>
          <p:cNvPr id="16389" name="Picture 4" descr="C:\Users\ALEVTINA\Pictures\1 класс\DSC0572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3400" y="3733800"/>
            <a:ext cx="3249613" cy="2849563"/>
          </a:xfrm>
        </p:spPr>
      </p:pic>
      <p:pic>
        <p:nvPicPr>
          <p:cNvPr id="16390" name="Picture 5" descr="C:\Users\ALEVTINA\Pictures\1 класс\DSC057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410200" y="3886200"/>
            <a:ext cx="3325813" cy="2773363"/>
          </a:xfrm>
        </p:spPr>
      </p:pic>
      <p:pic>
        <p:nvPicPr>
          <p:cNvPr id="16391" name="Picture 5" descr="228297976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0" y="2743200"/>
            <a:ext cx="19573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146</Words>
  <PresentationFormat>Экран (4:3)</PresentationFormat>
  <Paragraphs>39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И у нас сейчас начинается в жизни новая полоса… </vt:lpstr>
      <vt:lpstr>Первый наш праздник «Мы школьниками стали»</vt:lpstr>
      <vt:lpstr> Мы сильные, ловкие, смелые… </vt:lpstr>
      <vt:lpstr>И родители рядом с нами…</vt:lpstr>
      <vt:lpstr>На уроках так старались</vt:lpstr>
      <vt:lpstr>Вот какие поделки   получились..</vt:lpstr>
      <vt:lpstr>Слайд 10</vt:lpstr>
      <vt:lpstr>В перемену отдыхали…</vt:lpstr>
      <vt:lpstr>Новый год у ворот</vt:lpstr>
      <vt:lpstr>Слайд 13</vt:lpstr>
      <vt:lpstr>Мы мальчишек поздравляли…</vt:lpstr>
      <vt:lpstr>Слайд 15</vt:lpstr>
      <vt:lpstr>Слайд 16</vt:lpstr>
      <vt:lpstr>И девчонок поздравляли…</vt:lpstr>
      <vt:lpstr>Мам и бабушек не забывали…</vt:lpstr>
      <vt:lpstr>Танцевальный наш кружок очень мы любили….</vt:lpstr>
      <vt:lpstr>Слайд 20</vt:lpstr>
      <vt:lpstr>Так мы в клубе выступали.</vt:lpstr>
      <vt:lpstr>Даже в научной конференции участвовали.</vt:lpstr>
      <vt:lpstr>Так серьёзно к конференции готовились.</vt:lpstr>
      <vt:lpstr>Слайд 24</vt:lpstr>
      <vt:lpstr>На книжкины именины ходили.</vt:lpstr>
      <vt:lpstr>Участвовали во всероссийском уроке по ОБЖ</vt:lpstr>
      <vt:lpstr>На День Победы солдатскую кашу ели.</vt:lpstr>
      <vt:lpstr>Такими мы стали.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ALEVTINA</dc:creator>
  <cp:lastModifiedBy>ALEVTINA</cp:lastModifiedBy>
  <cp:revision>70</cp:revision>
  <dcterms:created xsi:type="dcterms:W3CDTF">2013-05-14T18:50:06Z</dcterms:created>
  <dcterms:modified xsi:type="dcterms:W3CDTF">2014-10-16T11:30:19Z</dcterms:modified>
</cp:coreProperties>
</file>