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89532"/>
          </a:xfrm>
        </p:spPr>
        <p:txBody>
          <a:bodyPr>
            <a:normAutofit/>
          </a:bodyPr>
          <a:lstStyle/>
          <a:p>
            <a:r>
              <a:rPr lang="ru-RU" dirty="0" smtClean="0"/>
              <a:t>Поделка «Весёлая обезьянка»</a:t>
            </a:r>
          </a:p>
          <a:p>
            <a:r>
              <a:rPr lang="ru-RU" dirty="0" smtClean="0"/>
              <a:t>Автор: Никифорова Татьяна Ильинична, </a:t>
            </a:r>
          </a:p>
          <a:p>
            <a:r>
              <a:rPr lang="ru-RU" dirty="0" smtClean="0"/>
              <a:t>Учитель начальных классов МБОУ СОШ р.п. Ровное Саратовской области</a:t>
            </a:r>
            <a:endParaRPr lang="ru-RU" dirty="0"/>
          </a:p>
        </p:txBody>
      </p:sp>
      <p:pic>
        <p:nvPicPr>
          <p:cNvPr id="1026" name="Picture 2" descr="C:\Documents and Settings\Admin\Рабочий стол\на мастер-класс\Изображение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14324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Для работы приготовьте:</a:t>
            </a:r>
          </a:p>
          <a:p>
            <a:r>
              <a:rPr lang="ru-RU" dirty="0" smtClean="0"/>
              <a:t> Цветной картон или цветную бумагу;</a:t>
            </a:r>
          </a:p>
          <a:p>
            <a:r>
              <a:rPr lang="ru-RU" dirty="0" smtClean="0"/>
              <a:t>Лист плотного картона для туловища и головы;</a:t>
            </a:r>
          </a:p>
          <a:p>
            <a:r>
              <a:rPr lang="ru-RU" dirty="0" smtClean="0"/>
              <a:t>Клей ПВА (или другой);</a:t>
            </a:r>
          </a:p>
          <a:p>
            <a:r>
              <a:rPr lang="ru-RU" dirty="0" smtClean="0"/>
              <a:t>Капроновые чулки или трикотажную ткань, нарезанные из ткани </a:t>
            </a:r>
            <a:r>
              <a:rPr lang="ru-RU" dirty="0" smtClean="0"/>
              <a:t>или </a:t>
            </a:r>
            <a:r>
              <a:rPr lang="ru-RU" dirty="0" smtClean="0"/>
              <a:t>чулок 5 полосок одной длины;</a:t>
            </a:r>
          </a:p>
          <a:p>
            <a:r>
              <a:rPr lang="ru-RU" dirty="0" smtClean="0"/>
              <a:t>Степлер или нитки с иголкой;</a:t>
            </a:r>
          </a:p>
          <a:p>
            <a:r>
              <a:rPr lang="ru-RU" dirty="0" smtClean="0"/>
              <a:t>Ножницы;</a:t>
            </a:r>
          </a:p>
          <a:p>
            <a:r>
              <a:rPr lang="ru-RU" dirty="0" smtClean="0"/>
              <a:t>Кусочки меха;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74801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Из плотного картона вырезать два круга с любым диаметром. Это будут заготовки для туловища и головы. Затем обтянуть круги чулками или тканью, как на фото. Закрепить с обратной стороны клеем, степлером или прошить ниткой.</a:t>
            </a:r>
            <a:endParaRPr lang="ru-RU" dirty="0"/>
          </a:p>
        </p:txBody>
      </p:sp>
      <p:pic>
        <p:nvPicPr>
          <p:cNvPr id="2050" name="Picture 2" descr="C:\Documents and Settings\Admin\Рабочий стол\на мастер-класс\Изображение 037.jpg"/>
          <p:cNvPicPr>
            <a:picLocks noChangeAspect="1" noChangeArrowheads="1"/>
          </p:cNvPicPr>
          <p:nvPr/>
        </p:nvPicPr>
        <p:blipFill>
          <a:blip r:embed="rId2" cstate="print"/>
          <a:srcRect r="36214"/>
          <a:stretch>
            <a:fillRect/>
          </a:stretch>
        </p:blipFill>
        <p:spPr bwMode="auto">
          <a:xfrm>
            <a:off x="285720" y="1785926"/>
            <a:ext cx="3571900" cy="407196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а мастер-класс\Изображение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928802"/>
            <a:ext cx="3714776" cy="3968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239000" cy="676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Приступаем к дизайну туловища обезьянки. Вырезаем «живот» - овал из картона или цветной бумаги и прикрепляем к нему «пупочек». Затем приклеиваем «живот» на туловище (круг, который мы предварительно обтянули)</a:t>
            </a:r>
            <a:endParaRPr lang="ru-RU" dirty="0"/>
          </a:p>
        </p:txBody>
      </p:sp>
      <p:pic>
        <p:nvPicPr>
          <p:cNvPr id="3074" name="Picture 2" descr="C:\Documents and Settings\Admin\Рабочий стол\на мастер-класс\Изображение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000528" cy="385765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а мастер-класс\Изображение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35719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29684" cy="8194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Далее приступаем к дизайну головы обезьянки. Вырезаем глазки, приклеиваем их. Для изготовления мордочки вырезаем из картона или цветной бумаги овал, на него прикрепляем рот и ноздри, затем приклеиваем (пришиваем) к кругу. Здесь можно пофантазировать – приделать обезьянке парик, серёжки и т.д. </a:t>
            </a:r>
            <a:endParaRPr lang="ru-RU" dirty="0"/>
          </a:p>
        </p:txBody>
      </p:sp>
      <p:pic>
        <p:nvPicPr>
          <p:cNvPr id="4098" name="Picture 2" descr="C:\Documents and Settings\Admin\Рабочий стол\на мастер-класс\Изображение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714776" cy="35719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а мастер-класс\Изображение 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3714775" cy="3889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7239000" cy="64294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Вырезаем ушки для обезьянки, как на фото. Прикрепляем их к кругу. Затем уже готовые оформленные голову и туловище соединяем.</a:t>
            </a:r>
            <a:endParaRPr lang="ru-RU" dirty="0"/>
          </a:p>
        </p:txBody>
      </p:sp>
      <p:pic>
        <p:nvPicPr>
          <p:cNvPr id="5122" name="Picture 2" descr="C:\Documents and Settings\Admin\Рабочий стол\на мастер-класс\Изображение 041.jpg"/>
          <p:cNvPicPr>
            <a:picLocks noChangeAspect="1" noChangeArrowheads="1"/>
          </p:cNvPicPr>
          <p:nvPr/>
        </p:nvPicPr>
        <p:blipFill>
          <a:blip r:embed="rId2" cstate="print"/>
          <a:srcRect r="35987" b="33219"/>
          <a:stretch>
            <a:fillRect/>
          </a:stretch>
        </p:blipFill>
        <p:spPr bwMode="auto">
          <a:xfrm>
            <a:off x="142844" y="714356"/>
            <a:ext cx="3000396" cy="278608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а мастер-класс\Изображение 050.jpg"/>
          <p:cNvPicPr>
            <a:picLocks noChangeAspect="1" noChangeArrowheads="1"/>
          </p:cNvPicPr>
          <p:nvPr/>
        </p:nvPicPr>
        <p:blipFill>
          <a:blip r:embed="rId3" cstate="print"/>
          <a:srcRect l="25309" b="25309"/>
          <a:stretch>
            <a:fillRect/>
          </a:stretch>
        </p:blipFill>
        <p:spPr bwMode="auto">
          <a:xfrm>
            <a:off x="214282" y="3571876"/>
            <a:ext cx="2928958" cy="2786082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на мастер-класс\Изображение 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857232"/>
            <a:ext cx="4286280" cy="512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Лапки обезьянки и хвост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901014" cy="9286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Вырезаем 4 детали для лапок обезьянки из картона. Их можно сделать одинаковыми, а можно и пофантазировать. Затем прикрепляем к 4 полоскам ткани (к чулкам) с помощью </a:t>
            </a:r>
            <a:r>
              <a:rPr lang="ru-RU" dirty="0" err="1" smtClean="0"/>
              <a:t>степлера</a:t>
            </a:r>
            <a:r>
              <a:rPr lang="ru-RU" dirty="0" smtClean="0"/>
              <a:t>, ниток или клея. На конец хвостика прикрепить кусочек меха.</a:t>
            </a:r>
            <a:endParaRPr lang="ru-RU" dirty="0"/>
          </a:p>
        </p:txBody>
      </p:sp>
      <p:pic>
        <p:nvPicPr>
          <p:cNvPr id="6146" name="Picture 2" descr="C:\Documents and Settings\Admin\Рабочий стол\на мастер-класс\Изображение 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527428" cy="1763714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а мастер-класс\Изображение 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3214710" cy="2411032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на мастер-класс\Изображение 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2852756" cy="2464077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на мастер-класс\Изображение 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71612"/>
            <a:ext cx="2643174" cy="241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92869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Прикрепляем с помощью ниток, </a:t>
            </a:r>
            <a:r>
              <a:rPr lang="ru-RU" dirty="0" err="1" smtClean="0"/>
              <a:t>степлера</a:t>
            </a:r>
            <a:r>
              <a:rPr lang="ru-RU" dirty="0" smtClean="0"/>
              <a:t>, или клея лапки и хвостик к туловищу обезьянки. </a:t>
            </a:r>
            <a:endParaRPr lang="ru-RU" dirty="0"/>
          </a:p>
        </p:txBody>
      </p:sp>
      <p:pic>
        <p:nvPicPr>
          <p:cNvPr id="7170" name="Picture 2" descr="C:\Documents and Settings\Admin\Рабочий стол\на мастер-класс\Изображение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86766" y="2570961"/>
            <a:ext cx="4071967" cy="2787649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а мастер-класс\Изображение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64380" y="2607464"/>
            <a:ext cx="4000530" cy="2643206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на мастер-класс\Изображение 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51453" y="2506671"/>
            <a:ext cx="4071966" cy="291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что у нас получилось</a:t>
            </a:r>
            <a:endParaRPr lang="ru-RU" dirty="0"/>
          </a:p>
        </p:txBody>
      </p:sp>
      <p:pic>
        <p:nvPicPr>
          <p:cNvPr id="8194" name="Picture 2" descr="C:\Documents and Settings\Admin\Рабочий стол\на мастер-класс\Изображение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6572296" cy="4929222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на мастер-класс\Изображение 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2007044"/>
            <a:ext cx="1643074" cy="3779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</TotalTime>
  <Words>301</Words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Мастер-класс</vt:lpstr>
      <vt:lpstr>Оборудование</vt:lpstr>
      <vt:lpstr>Ход работы</vt:lpstr>
      <vt:lpstr>Слайд 4</vt:lpstr>
      <vt:lpstr>Слайд 5</vt:lpstr>
      <vt:lpstr>Слайд 6</vt:lpstr>
      <vt:lpstr>Лапки обезьянки и хвост</vt:lpstr>
      <vt:lpstr>Заключительный этап</vt:lpstr>
      <vt:lpstr>Вот что у нас получилось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cp:lastModifiedBy>татьяна</cp:lastModifiedBy>
  <cp:revision>7</cp:revision>
  <dcterms:modified xsi:type="dcterms:W3CDTF">2012-02-17T07:32:45Z</dcterms:modified>
</cp:coreProperties>
</file>