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77" r:id="rId3"/>
    <p:sldId id="257" r:id="rId4"/>
    <p:sldId id="260" r:id="rId5"/>
    <p:sldId id="262" r:id="rId6"/>
    <p:sldId id="264" r:id="rId7"/>
    <p:sldId id="266" r:id="rId8"/>
    <p:sldId id="268" r:id="rId9"/>
    <p:sldId id="270" r:id="rId10"/>
    <p:sldId id="271" r:id="rId11"/>
    <p:sldId id="272" r:id="rId12"/>
    <p:sldId id="274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E8545-CEDB-4777-B826-A4C363E19B3D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316C9-1B8A-4AA0-8AD0-AC240A327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F2E261-D9E4-4721-B70D-EB366550852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F2E261-D9E4-4721-B70D-EB366550852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Осень картинки для детей Детское развитие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831" r="38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43848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Карточка № 1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Лист, листочек,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стебель,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листва.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Карточка №2.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Глаз, глазки, глазной,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лицо.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Карточка №3.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Зима, зимний,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весна,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зимушка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71472" y="1303367"/>
            <a:ext cx="78581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uthCYR Regular" pitchFamily="50" charset="-52"/>
                <a:ea typeface="Times New Roman" pitchFamily="18" charset="0"/>
                <a:cs typeface="Times New Roman" pitchFamily="18" charset="0"/>
              </a:rPr>
              <a:t>Дождь, дождливый, дождевой, дождик.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i="1" dirty="0" smtClean="0">
              <a:solidFill>
                <a:srgbClr val="000000"/>
              </a:solidFill>
              <a:latin typeface="TruthCYR Regular" pitchFamily="50" charset="-5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uthCYR Regular" pitchFamily="50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uthCYR Regular" pitchFamily="50" charset="-52"/>
                <a:ea typeface="Times New Roman" pitchFamily="18" charset="0"/>
                <a:cs typeface="Times New Roman" pitchFamily="18" charset="0"/>
              </a:rPr>
              <a:t>Кормить, корм, кормушка, кормовые (травы).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uthCYR Regular" pitchFamily="50" charset="-5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42910" y="2150740"/>
            <a:ext cx="7858180" cy="36009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урока: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ruthCYR Regular" pitchFamily="50" charset="-52"/>
              </a:rPr>
              <a:t>узнать, что называют корнем слова, однокоренные слова;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i="1" dirty="0" smtClean="0">
                <a:latin typeface="TruthCYR Regular" pitchFamily="50" charset="-52"/>
              </a:rPr>
              <a:t>уметь находить и выделять корень слова;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i="1" dirty="0" smtClean="0">
                <a:latin typeface="TruthCYR Regular" pitchFamily="50" charset="-52"/>
              </a:rPr>
              <a:t>учиться подбирать однокоренные слова</a:t>
            </a:r>
            <a:r>
              <a:rPr lang="ru-RU" sz="3200" i="1" dirty="0" smtClean="0"/>
              <a:t>.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571480"/>
            <a:ext cx="66779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Корень слова 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Однокоренные слова</a:t>
            </a:r>
            <a:endParaRPr lang="ru-RU" sz="5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5072074"/>
            <a:ext cx="5373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4818" name="Picture 2" descr="Laimoor. афигенно. что бы не грустила больше. 1. 0. для. - 24 May 2013 - Blog - Tp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-1429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1071546"/>
            <a:ext cx="7358114" cy="385765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Корень учения горек, а плод сладок.</a:t>
            </a:r>
          </a:p>
          <a:p>
            <a:r>
              <a:rPr lang="ru-RU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Рисун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ukhacheva.ucoz.ru/1236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571480"/>
            <a:ext cx="3048000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43240" y="3714752"/>
            <a:ext cx="5357882" cy="2985552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/>
              <a:t>«</a:t>
            </a:r>
            <a:r>
              <a:rPr lang="ru-RU" sz="2800" b="1" dirty="0" smtClean="0">
                <a:solidFill>
                  <a:srgbClr val="FF0000"/>
                </a:solidFill>
              </a:rPr>
              <a:t>Исследователь</a:t>
            </a:r>
            <a:r>
              <a:rPr lang="ru-RU" sz="2800" b="1" dirty="0" smtClean="0"/>
              <a:t> – тот, кто занимается научными </a:t>
            </a:r>
            <a:r>
              <a:rPr lang="ru-RU" sz="2800" b="1" dirty="0" smtClean="0">
                <a:solidFill>
                  <a:srgbClr val="FF0000"/>
                </a:solidFill>
              </a:rPr>
              <a:t>исследованиями</a:t>
            </a:r>
            <a:r>
              <a:rPr lang="ru-RU" sz="2800" b="1" dirty="0" smtClean="0"/>
              <a:t>. </a:t>
            </a:r>
            <a:r>
              <a:rPr lang="ru-RU" sz="2800" b="1" dirty="0" smtClean="0">
                <a:solidFill>
                  <a:srgbClr val="FF0000"/>
                </a:solidFill>
              </a:rPr>
              <a:t>Исследовать</a:t>
            </a:r>
            <a:r>
              <a:rPr lang="ru-RU" sz="2800" b="1" dirty="0" smtClean="0"/>
              <a:t> – подвергать научному изучению».</a:t>
            </a:r>
            <a:endParaRPr lang="ru-RU" sz="2800" b="1" dirty="0"/>
          </a:p>
        </p:txBody>
      </p:sp>
      <p:pic>
        <p:nvPicPr>
          <p:cNvPr id="18436" name="Picture 4" descr="http://cs10381.userapi.com/u2276452/-14/x_3296a2d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571480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71472" y="1214422"/>
            <a:ext cx="773032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гусь гусыня гусята гусеница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3" name="Picture 13" descr="http://knap.ucoz.ru/_si/0/433000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2285992"/>
            <a:ext cx="7030622" cy="4161600"/>
          </a:xfrm>
          <a:prstGeom prst="rect">
            <a:avLst/>
          </a:prstGeom>
          <a:noFill/>
        </p:spPr>
      </p:pic>
      <p:pic>
        <p:nvPicPr>
          <p:cNvPr id="20497" name="Picture 17" descr="http://www.ekaterinagerasimova.ru/wp-content/uploads/2011/03/gusenit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285992"/>
            <a:ext cx="2304006" cy="161448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15008" y="1285860"/>
            <a:ext cx="2643206" cy="785818"/>
          </a:xfrm>
          <a:prstGeom prst="rect">
            <a:avLst/>
          </a:prstGeom>
          <a:solidFill>
            <a:srgbClr val="F7EA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500042"/>
            <a:ext cx="5842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Минутка чистописания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57224" y="1928802"/>
            <a:ext cx="642942" cy="1588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000232" y="1928802"/>
            <a:ext cx="642942" cy="1588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000496" y="1928802"/>
            <a:ext cx="642942" cy="1588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tx2">
                    <a:satMod val="130000"/>
                  </a:schemeClr>
                </a:solidFill>
              </a:rPr>
              <a:t>Корень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79388" y="2133600"/>
            <a:ext cx="28082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Corbel" pitchFamily="34" charset="0"/>
              </a:rPr>
              <a:t>Подземная часть растения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132138" y="2060575"/>
            <a:ext cx="28797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Corbel" pitchFamily="34" charset="0"/>
              </a:rPr>
              <a:t>Внутренняя, находящаяся в теле часть зуба, волоса, ногтя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6516688" y="2060575"/>
            <a:ext cx="18002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Corbel" pitchFamily="34" charset="0"/>
              </a:rPr>
              <a:t>Часть слова</a:t>
            </a:r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 flipH="1">
            <a:off x="2051050" y="1052513"/>
            <a:ext cx="20161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Line 9"/>
          <p:cNvSpPr>
            <a:spLocks noChangeShapeType="1"/>
          </p:cNvSpPr>
          <p:nvPr/>
        </p:nvSpPr>
        <p:spPr bwMode="auto">
          <a:xfrm>
            <a:off x="4500563" y="1052513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>
            <a:off x="5148263" y="1052513"/>
            <a:ext cx="20875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6516688" y="4797425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solidFill>
                  <a:srgbClr val="0070C0"/>
                </a:solidFill>
                <a:latin typeface="Corbel" pitchFamily="34" charset="0"/>
              </a:rPr>
              <a:t>домик</a:t>
            </a:r>
          </a:p>
        </p:txBody>
      </p:sp>
      <p:sp>
        <p:nvSpPr>
          <p:cNvPr id="12298" name="Freeform 13"/>
          <p:cNvSpPr>
            <a:spLocks/>
          </p:cNvSpPr>
          <p:nvPr/>
        </p:nvSpPr>
        <p:spPr bwMode="auto">
          <a:xfrm>
            <a:off x="7000892" y="4786322"/>
            <a:ext cx="865188" cy="155575"/>
          </a:xfrm>
          <a:custGeom>
            <a:avLst/>
            <a:gdLst>
              <a:gd name="T0" fmla="*/ 0 w 545"/>
              <a:gd name="T1" fmla="*/ 155575 h 98"/>
              <a:gd name="T2" fmla="*/ 431800 w 545"/>
              <a:gd name="T3" fmla="*/ 11112 h 98"/>
              <a:gd name="T4" fmla="*/ 865188 w 545"/>
              <a:gd name="T5" fmla="*/ 84137 h 98"/>
              <a:gd name="T6" fmla="*/ 0 60000 65536"/>
              <a:gd name="T7" fmla="*/ 0 60000 65536"/>
              <a:gd name="T8" fmla="*/ 0 60000 65536"/>
              <a:gd name="T9" fmla="*/ 0 w 545"/>
              <a:gd name="T10" fmla="*/ 0 h 98"/>
              <a:gd name="T11" fmla="*/ 545 w 545"/>
              <a:gd name="T12" fmla="*/ 98 h 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5" h="98">
                <a:moveTo>
                  <a:pt x="0" y="98"/>
                </a:moveTo>
                <a:cubicBezTo>
                  <a:pt x="90" y="56"/>
                  <a:pt x="181" y="14"/>
                  <a:pt x="272" y="7"/>
                </a:cubicBezTo>
                <a:cubicBezTo>
                  <a:pt x="363" y="0"/>
                  <a:pt x="500" y="45"/>
                  <a:pt x="545" y="53"/>
                </a:cubicBezTo>
              </a:path>
            </a:pathLst>
          </a:custGeom>
          <a:noFill/>
          <a:ln w="762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12299" name="Picture 14" descr="07-02-04-1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4071942"/>
            <a:ext cx="2894001" cy="2326849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5" descr="Roo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4572008"/>
            <a:ext cx="1117600" cy="181610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tx2">
                    <a:satMod val="130000"/>
                  </a:schemeClr>
                </a:solidFill>
              </a:rPr>
              <a:t>Корень</a:t>
            </a:r>
          </a:p>
        </p:txBody>
      </p:sp>
      <p:sp>
        <p:nvSpPr>
          <p:cNvPr id="12295" name="Line 9"/>
          <p:cNvSpPr>
            <a:spLocks noChangeShapeType="1"/>
          </p:cNvSpPr>
          <p:nvPr/>
        </p:nvSpPr>
        <p:spPr bwMode="auto">
          <a:xfrm>
            <a:off x="4143372" y="1000108"/>
            <a:ext cx="0" cy="10810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714612" y="2071678"/>
            <a:ext cx="2857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orbel" pitchFamily="34" charset="0"/>
              </a:rPr>
              <a:t>Начало, источник</a:t>
            </a:r>
          </a:p>
          <a:p>
            <a:pPr algn="ctr"/>
            <a:r>
              <a:rPr lang="ru-RU" sz="4400" b="1" dirty="0" smtClean="0">
                <a:latin typeface="Corbel" pitchFamily="34" charset="0"/>
              </a:rPr>
              <a:t>чего-либо</a:t>
            </a:r>
            <a:endParaRPr lang="ru-RU" sz="4400" b="1" dirty="0">
              <a:latin typeface="Corbel" pitchFamily="34" charset="0"/>
            </a:endParaRPr>
          </a:p>
        </p:txBody>
      </p:sp>
      <p:sp>
        <p:nvSpPr>
          <p:cNvPr id="24578" name="AutoShape 2" descr="https://encrypted-tbn1.gstatic.com/images?q=tbn:ANd9GcQbpCzX6Z6MczNjawRWA1WTZQEqC1uvu0XVcLoUr7qIVD7-d3F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encrypted-tbn1.gstatic.com/images?q=tbn:ANd9GcQbpCzX6Z6MczNjawRWA1WTZQEqC1uvu0XVcLoUr7qIVD7-d3F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s://encrypted-tbn1.gstatic.com/images?q=tbn:ANd9GcQbpCzX6Z6MczNjawRWA1WTZQEqC1uvu0XVcLoUr7qIVD7-d3F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85720" y="3571876"/>
            <a:ext cx="3024187" cy="3095625"/>
            <a:chOff x="1927" y="1528"/>
            <a:chExt cx="1905" cy="2076"/>
          </a:xfrm>
        </p:grpSpPr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2918" y="1528"/>
              <a:ext cx="160" cy="327"/>
            </a:xfrm>
            <a:custGeom>
              <a:avLst/>
              <a:gdLst>
                <a:gd name="T0" fmla="*/ 1410 w 1437"/>
                <a:gd name="T1" fmla="*/ 308 h 2614"/>
                <a:gd name="T2" fmla="*/ 1364 w 1437"/>
                <a:gd name="T3" fmla="*/ 321 h 2614"/>
                <a:gd name="T4" fmla="*/ 1238 w 1437"/>
                <a:gd name="T5" fmla="*/ 403 h 2614"/>
                <a:gd name="T6" fmla="*/ 1193 w 1437"/>
                <a:gd name="T7" fmla="*/ 420 h 2614"/>
                <a:gd name="T8" fmla="*/ 1184 w 1437"/>
                <a:gd name="T9" fmla="*/ 400 h 2614"/>
                <a:gd name="T10" fmla="*/ 1278 w 1437"/>
                <a:gd name="T11" fmla="*/ 236 h 2614"/>
                <a:gd name="T12" fmla="*/ 1321 w 1437"/>
                <a:gd name="T13" fmla="*/ 138 h 2614"/>
                <a:gd name="T14" fmla="*/ 1310 w 1437"/>
                <a:gd name="T15" fmla="*/ 100 h 2614"/>
                <a:gd name="T16" fmla="*/ 1264 w 1437"/>
                <a:gd name="T17" fmla="*/ 92 h 2614"/>
                <a:gd name="T18" fmla="*/ 1220 w 1437"/>
                <a:gd name="T19" fmla="*/ 118 h 2614"/>
                <a:gd name="T20" fmla="*/ 1168 w 1437"/>
                <a:gd name="T21" fmla="*/ 188 h 2614"/>
                <a:gd name="T22" fmla="*/ 1092 w 1437"/>
                <a:gd name="T23" fmla="*/ 310 h 2614"/>
                <a:gd name="T24" fmla="*/ 1071 w 1437"/>
                <a:gd name="T25" fmla="*/ 313 h 2614"/>
                <a:gd name="T26" fmla="*/ 1071 w 1437"/>
                <a:gd name="T27" fmla="*/ 222 h 2614"/>
                <a:gd name="T28" fmla="*/ 1081 w 1437"/>
                <a:gd name="T29" fmla="*/ 58 h 2614"/>
                <a:gd name="T30" fmla="*/ 1065 w 1437"/>
                <a:gd name="T31" fmla="*/ 12 h 2614"/>
                <a:gd name="T32" fmla="*/ 1022 w 1437"/>
                <a:gd name="T33" fmla="*/ 0 h 2614"/>
                <a:gd name="T34" fmla="*/ 981 w 1437"/>
                <a:gd name="T35" fmla="*/ 27 h 2614"/>
                <a:gd name="T36" fmla="*/ 956 w 1437"/>
                <a:gd name="T37" fmla="*/ 82 h 2614"/>
                <a:gd name="T38" fmla="*/ 926 w 1437"/>
                <a:gd name="T39" fmla="*/ 224 h 2614"/>
                <a:gd name="T40" fmla="*/ 900 w 1437"/>
                <a:gd name="T41" fmla="*/ 292 h 2614"/>
                <a:gd name="T42" fmla="*/ 870 w 1437"/>
                <a:gd name="T43" fmla="*/ 314 h 2614"/>
                <a:gd name="T44" fmla="*/ 861 w 1437"/>
                <a:gd name="T45" fmla="*/ 271 h 2614"/>
                <a:gd name="T46" fmla="*/ 858 w 1437"/>
                <a:gd name="T47" fmla="*/ 87 h 2614"/>
                <a:gd name="T48" fmla="*/ 836 w 1437"/>
                <a:gd name="T49" fmla="*/ 31 h 2614"/>
                <a:gd name="T50" fmla="*/ 797 w 1437"/>
                <a:gd name="T51" fmla="*/ 21 h 2614"/>
                <a:gd name="T52" fmla="*/ 762 w 1437"/>
                <a:gd name="T53" fmla="*/ 55 h 2614"/>
                <a:gd name="T54" fmla="*/ 737 w 1437"/>
                <a:gd name="T55" fmla="*/ 174 h 2614"/>
                <a:gd name="T56" fmla="*/ 721 w 1437"/>
                <a:gd name="T57" fmla="*/ 397 h 2614"/>
                <a:gd name="T58" fmla="*/ 708 w 1437"/>
                <a:gd name="T59" fmla="*/ 430 h 2614"/>
                <a:gd name="T60" fmla="*/ 683 w 1437"/>
                <a:gd name="T61" fmla="*/ 426 h 2614"/>
                <a:gd name="T62" fmla="*/ 596 w 1437"/>
                <a:gd name="T63" fmla="*/ 344 h 2614"/>
                <a:gd name="T64" fmla="*/ 531 w 1437"/>
                <a:gd name="T65" fmla="*/ 300 h 2614"/>
                <a:gd name="T66" fmla="*/ 495 w 1437"/>
                <a:gd name="T67" fmla="*/ 304 h 2614"/>
                <a:gd name="T68" fmla="*/ 475 w 1437"/>
                <a:gd name="T69" fmla="*/ 343 h 2614"/>
                <a:gd name="T70" fmla="*/ 498 w 1437"/>
                <a:gd name="T71" fmla="*/ 416 h 2614"/>
                <a:gd name="T72" fmla="*/ 590 w 1437"/>
                <a:gd name="T73" fmla="*/ 553 h 2614"/>
                <a:gd name="T74" fmla="*/ 662 w 1437"/>
                <a:gd name="T75" fmla="*/ 692 h 2614"/>
                <a:gd name="T76" fmla="*/ 247 w 1437"/>
                <a:gd name="T77" fmla="*/ 1540 h 2614"/>
                <a:gd name="T78" fmla="*/ 39 w 1437"/>
                <a:gd name="T79" fmla="*/ 1999 h 2614"/>
                <a:gd name="T80" fmla="*/ 16 w 1437"/>
                <a:gd name="T81" fmla="*/ 2069 h 2614"/>
                <a:gd name="T82" fmla="*/ 0 w 1437"/>
                <a:gd name="T83" fmla="*/ 2113 h 2614"/>
                <a:gd name="T84" fmla="*/ 32 w 1437"/>
                <a:gd name="T85" fmla="*/ 2185 h 2614"/>
                <a:gd name="T86" fmla="*/ 108 w 1437"/>
                <a:gd name="T87" fmla="*/ 2283 h 2614"/>
                <a:gd name="T88" fmla="*/ 247 w 1437"/>
                <a:gd name="T89" fmla="*/ 2399 h 2614"/>
                <a:gd name="T90" fmla="*/ 519 w 1437"/>
                <a:gd name="T91" fmla="*/ 2560 h 2614"/>
                <a:gd name="T92" fmla="*/ 676 w 1437"/>
                <a:gd name="T93" fmla="*/ 2545 h 2614"/>
                <a:gd name="T94" fmla="*/ 909 w 1437"/>
                <a:gd name="T95" fmla="*/ 1797 h 2614"/>
                <a:gd name="T96" fmla="*/ 1097 w 1437"/>
                <a:gd name="T97" fmla="*/ 1133 h 2614"/>
                <a:gd name="T98" fmla="*/ 1123 w 1437"/>
                <a:gd name="T99" fmla="*/ 938 h 2614"/>
                <a:gd name="T100" fmla="*/ 1152 w 1437"/>
                <a:gd name="T101" fmla="*/ 778 h 2614"/>
                <a:gd name="T102" fmla="*/ 1194 w 1437"/>
                <a:gd name="T103" fmla="*/ 709 h 2614"/>
                <a:gd name="T104" fmla="*/ 1227 w 1437"/>
                <a:gd name="T105" fmla="*/ 589 h 2614"/>
                <a:gd name="T106" fmla="*/ 1245 w 1437"/>
                <a:gd name="T107" fmla="*/ 549 h 2614"/>
                <a:gd name="T108" fmla="*/ 1373 w 1437"/>
                <a:gd name="T109" fmla="*/ 430 h 2614"/>
                <a:gd name="T110" fmla="*/ 1431 w 1437"/>
                <a:gd name="T111" fmla="*/ 359 h 2614"/>
                <a:gd name="T112" fmla="*/ 1436 w 1437"/>
                <a:gd name="T113" fmla="*/ 324 h 261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37"/>
                <a:gd name="T172" fmla="*/ 0 h 2614"/>
                <a:gd name="T173" fmla="*/ 1437 w 1437"/>
                <a:gd name="T174" fmla="*/ 2614 h 261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37" h="2614">
                  <a:moveTo>
                    <a:pt x="1432" y="318"/>
                  </a:moveTo>
                  <a:lnTo>
                    <a:pt x="1427" y="314"/>
                  </a:lnTo>
                  <a:lnTo>
                    <a:pt x="1422" y="311"/>
                  </a:lnTo>
                  <a:lnTo>
                    <a:pt x="1417" y="309"/>
                  </a:lnTo>
                  <a:lnTo>
                    <a:pt x="1410" y="308"/>
                  </a:lnTo>
                  <a:lnTo>
                    <a:pt x="1403" y="308"/>
                  </a:lnTo>
                  <a:lnTo>
                    <a:pt x="1397" y="309"/>
                  </a:lnTo>
                  <a:lnTo>
                    <a:pt x="1389" y="311"/>
                  </a:lnTo>
                  <a:lnTo>
                    <a:pt x="1381" y="313"/>
                  </a:lnTo>
                  <a:lnTo>
                    <a:pt x="1364" y="321"/>
                  </a:lnTo>
                  <a:lnTo>
                    <a:pt x="1346" y="330"/>
                  </a:lnTo>
                  <a:lnTo>
                    <a:pt x="1329" y="342"/>
                  </a:lnTo>
                  <a:lnTo>
                    <a:pt x="1310" y="354"/>
                  </a:lnTo>
                  <a:lnTo>
                    <a:pt x="1273" y="381"/>
                  </a:lnTo>
                  <a:lnTo>
                    <a:pt x="1238" y="403"/>
                  </a:lnTo>
                  <a:lnTo>
                    <a:pt x="1223" y="412"/>
                  </a:lnTo>
                  <a:lnTo>
                    <a:pt x="1209" y="418"/>
                  </a:lnTo>
                  <a:lnTo>
                    <a:pt x="1203" y="420"/>
                  </a:lnTo>
                  <a:lnTo>
                    <a:pt x="1197" y="420"/>
                  </a:lnTo>
                  <a:lnTo>
                    <a:pt x="1193" y="420"/>
                  </a:lnTo>
                  <a:lnTo>
                    <a:pt x="1188" y="419"/>
                  </a:lnTo>
                  <a:lnTo>
                    <a:pt x="1185" y="416"/>
                  </a:lnTo>
                  <a:lnTo>
                    <a:pt x="1182" y="412"/>
                  </a:lnTo>
                  <a:lnTo>
                    <a:pt x="1182" y="406"/>
                  </a:lnTo>
                  <a:lnTo>
                    <a:pt x="1184" y="400"/>
                  </a:lnTo>
                  <a:lnTo>
                    <a:pt x="1189" y="385"/>
                  </a:lnTo>
                  <a:lnTo>
                    <a:pt x="1199" y="365"/>
                  </a:lnTo>
                  <a:lnTo>
                    <a:pt x="1228" y="318"/>
                  </a:lnTo>
                  <a:lnTo>
                    <a:pt x="1262" y="264"/>
                  </a:lnTo>
                  <a:lnTo>
                    <a:pt x="1278" y="236"/>
                  </a:lnTo>
                  <a:lnTo>
                    <a:pt x="1293" y="209"/>
                  </a:lnTo>
                  <a:lnTo>
                    <a:pt x="1306" y="184"/>
                  </a:lnTo>
                  <a:lnTo>
                    <a:pt x="1315" y="159"/>
                  </a:lnTo>
                  <a:lnTo>
                    <a:pt x="1319" y="149"/>
                  </a:lnTo>
                  <a:lnTo>
                    <a:pt x="1321" y="138"/>
                  </a:lnTo>
                  <a:lnTo>
                    <a:pt x="1322" y="129"/>
                  </a:lnTo>
                  <a:lnTo>
                    <a:pt x="1321" y="119"/>
                  </a:lnTo>
                  <a:lnTo>
                    <a:pt x="1319" y="112"/>
                  </a:lnTo>
                  <a:lnTo>
                    <a:pt x="1315" y="106"/>
                  </a:lnTo>
                  <a:lnTo>
                    <a:pt x="1310" y="100"/>
                  </a:lnTo>
                  <a:lnTo>
                    <a:pt x="1302" y="96"/>
                  </a:lnTo>
                  <a:lnTo>
                    <a:pt x="1292" y="92"/>
                  </a:lnTo>
                  <a:lnTo>
                    <a:pt x="1283" y="90"/>
                  </a:lnTo>
                  <a:lnTo>
                    <a:pt x="1273" y="90"/>
                  </a:lnTo>
                  <a:lnTo>
                    <a:pt x="1264" y="92"/>
                  </a:lnTo>
                  <a:lnTo>
                    <a:pt x="1255" y="96"/>
                  </a:lnTo>
                  <a:lnTo>
                    <a:pt x="1246" y="100"/>
                  </a:lnTo>
                  <a:lnTo>
                    <a:pt x="1237" y="105"/>
                  </a:lnTo>
                  <a:lnTo>
                    <a:pt x="1229" y="111"/>
                  </a:lnTo>
                  <a:lnTo>
                    <a:pt x="1220" y="118"/>
                  </a:lnTo>
                  <a:lnTo>
                    <a:pt x="1213" y="127"/>
                  </a:lnTo>
                  <a:lnTo>
                    <a:pt x="1205" y="136"/>
                  </a:lnTo>
                  <a:lnTo>
                    <a:pt x="1197" y="145"/>
                  </a:lnTo>
                  <a:lnTo>
                    <a:pt x="1182" y="166"/>
                  </a:lnTo>
                  <a:lnTo>
                    <a:pt x="1168" y="188"/>
                  </a:lnTo>
                  <a:lnTo>
                    <a:pt x="1141" y="234"/>
                  </a:lnTo>
                  <a:lnTo>
                    <a:pt x="1118" y="274"/>
                  </a:lnTo>
                  <a:lnTo>
                    <a:pt x="1107" y="291"/>
                  </a:lnTo>
                  <a:lnTo>
                    <a:pt x="1097" y="304"/>
                  </a:lnTo>
                  <a:lnTo>
                    <a:pt x="1092" y="310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8" y="316"/>
                  </a:lnTo>
                  <a:lnTo>
                    <a:pt x="1074" y="316"/>
                  </a:lnTo>
                  <a:lnTo>
                    <a:pt x="1071" y="313"/>
                  </a:lnTo>
                  <a:lnTo>
                    <a:pt x="1069" y="310"/>
                  </a:lnTo>
                  <a:lnTo>
                    <a:pt x="1067" y="304"/>
                  </a:lnTo>
                  <a:lnTo>
                    <a:pt x="1065" y="289"/>
                  </a:lnTo>
                  <a:lnTo>
                    <a:pt x="1065" y="270"/>
                  </a:lnTo>
                  <a:lnTo>
                    <a:pt x="1071" y="222"/>
                  </a:lnTo>
                  <a:lnTo>
                    <a:pt x="1078" y="166"/>
                  </a:lnTo>
                  <a:lnTo>
                    <a:pt x="1081" y="137"/>
                  </a:lnTo>
                  <a:lnTo>
                    <a:pt x="1082" y="109"/>
                  </a:lnTo>
                  <a:lnTo>
                    <a:pt x="1083" y="82"/>
                  </a:lnTo>
                  <a:lnTo>
                    <a:pt x="1081" y="58"/>
                  </a:lnTo>
                  <a:lnTo>
                    <a:pt x="1080" y="47"/>
                  </a:lnTo>
                  <a:lnTo>
                    <a:pt x="1078" y="36"/>
                  </a:lnTo>
                  <a:lnTo>
                    <a:pt x="1074" y="28"/>
                  </a:lnTo>
                  <a:lnTo>
                    <a:pt x="1070" y="20"/>
                  </a:lnTo>
                  <a:lnTo>
                    <a:pt x="1065" y="12"/>
                  </a:lnTo>
                  <a:lnTo>
                    <a:pt x="1059" y="7"/>
                  </a:lnTo>
                  <a:lnTo>
                    <a:pt x="1052" y="3"/>
                  </a:lnTo>
                  <a:lnTo>
                    <a:pt x="1044" y="1"/>
                  </a:lnTo>
                  <a:lnTo>
                    <a:pt x="1033" y="0"/>
                  </a:lnTo>
                  <a:lnTo>
                    <a:pt x="1022" y="0"/>
                  </a:lnTo>
                  <a:lnTo>
                    <a:pt x="1012" y="2"/>
                  </a:lnTo>
                  <a:lnTo>
                    <a:pt x="1003" y="6"/>
                  </a:lnTo>
                  <a:lnTo>
                    <a:pt x="995" y="11"/>
                  </a:lnTo>
                  <a:lnTo>
                    <a:pt x="987" y="19"/>
                  </a:lnTo>
                  <a:lnTo>
                    <a:pt x="981" y="27"/>
                  </a:lnTo>
                  <a:lnTo>
                    <a:pt x="975" y="35"/>
                  </a:lnTo>
                  <a:lnTo>
                    <a:pt x="970" y="46"/>
                  </a:lnTo>
                  <a:lnTo>
                    <a:pt x="964" y="57"/>
                  </a:lnTo>
                  <a:lnTo>
                    <a:pt x="960" y="70"/>
                  </a:lnTo>
                  <a:lnTo>
                    <a:pt x="956" y="82"/>
                  </a:lnTo>
                  <a:lnTo>
                    <a:pt x="948" y="110"/>
                  </a:lnTo>
                  <a:lnTo>
                    <a:pt x="943" y="138"/>
                  </a:lnTo>
                  <a:lnTo>
                    <a:pt x="937" y="168"/>
                  </a:lnTo>
                  <a:lnTo>
                    <a:pt x="932" y="197"/>
                  </a:lnTo>
                  <a:lnTo>
                    <a:pt x="926" y="224"/>
                  </a:lnTo>
                  <a:lnTo>
                    <a:pt x="918" y="250"/>
                  </a:lnTo>
                  <a:lnTo>
                    <a:pt x="915" y="262"/>
                  </a:lnTo>
                  <a:lnTo>
                    <a:pt x="910" y="273"/>
                  </a:lnTo>
                  <a:lnTo>
                    <a:pt x="906" y="283"/>
                  </a:lnTo>
                  <a:lnTo>
                    <a:pt x="900" y="292"/>
                  </a:lnTo>
                  <a:lnTo>
                    <a:pt x="895" y="299"/>
                  </a:lnTo>
                  <a:lnTo>
                    <a:pt x="888" y="306"/>
                  </a:lnTo>
                  <a:lnTo>
                    <a:pt x="881" y="311"/>
                  </a:lnTo>
                  <a:lnTo>
                    <a:pt x="874" y="314"/>
                  </a:lnTo>
                  <a:lnTo>
                    <a:pt x="870" y="314"/>
                  </a:lnTo>
                  <a:lnTo>
                    <a:pt x="867" y="312"/>
                  </a:lnTo>
                  <a:lnTo>
                    <a:pt x="866" y="309"/>
                  </a:lnTo>
                  <a:lnTo>
                    <a:pt x="864" y="303"/>
                  </a:lnTo>
                  <a:lnTo>
                    <a:pt x="861" y="290"/>
                  </a:lnTo>
                  <a:lnTo>
                    <a:pt x="861" y="271"/>
                  </a:lnTo>
                  <a:lnTo>
                    <a:pt x="863" y="223"/>
                  </a:lnTo>
                  <a:lnTo>
                    <a:pt x="864" y="168"/>
                  </a:lnTo>
                  <a:lnTo>
                    <a:pt x="863" y="140"/>
                  </a:lnTo>
                  <a:lnTo>
                    <a:pt x="861" y="113"/>
                  </a:lnTo>
                  <a:lnTo>
                    <a:pt x="858" y="87"/>
                  </a:lnTo>
                  <a:lnTo>
                    <a:pt x="854" y="64"/>
                  </a:lnTo>
                  <a:lnTo>
                    <a:pt x="850" y="55"/>
                  </a:lnTo>
                  <a:lnTo>
                    <a:pt x="846" y="46"/>
                  </a:lnTo>
                  <a:lnTo>
                    <a:pt x="841" y="37"/>
                  </a:lnTo>
                  <a:lnTo>
                    <a:pt x="836" y="31"/>
                  </a:lnTo>
                  <a:lnTo>
                    <a:pt x="829" y="26"/>
                  </a:lnTo>
                  <a:lnTo>
                    <a:pt x="822" y="22"/>
                  </a:lnTo>
                  <a:lnTo>
                    <a:pt x="815" y="20"/>
                  </a:lnTo>
                  <a:lnTo>
                    <a:pt x="806" y="20"/>
                  </a:lnTo>
                  <a:lnTo>
                    <a:pt x="797" y="21"/>
                  </a:lnTo>
                  <a:lnTo>
                    <a:pt x="788" y="25"/>
                  </a:lnTo>
                  <a:lnTo>
                    <a:pt x="781" y="30"/>
                  </a:lnTo>
                  <a:lnTo>
                    <a:pt x="774" y="37"/>
                  </a:lnTo>
                  <a:lnTo>
                    <a:pt x="768" y="46"/>
                  </a:lnTo>
                  <a:lnTo>
                    <a:pt x="762" y="55"/>
                  </a:lnTo>
                  <a:lnTo>
                    <a:pt x="758" y="66"/>
                  </a:lnTo>
                  <a:lnTo>
                    <a:pt x="753" y="79"/>
                  </a:lnTo>
                  <a:lnTo>
                    <a:pt x="747" y="108"/>
                  </a:lnTo>
                  <a:lnTo>
                    <a:pt x="741" y="139"/>
                  </a:lnTo>
                  <a:lnTo>
                    <a:pt x="737" y="174"/>
                  </a:lnTo>
                  <a:lnTo>
                    <a:pt x="734" y="209"/>
                  </a:lnTo>
                  <a:lnTo>
                    <a:pt x="731" y="280"/>
                  </a:lnTo>
                  <a:lnTo>
                    <a:pt x="728" y="345"/>
                  </a:lnTo>
                  <a:lnTo>
                    <a:pt x="724" y="373"/>
                  </a:lnTo>
                  <a:lnTo>
                    <a:pt x="721" y="397"/>
                  </a:lnTo>
                  <a:lnTo>
                    <a:pt x="720" y="406"/>
                  </a:lnTo>
                  <a:lnTo>
                    <a:pt x="716" y="415"/>
                  </a:lnTo>
                  <a:lnTo>
                    <a:pt x="714" y="421"/>
                  </a:lnTo>
                  <a:lnTo>
                    <a:pt x="711" y="426"/>
                  </a:lnTo>
                  <a:lnTo>
                    <a:pt x="708" y="430"/>
                  </a:lnTo>
                  <a:lnTo>
                    <a:pt x="703" y="431"/>
                  </a:lnTo>
                  <a:lnTo>
                    <a:pt x="699" y="432"/>
                  </a:lnTo>
                  <a:lnTo>
                    <a:pt x="694" y="431"/>
                  </a:lnTo>
                  <a:lnTo>
                    <a:pt x="689" y="429"/>
                  </a:lnTo>
                  <a:lnTo>
                    <a:pt x="683" y="426"/>
                  </a:lnTo>
                  <a:lnTo>
                    <a:pt x="676" y="422"/>
                  </a:lnTo>
                  <a:lnTo>
                    <a:pt x="671" y="418"/>
                  </a:lnTo>
                  <a:lnTo>
                    <a:pt x="643" y="392"/>
                  </a:lnTo>
                  <a:lnTo>
                    <a:pt x="613" y="361"/>
                  </a:lnTo>
                  <a:lnTo>
                    <a:pt x="596" y="344"/>
                  </a:lnTo>
                  <a:lnTo>
                    <a:pt x="580" y="329"/>
                  </a:lnTo>
                  <a:lnTo>
                    <a:pt x="564" y="317"/>
                  </a:lnTo>
                  <a:lnTo>
                    <a:pt x="547" y="307"/>
                  </a:lnTo>
                  <a:lnTo>
                    <a:pt x="539" y="303"/>
                  </a:lnTo>
                  <a:lnTo>
                    <a:pt x="531" y="300"/>
                  </a:lnTo>
                  <a:lnTo>
                    <a:pt x="524" y="298"/>
                  </a:lnTo>
                  <a:lnTo>
                    <a:pt x="517" y="298"/>
                  </a:lnTo>
                  <a:lnTo>
                    <a:pt x="509" y="299"/>
                  </a:lnTo>
                  <a:lnTo>
                    <a:pt x="501" y="301"/>
                  </a:lnTo>
                  <a:lnTo>
                    <a:pt x="495" y="304"/>
                  </a:lnTo>
                  <a:lnTo>
                    <a:pt x="488" y="310"/>
                  </a:lnTo>
                  <a:lnTo>
                    <a:pt x="482" y="317"/>
                  </a:lnTo>
                  <a:lnTo>
                    <a:pt x="478" y="324"/>
                  </a:lnTo>
                  <a:lnTo>
                    <a:pt x="476" y="334"/>
                  </a:lnTo>
                  <a:lnTo>
                    <a:pt x="475" y="343"/>
                  </a:lnTo>
                  <a:lnTo>
                    <a:pt x="476" y="353"/>
                  </a:lnTo>
                  <a:lnTo>
                    <a:pt x="478" y="365"/>
                  </a:lnTo>
                  <a:lnTo>
                    <a:pt x="481" y="377"/>
                  </a:lnTo>
                  <a:lnTo>
                    <a:pt x="486" y="390"/>
                  </a:lnTo>
                  <a:lnTo>
                    <a:pt x="498" y="416"/>
                  </a:lnTo>
                  <a:lnTo>
                    <a:pt x="512" y="444"/>
                  </a:lnTo>
                  <a:lnTo>
                    <a:pt x="530" y="472"/>
                  </a:lnTo>
                  <a:lnTo>
                    <a:pt x="550" y="500"/>
                  </a:lnTo>
                  <a:lnTo>
                    <a:pt x="570" y="527"/>
                  </a:lnTo>
                  <a:lnTo>
                    <a:pt x="590" y="553"/>
                  </a:lnTo>
                  <a:lnTo>
                    <a:pt x="611" y="577"/>
                  </a:lnTo>
                  <a:lnTo>
                    <a:pt x="628" y="598"/>
                  </a:lnTo>
                  <a:lnTo>
                    <a:pt x="655" y="629"/>
                  </a:lnTo>
                  <a:lnTo>
                    <a:pt x="666" y="640"/>
                  </a:lnTo>
                  <a:lnTo>
                    <a:pt x="662" y="692"/>
                  </a:lnTo>
                  <a:lnTo>
                    <a:pt x="637" y="743"/>
                  </a:lnTo>
                  <a:lnTo>
                    <a:pt x="569" y="879"/>
                  </a:lnTo>
                  <a:lnTo>
                    <a:pt x="472" y="1075"/>
                  </a:lnTo>
                  <a:lnTo>
                    <a:pt x="361" y="1303"/>
                  </a:lnTo>
                  <a:lnTo>
                    <a:pt x="247" y="1540"/>
                  </a:lnTo>
                  <a:lnTo>
                    <a:pt x="143" y="1760"/>
                  </a:lnTo>
                  <a:lnTo>
                    <a:pt x="100" y="1854"/>
                  </a:lnTo>
                  <a:lnTo>
                    <a:pt x="65" y="1935"/>
                  </a:lnTo>
                  <a:lnTo>
                    <a:pt x="51" y="1970"/>
                  </a:lnTo>
                  <a:lnTo>
                    <a:pt x="39" y="1999"/>
                  </a:lnTo>
                  <a:lnTo>
                    <a:pt x="30" y="2024"/>
                  </a:lnTo>
                  <a:lnTo>
                    <a:pt x="24" y="2043"/>
                  </a:lnTo>
                  <a:lnTo>
                    <a:pt x="22" y="2051"/>
                  </a:lnTo>
                  <a:lnTo>
                    <a:pt x="19" y="2060"/>
                  </a:lnTo>
                  <a:lnTo>
                    <a:pt x="16" y="2069"/>
                  </a:lnTo>
                  <a:lnTo>
                    <a:pt x="13" y="2078"/>
                  </a:lnTo>
                  <a:lnTo>
                    <a:pt x="10" y="2086"/>
                  </a:lnTo>
                  <a:lnTo>
                    <a:pt x="6" y="2096"/>
                  </a:lnTo>
                  <a:lnTo>
                    <a:pt x="3" y="2104"/>
                  </a:lnTo>
                  <a:lnTo>
                    <a:pt x="0" y="2113"/>
                  </a:lnTo>
                  <a:lnTo>
                    <a:pt x="3" y="2125"/>
                  </a:lnTo>
                  <a:lnTo>
                    <a:pt x="8" y="2138"/>
                  </a:lnTo>
                  <a:lnTo>
                    <a:pt x="14" y="2153"/>
                  </a:lnTo>
                  <a:lnTo>
                    <a:pt x="22" y="2168"/>
                  </a:lnTo>
                  <a:lnTo>
                    <a:pt x="32" y="2185"/>
                  </a:lnTo>
                  <a:lnTo>
                    <a:pt x="43" y="2203"/>
                  </a:lnTo>
                  <a:lnTo>
                    <a:pt x="55" y="2221"/>
                  </a:lnTo>
                  <a:lnTo>
                    <a:pt x="71" y="2241"/>
                  </a:lnTo>
                  <a:lnTo>
                    <a:pt x="88" y="2261"/>
                  </a:lnTo>
                  <a:lnTo>
                    <a:pt x="108" y="2283"/>
                  </a:lnTo>
                  <a:lnTo>
                    <a:pt x="130" y="2304"/>
                  </a:lnTo>
                  <a:lnTo>
                    <a:pt x="155" y="2327"/>
                  </a:lnTo>
                  <a:lnTo>
                    <a:pt x="182" y="2350"/>
                  </a:lnTo>
                  <a:lnTo>
                    <a:pt x="213" y="2374"/>
                  </a:lnTo>
                  <a:lnTo>
                    <a:pt x="247" y="2399"/>
                  </a:lnTo>
                  <a:lnTo>
                    <a:pt x="284" y="2424"/>
                  </a:lnTo>
                  <a:lnTo>
                    <a:pt x="353" y="2468"/>
                  </a:lnTo>
                  <a:lnTo>
                    <a:pt x="415" y="2505"/>
                  </a:lnTo>
                  <a:lnTo>
                    <a:pt x="470" y="2536"/>
                  </a:lnTo>
                  <a:lnTo>
                    <a:pt x="519" y="2560"/>
                  </a:lnTo>
                  <a:lnTo>
                    <a:pt x="560" y="2580"/>
                  </a:lnTo>
                  <a:lnTo>
                    <a:pt x="596" y="2596"/>
                  </a:lnTo>
                  <a:lnTo>
                    <a:pt x="626" y="2607"/>
                  </a:lnTo>
                  <a:lnTo>
                    <a:pt x="651" y="2614"/>
                  </a:lnTo>
                  <a:lnTo>
                    <a:pt x="676" y="2545"/>
                  </a:lnTo>
                  <a:lnTo>
                    <a:pt x="706" y="2460"/>
                  </a:lnTo>
                  <a:lnTo>
                    <a:pt x="738" y="2364"/>
                  </a:lnTo>
                  <a:lnTo>
                    <a:pt x="771" y="2260"/>
                  </a:lnTo>
                  <a:lnTo>
                    <a:pt x="840" y="2032"/>
                  </a:lnTo>
                  <a:lnTo>
                    <a:pt x="909" y="1797"/>
                  </a:lnTo>
                  <a:lnTo>
                    <a:pt x="974" y="1573"/>
                  </a:lnTo>
                  <a:lnTo>
                    <a:pt x="1029" y="1378"/>
                  </a:lnTo>
                  <a:lnTo>
                    <a:pt x="1070" y="1233"/>
                  </a:lnTo>
                  <a:lnTo>
                    <a:pt x="1091" y="1155"/>
                  </a:lnTo>
                  <a:lnTo>
                    <a:pt x="1097" y="1133"/>
                  </a:lnTo>
                  <a:lnTo>
                    <a:pt x="1101" y="1109"/>
                  </a:lnTo>
                  <a:lnTo>
                    <a:pt x="1106" y="1083"/>
                  </a:lnTo>
                  <a:lnTo>
                    <a:pt x="1110" y="1055"/>
                  </a:lnTo>
                  <a:lnTo>
                    <a:pt x="1117" y="997"/>
                  </a:lnTo>
                  <a:lnTo>
                    <a:pt x="1123" y="938"/>
                  </a:lnTo>
                  <a:lnTo>
                    <a:pt x="1131" y="881"/>
                  </a:lnTo>
                  <a:lnTo>
                    <a:pt x="1139" y="832"/>
                  </a:lnTo>
                  <a:lnTo>
                    <a:pt x="1143" y="811"/>
                  </a:lnTo>
                  <a:lnTo>
                    <a:pt x="1148" y="793"/>
                  </a:lnTo>
                  <a:lnTo>
                    <a:pt x="1152" y="778"/>
                  </a:lnTo>
                  <a:lnTo>
                    <a:pt x="1159" y="768"/>
                  </a:lnTo>
                  <a:lnTo>
                    <a:pt x="1169" y="754"/>
                  </a:lnTo>
                  <a:lnTo>
                    <a:pt x="1179" y="738"/>
                  </a:lnTo>
                  <a:lnTo>
                    <a:pt x="1187" y="723"/>
                  </a:lnTo>
                  <a:lnTo>
                    <a:pt x="1194" y="709"/>
                  </a:lnTo>
                  <a:lnTo>
                    <a:pt x="1205" y="682"/>
                  </a:lnTo>
                  <a:lnTo>
                    <a:pt x="1213" y="656"/>
                  </a:lnTo>
                  <a:lnTo>
                    <a:pt x="1218" y="632"/>
                  </a:lnTo>
                  <a:lnTo>
                    <a:pt x="1223" y="610"/>
                  </a:lnTo>
                  <a:lnTo>
                    <a:pt x="1227" y="589"/>
                  </a:lnTo>
                  <a:lnTo>
                    <a:pt x="1230" y="571"/>
                  </a:lnTo>
                  <a:lnTo>
                    <a:pt x="1233" y="566"/>
                  </a:lnTo>
                  <a:lnTo>
                    <a:pt x="1236" y="561"/>
                  </a:lnTo>
                  <a:lnTo>
                    <a:pt x="1239" y="555"/>
                  </a:lnTo>
                  <a:lnTo>
                    <a:pt x="1245" y="549"/>
                  </a:lnTo>
                  <a:lnTo>
                    <a:pt x="1258" y="535"/>
                  </a:lnTo>
                  <a:lnTo>
                    <a:pt x="1274" y="520"/>
                  </a:lnTo>
                  <a:lnTo>
                    <a:pt x="1312" y="485"/>
                  </a:lnTo>
                  <a:lnTo>
                    <a:pt x="1353" y="449"/>
                  </a:lnTo>
                  <a:lnTo>
                    <a:pt x="1373" y="430"/>
                  </a:lnTo>
                  <a:lnTo>
                    <a:pt x="1391" y="412"/>
                  </a:lnTo>
                  <a:lnTo>
                    <a:pt x="1408" y="393"/>
                  </a:lnTo>
                  <a:lnTo>
                    <a:pt x="1421" y="375"/>
                  </a:lnTo>
                  <a:lnTo>
                    <a:pt x="1427" y="367"/>
                  </a:lnTo>
                  <a:lnTo>
                    <a:pt x="1431" y="359"/>
                  </a:lnTo>
                  <a:lnTo>
                    <a:pt x="1434" y="351"/>
                  </a:lnTo>
                  <a:lnTo>
                    <a:pt x="1437" y="344"/>
                  </a:lnTo>
                  <a:lnTo>
                    <a:pt x="1437" y="337"/>
                  </a:lnTo>
                  <a:lnTo>
                    <a:pt x="1437" y="330"/>
                  </a:lnTo>
                  <a:lnTo>
                    <a:pt x="1436" y="324"/>
                  </a:lnTo>
                  <a:lnTo>
                    <a:pt x="1432" y="318"/>
                  </a:lnTo>
                  <a:close/>
                </a:path>
              </a:pathLst>
            </a:custGeom>
            <a:solidFill>
              <a:srgbClr val="F7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927" y="1554"/>
              <a:ext cx="1905" cy="2050"/>
              <a:chOff x="1927" y="1554"/>
              <a:chExt cx="1905" cy="2050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>
                <a:off x="2200" y="2455"/>
                <a:ext cx="109" cy="136"/>
              </a:xfrm>
              <a:custGeom>
                <a:avLst/>
                <a:gdLst>
                  <a:gd name="T0" fmla="*/ 0 w 979"/>
                  <a:gd name="T1" fmla="*/ 78 h 1090"/>
                  <a:gd name="T2" fmla="*/ 4 w 979"/>
                  <a:gd name="T3" fmla="*/ 174 h 1090"/>
                  <a:gd name="T4" fmla="*/ 7 w 979"/>
                  <a:gd name="T5" fmla="*/ 286 h 1090"/>
                  <a:gd name="T6" fmla="*/ 12 w 979"/>
                  <a:gd name="T7" fmla="*/ 406 h 1090"/>
                  <a:gd name="T8" fmla="*/ 16 w 979"/>
                  <a:gd name="T9" fmla="*/ 530 h 1090"/>
                  <a:gd name="T10" fmla="*/ 22 w 979"/>
                  <a:gd name="T11" fmla="*/ 653 h 1090"/>
                  <a:gd name="T12" fmla="*/ 27 w 979"/>
                  <a:gd name="T13" fmla="*/ 769 h 1090"/>
                  <a:gd name="T14" fmla="*/ 33 w 979"/>
                  <a:gd name="T15" fmla="*/ 873 h 1090"/>
                  <a:gd name="T16" fmla="*/ 38 w 979"/>
                  <a:gd name="T17" fmla="*/ 959 h 1090"/>
                  <a:gd name="T18" fmla="*/ 38 w 979"/>
                  <a:gd name="T19" fmla="*/ 965 h 1090"/>
                  <a:gd name="T20" fmla="*/ 39 w 979"/>
                  <a:gd name="T21" fmla="*/ 972 h 1090"/>
                  <a:gd name="T22" fmla="*/ 39 w 979"/>
                  <a:gd name="T23" fmla="*/ 978 h 1090"/>
                  <a:gd name="T24" fmla="*/ 39 w 979"/>
                  <a:gd name="T25" fmla="*/ 984 h 1090"/>
                  <a:gd name="T26" fmla="*/ 39 w 979"/>
                  <a:gd name="T27" fmla="*/ 990 h 1090"/>
                  <a:gd name="T28" fmla="*/ 39 w 979"/>
                  <a:gd name="T29" fmla="*/ 997 h 1090"/>
                  <a:gd name="T30" fmla="*/ 39 w 979"/>
                  <a:gd name="T31" fmla="*/ 1003 h 1090"/>
                  <a:gd name="T32" fmla="*/ 39 w 979"/>
                  <a:gd name="T33" fmla="*/ 1009 h 1090"/>
                  <a:gd name="T34" fmla="*/ 81 w 979"/>
                  <a:gd name="T35" fmla="*/ 1025 h 1090"/>
                  <a:gd name="T36" fmla="*/ 127 w 979"/>
                  <a:gd name="T37" fmla="*/ 1041 h 1090"/>
                  <a:gd name="T38" fmla="*/ 153 w 979"/>
                  <a:gd name="T39" fmla="*/ 1050 h 1090"/>
                  <a:gd name="T40" fmla="*/ 181 w 979"/>
                  <a:gd name="T41" fmla="*/ 1058 h 1090"/>
                  <a:gd name="T42" fmla="*/ 209 w 979"/>
                  <a:gd name="T43" fmla="*/ 1065 h 1090"/>
                  <a:gd name="T44" fmla="*/ 238 w 979"/>
                  <a:gd name="T45" fmla="*/ 1071 h 1090"/>
                  <a:gd name="T46" fmla="*/ 269 w 979"/>
                  <a:gd name="T47" fmla="*/ 1078 h 1090"/>
                  <a:gd name="T48" fmla="*/ 300 w 979"/>
                  <a:gd name="T49" fmla="*/ 1082 h 1090"/>
                  <a:gd name="T50" fmla="*/ 331 w 979"/>
                  <a:gd name="T51" fmla="*/ 1086 h 1090"/>
                  <a:gd name="T52" fmla="*/ 364 w 979"/>
                  <a:gd name="T53" fmla="*/ 1088 h 1090"/>
                  <a:gd name="T54" fmla="*/ 397 w 979"/>
                  <a:gd name="T55" fmla="*/ 1090 h 1090"/>
                  <a:gd name="T56" fmla="*/ 431 w 979"/>
                  <a:gd name="T57" fmla="*/ 1089 h 1090"/>
                  <a:gd name="T58" fmla="*/ 465 w 979"/>
                  <a:gd name="T59" fmla="*/ 1087 h 1090"/>
                  <a:gd name="T60" fmla="*/ 499 w 979"/>
                  <a:gd name="T61" fmla="*/ 1084 h 1090"/>
                  <a:gd name="T62" fmla="*/ 567 w 979"/>
                  <a:gd name="T63" fmla="*/ 1074 h 1090"/>
                  <a:gd name="T64" fmla="*/ 635 w 979"/>
                  <a:gd name="T65" fmla="*/ 1061 h 1090"/>
                  <a:gd name="T66" fmla="*/ 699 w 979"/>
                  <a:gd name="T67" fmla="*/ 1049 h 1090"/>
                  <a:gd name="T68" fmla="*/ 761 w 979"/>
                  <a:gd name="T69" fmla="*/ 1035 h 1090"/>
                  <a:gd name="T70" fmla="*/ 819 w 979"/>
                  <a:gd name="T71" fmla="*/ 1020 h 1090"/>
                  <a:gd name="T72" fmla="*/ 872 w 979"/>
                  <a:gd name="T73" fmla="*/ 1008 h 1090"/>
                  <a:gd name="T74" fmla="*/ 919 w 979"/>
                  <a:gd name="T75" fmla="*/ 995 h 1090"/>
                  <a:gd name="T76" fmla="*/ 960 w 979"/>
                  <a:gd name="T77" fmla="*/ 983 h 1090"/>
                  <a:gd name="T78" fmla="*/ 966 w 979"/>
                  <a:gd name="T79" fmla="*/ 902 h 1090"/>
                  <a:gd name="T80" fmla="*/ 969 w 979"/>
                  <a:gd name="T81" fmla="*/ 793 h 1090"/>
                  <a:gd name="T82" fmla="*/ 973 w 979"/>
                  <a:gd name="T83" fmla="*/ 666 h 1090"/>
                  <a:gd name="T84" fmla="*/ 975 w 979"/>
                  <a:gd name="T85" fmla="*/ 527 h 1090"/>
                  <a:gd name="T86" fmla="*/ 977 w 979"/>
                  <a:gd name="T87" fmla="*/ 383 h 1090"/>
                  <a:gd name="T88" fmla="*/ 978 w 979"/>
                  <a:gd name="T89" fmla="*/ 243 h 1090"/>
                  <a:gd name="T90" fmla="*/ 979 w 979"/>
                  <a:gd name="T91" fmla="*/ 112 h 1090"/>
                  <a:gd name="T92" fmla="*/ 979 w 979"/>
                  <a:gd name="T93" fmla="*/ 0 h 1090"/>
                  <a:gd name="T94" fmla="*/ 0 w 979"/>
                  <a:gd name="T95" fmla="*/ 78 h 109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79"/>
                  <a:gd name="T145" fmla="*/ 0 h 1090"/>
                  <a:gd name="T146" fmla="*/ 979 w 979"/>
                  <a:gd name="T147" fmla="*/ 1090 h 109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79" h="1090">
                    <a:moveTo>
                      <a:pt x="0" y="78"/>
                    </a:moveTo>
                    <a:lnTo>
                      <a:pt x="4" y="174"/>
                    </a:lnTo>
                    <a:lnTo>
                      <a:pt x="7" y="286"/>
                    </a:lnTo>
                    <a:lnTo>
                      <a:pt x="12" y="406"/>
                    </a:lnTo>
                    <a:lnTo>
                      <a:pt x="16" y="530"/>
                    </a:lnTo>
                    <a:lnTo>
                      <a:pt x="22" y="653"/>
                    </a:lnTo>
                    <a:lnTo>
                      <a:pt x="27" y="769"/>
                    </a:lnTo>
                    <a:lnTo>
                      <a:pt x="33" y="873"/>
                    </a:lnTo>
                    <a:lnTo>
                      <a:pt x="38" y="959"/>
                    </a:lnTo>
                    <a:lnTo>
                      <a:pt x="38" y="965"/>
                    </a:lnTo>
                    <a:lnTo>
                      <a:pt x="39" y="972"/>
                    </a:lnTo>
                    <a:lnTo>
                      <a:pt x="39" y="978"/>
                    </a:lnTo>
                    <a:lnTo>
                      <a:pt x="39" y="984"/>
                    </a:lnTo>
                    <a:lnTo>
                      <a:pt x="39" y="990"/>
                    </a:lnTo>
                    <a:lnTo>
                      <a:pt x="39" y="997"/>
                    </a:lnTo>
                    <a:lnTo>
                      <a:pt x="39" y="1003"/>
                    </a:lnTo>
                    <a:lnTo>
                      <a:pt x="39" y="1009"/>
                    </a:lnTo>
                    <a:lnTo>
                      <a:pt x="81" y="1025"/>
                    </a:lnTo>
                    <a:lnTo>
                      <a:pt x="127" y="1041"/>
                    </a:lnTo>
                    <a:lnTo>
                      <a:pt x="153" y="1050"/>
                    </a:lnTo>
                    <a:lnTo>
                      <a:pt x="181" y="1058"/>
                    </a:lnTo>
                    <a:lnTo>
                      <a:pt x="209" y="1065"/>
                    </a:lnTo>
                    <a:lnTo>
                      <a:pt x="238" y="1071"/>
                    </a:lnTo>
                    <a:lnTo>
                      <a:pt x="269" y="1078"/>
                    </a:lnTo>
                    <a:lnTo>
                      <a:pt x="300" y="1082"/>
                    </a:lnTo>
                    <a:lnTo>
                      <a:pt x="331" y="1086"/>
                    </a:lnTo>
                    <a:lnTo>
                      <a:pt x="364" y="1088"/>
                    </a:lnTo>
                    <a:lnTo>
                      <a:pt x="397" y="1090"/>
                    </a:lnTo>
                    <a:lnTo>
                      <a:pt x="431" y="1089"/>
                    </a:lnTo>
                    <a:lnTo>
                      <a:pt x="465" y="1087"/>
                    </a:lnTo>
                    <a:lnTo>
                      <a:pt x="499" y="1084"/>
                    </a:lnTo>
                    <a:lnTo>
                      <a:pt x="567" y="1074"/>
                    </a:lnTo>
                    <a:lnTo>
                      <a:pt x="635" y="1061"/>
                    </a:lnTo>
                    <a:lnTo>
                      <a:pt x="699" y="1049"/>
                    </a:lnTo>
                    <a:lnTo>
                      <a:pt x="761" y="1035"/>
                    </a:lnTo>
                    <a:lnTo>
                      <a:pt x="819" y="1020"/>
                    </a:lnTo>
                    <a:lnTo>
                      <a:pt x="872" y="1008"/>
                    </a:lnTo>
                    <a:lnTo>
                      <a:pt x="919" y="995"/>
                    </a:lnTo>
                    <a:lnTo>
                      <a:pt x="960" y="983"/>
                    </a:lnTo>
                    <a:lnTo>
                      <a:pt x="966" y="902"/>
                    </a:lnTo>
                    <a:lnTo>
                      <a:pt x="969" y="793"/>
                    </a:lnTo>
                    <a:lnTo>
                      <a:pt x="973" y="666"/>
                    </a:lnTo>
                    <a:lnTo>
                      <a:pt x="975" y="527"/>
                    </a:lnTo>
                    <a:lnTo>
                      <a:pt x="977" y="383"/>
                    </a:lnTo>
                    <a:lnTo>
                      <a:pt x="978" y="243"/>
                    </a:lnTo>
                    <a:lnTo>
                      <a:pt x="979" y="112"/>
                    </a:lnTo>
                    <a:lnTo>
                      <a:pt x="979" y="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DAB5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21"/>
              <p:cNvSpPr>
                <a:spLocks/>
              </p:cNvSpPr>
              <p:nvPr/>
            </p:nvSpPr>
            <p:spPr bwMode="auto">
              <a:xfrm>
                <a:off x="2326" y="2442"/>
                <a:ext cx="111" cy="128"/>
              </a:xfrm>
              <a:custGeom>
                <a:avLst/>
                <a:gdLst>
                  <a:gd name="T0" fmla="*/ 7 w 1001"/>
                  <a:gd name="T1" fmla="*/ 80 h 1023"/>
                  <a:gd name="T2" fmla="*/ 5 w 1001"/>
                  <a:gd name="T3" fmla="*/ 160 h 1023"/>
                  <a:gd name="T4" fmla="*/ 2 w 1001"/>
                  <a:gd name="T5" fmla="*/ 251 h 1023"/>
                  <a:gd name="T6" fmla="*/ 1 w 1001"/>
                  <a:gd name="T7" fmla="*/ 351 h 1023"/>
                  <a:gd name="T8" fmla="*/ 0 w 1001"/>
                  <a:gd name="T9" fmla="*/ 454 h 1023"/>
                  <a:gd name="T10" fmla="*/ 0 w 1001"/>
                  <a:gd name="T11" fmla="*/ 559 h 1023"/>
                  <a:gd name="T12" fmla="*/ 1 w 1001"/>
                  <a:gd name="T13" fmla="*/ 662 h 1023"/>
                  <a:gd name="T14" fmla="*/ 5 w 1001"/>
                  <a:gd name="T15" fmla="*/ 761 h 1023"/>
                  <a:gd name="T16" fmla="*/ 9 w 1001"/>
                  <a:gd name="T17" fmla="*/ 850 h 1023"/>
                  <a:gd name="T18" fmla="*/ 10 w 1001"/>
                  <a:gd name="T19" fmla="*/ 869 h 1023"/>
                  <a:gd name="T20" fmla="*/ 11 w 1001"/>
                  <a:gd name="T21" fmla="*/ 887 h 1023"/>
                  <a:gd name="T22" fmla="*/ 12 w 1001"/>
                  <a:gd name="T23" fmla="*/ 904 h 1023"/>
                  <a:gd name="T24" fmla="*/ 14 w 1001"/>
                  <a:gd name="T25" fmla="*/ 922 h 1023"/>
                  <a:gd name="T26" fmla="*/ 14 w 1001"/>
                  <a:gd name="T27" fmla="*/ 940 h 1023"/>
                  <a:gd name="T28" fmla="*/ 15 w 1001"/>
                  <a:gd name="T29" fmla="*/ 956 h 1023"/>
                  <a:gd name="T30" fmla="*/ 15 w 1001"/>
                  <a:gd name="T31" fmla="*/ 974 h 1023"/>
                  <a:gd name="T32" fmla="*/ 15 w 1001"/>
                  <a:gd name="T33" fmla="*/ 991 h 1023"/>
                  <a:gd name="T34" fmla="*/ 53 w 1001"/>
                  <a:gd name="T35" fmla="*/ 995 h 1023"/>
                  <a:gd name="T36" fmla="*/ 101 w 1001"/>
                  <a:gd name="T37" fmla="*/ 1000 h 1023"/>
                  <a:gd name="T38" fmla="*/ 157 w 1001"/>
                  <a:gd name="T39" fmla="*/ 1005 h 1023"/>
                  <a:gd name="T40" fmla="*/ 224 w 1001"/>
                  <a:gd name="T41" fmla="*/ 1010 h 1023"/>
                  <a:gd name="T42" fmla="*/ 298 w 1001"/>
                  <a:gd name="T43" fmla="*/ 1015 h 1023"/>
                  <a:gd name="T44" fmla="*/ 379 w 1001"/>
                  <a:gd name="T45" fmla="*/ 1019 h 1023"/>
                  <a:gd name="T46" fmla="*/ 467 w 1001"/>
                  <a:gd name="T47" fmla="*/ 1022 h 1023"/>
                  <a:gd name="T48" fmla="*/ 562 w 1001"/>
                  <a:gd name="T49" fmla="*/ 1023 h 1023"/>
                  <a:gd name="T50" fmla="*/ 603 w 1001"/>
                  <a:gd name="T51" fmla="*/ 1022 h 1023"/>
                  <a:gd name="T52" fmla="*/ 642 w 1001"/>
                  <a:gd name="T53" fmla="*/ 1021 h 1023"/>
                  <a:gd name="T54" fmla="*/ 680 w 1001"/>
                  <a:gd name="T55" fmla="*/ 1019 h 1023"/>
                  <a:gd name="T56" fmla="*/ 716 w 1001"/>
                  <a:gd name="T57" fmla="*/ 1015 h 1023"/>
                  <a:gd name="T58" fmla="*/ 751 w 1001"/>
                  <a:gd name="T59" fmla="*/ 1012 h 1023"/>
                  <a:gd name="T60" fmla="*/ 783 w 1001"/>
                  <a:gd name="T61" fmla="*/ 1008 h 1023"/>
                  <a:gd name="T62" fmla="*/ 813 w 1001"/>
                  <a:gd name="T63" fmla="*/ 1004 h 1023"/>
                  <a:gd name="T64" fmla="*/ 842 w 1001"/>
                  <a:gd name="T65" fmla="*/ 999 h 1023"/>
                  <a:gd name="T66" fmla="*/ 845 w 1001"/>
                  <a:gd name="T67" fmla="*/ 985 h 1023"/>
                  <a:gd name="T68" fmla="*/ 849 w 1001"/>
                  <a:gd name="T69" fmla="*/ 971 h 1023"/>
                  <a:gd name="T70" fmla="*/ 852 w 1001"/>
                  <a:gd name="T71" fmla="*/ 957 h 1023"/>
                  <a:gd name="T72" fmla="*/ 855 w 1001"/>
                  <a:gd name="T73" fmla="*/ 943 h 1023"/>
                  <a:gd name="T74" fmla="*/ 859 w 1001"/>
                  <a:gd name="T75" fmla="*/ 929 h 1023"/>
                  <a:gd name="T76" fmla="*/ 862 w 1001"/>
                  <a:gd name="T77" fmla="*/ 916 h 1023"/>
                  <a:gd name="T78" fmla="*/ 865 w 1001"/>
                  <a:gd name="T79" fmla="*/ 902 h 1023"/>
                  <a:gd name="T80" fmla="*/ 869 w 1001"/>
                  <a:gd name="T81" fmla="*/ 889 h 1023"/>
                  <a:gd name="T82" fmla="*/ 880 w 1001"/>
                  <a:gd name="T83" fmla="*/ 844 h 1023"/>
                  <a:gd name="T84" fmla="*/ 891 w 1001"/>
                  <a:gd name="T85" fmla="*/ 794 h 1023"/>
                  <a:gd name="T86" fmla="*/ 902 w 1001"/>
                  <a:gd name="T87" fmla="*/ 741 h 1023"/>
                  <a:gd name="T88" fmla="*/ 912 w 1001"/>
                  <a:gd name="T89" fmla="*/ 686 h 1023"/>
                  <a:gd name="T90" fmla="*/ 932 w 1001"/>
                  <a:gd name="T91" fmla="*/ 567 h 1023"/>
                  <a:gd name="T92" fmla="*/ 950 w 1001"/>
                  <a:gd name="T93" fmla="*/ 446 h 1023"/>
                  <a:gd name="T94" fmla="*/ 967 w 1001"/>
                  <a:gd name="T95" fmla="*/ 323 h 1023"/>
                  <a:gd name="T96" fmla="*/ 980 w 1001"/>
                  <a:gd name="T97" fmla="*/ 205 h 1023"/>
                  <a:gd name="T98" fmla="*/ 992 w 1001"/>
                  <a:gd name="T99" fmla="*/ 96 h 1023"/>
                  <a:gd name="T100" fmla="*/ 1001 w 1001"/>
                  <a:gd name="T101" fmla="*/ 0 h 1023"/>
                  <a:gd name="T102" fmla="*/ 7 w 1001"/>
                  <a:gd name="T103" fmla="*/ 80 h 102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01"/>
                  <a:gd name="T157" fmla="*/ 0 h 1023"/>
                  <a:gd name="T158" fmla="*/ 1001 w 1001"/>
                  <a:gd name="T159" fmla="*/ 1023 h 102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01" h="1023">
                    <a:moveTo>
                      <a:pt x="7" y="80"/>
                    </a:moveTo>
                    <a:lnTo>
                      <a:pt x="5" y="160"/>
                    </a:lnTo>
                    <a:lnTo>
                      <a:pt x="2" y="251"/>
                    </a:lnTo>
                    <a:lnTo>
                      <a:pt x="1" y="351"/>
                    </a:lnTo>
                    <a:lnTo>
                      <a:pt x="0" y="454"/>
                    </a:lnTo>
                    <a:lnTo>
                      <a:pt x="0" y="559"/>
                    </a:lnTo>
                    <a:lnTo>
                      <a:pt x="1" y="662"/>
                    </a:lnTo>
                    <a:lnTo>
                      <a:pt x="5" y="761"/>
                    </a:lnTo>
                    <a:lnTo>
                      <a:pt x="9" y="850"/>
                    </a:lnTo>
                    <a:lnTo>
                      <a:pt x="10" y="869"/>
                    </a:lnTo>
                    <a:lnTo>
                      <a:pt x="11" y="887"/>
                    </a:lnTo>
                    <a:lnTo>
                      <a:pt x="12" y="904"/>
                    </a:lnTo>
                    <a:lnTo>
                      <a:pt x="14" y="922"/>
                    </a:lnTo>
                    <a:lnTo>
                      <a:pt x="14" y="940"/>
                    </a:lnTo>
                    <a:lnTo>
                      <a:pt x="15" y="956"/>
                    </a:lnTo>
                    <a:lnTo>
                      <a:pt x="15" y="974"/>
                    </a:lnTo>
                    <a:lnTo>
                      <a:pt x="15" y="991"/>
                    </a:lnTo>
                    <a:lnTo>
                      <a:pt x="53" y="995"/>
                    </a:lnTo>
                    <a:lnTo>
                      <a:pt x="101" y="1000"/>
                    </a:lnTo>
                    <a:lnTo>
                      <a:pt x="157" y="1005"/>
                    </a:lnTo>
                    <a:lnTo>
                      <a:pt x="224" y="1010"/>
                    </a:lnTo>
                    <a:lnTo>
                      <a:pt x="298" y="1015"/>
                    </a:lnTo>
                    <a:lnTo>
                      <a:pt x="379" y="1019"/>
                    </a:lnTo>
                    <a:lnTo>
                      <a:pt x="467" y="1022"/>
                    </a:lnTo>
                    <a:lnTo>
                      <a:pt x="562" y="1023"/>
                    </a:lnTo>
                    <a:lnTo>
                      <a:pt x="603" y="1022"/>
                    </a:lnTo>
                    <a:lnTo>
                      <a:pt x="642" y="1021"/>
                    </a:lnTo>
                    <a:lnTo>
                      <a:pt x="680" y="1019"/>
                    </a:lnTo>
                    <a:lnTo>
                      <a:pt x="716" y="1015"/>
                    </a:lnTo>
                    <a:lnTo>
                      <a:pt x="751" y="1012"/>
                    </a:lnTo>
                    <a:lnTo>
                      <a:pt x="783" y="1008"/>
                    </a:lnTo>
                    <a:lnTo>
                      <a:pt x="813" y="1004"/>
                    </a:lnTo>
                    <a:lnTo>
                      <a:pt x="842" y="999"/>
                    </a:lnTo>
                    <a:lnTo>
                      <a:pt x="845" y="985"/>
                    </a:lnTo>
                    <a:lnTo>
                      <a:pt x="849" y="971"/>
                    </a:lnTo>
                    <a:lnTo>
                      <a:pt x="852" y="957"/>
                    </a:lnTo>
                    <a:lnTo>
                      <a:pt x="855" y="943"/>
                    </a:lnTo>
                    <a:lnTo>
                      <a:pt x="859" y="929"/>
                    </a:lnTo>
                    <a:lnTo>
                      <a:pt x="862" y="916"/>
                    </a:lnTo>
                    <a:lnTo>
                      <a:pt x="865" y="902"/>
                    </a:lnTo>
                    <a:lnTo>
                      <a:pt x="869" y="889"/>
                    </a:lnTo>
                    <a:lnTo>
                      <a:pt x="880" y="844"/>
                    </a:lnTo>
                    <a:lnTo>
                      <a:pt x="891" y="794"/>
                    </a:lnTo>
                    <a:lnTo>
                      <a:pt x="902" y="741"/>
                    </a:lnTo>
                    <a:lnTo>
                      <a:pt x="912" y="686"/>
                    </a:lnTo>
                    <a:lnTo>
                      <a:pt x="932" y="567"/>
                    </a:lnTo>
                    <a:lnTo>
                      <a:pt x="950" y="446"/>
                    </a:lnTo>
                    <a:lnTo>
                      <a:pt x="967" y="323"/>
                    </a:lnTo>
                    <a:lnTo>
                      <a:pt x="980" y="205"/>
                    </a:lnTo>
                    <a:lnTo>
                      <a:pt x="992" y="96"/>
                    </a:lnTo>
                    <a:lnTo>
                      <a:pt x="1001" y="0"/>
                    </a:lnTo>
                    <a:lnTo>
                      <a:pt x="7" y="80"/>
                    </a:lnTo>
                    <a:close/>
                  </a:path>
                </a:pathLst>
              </a:custGeom>
              <a:solidFill>
                <a:srgbClr val="DAB5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22"/>
              <p:cNvSpPr>
                <a:spLocks/>
              </p:cNvSpPr>
              <p:nvPr/>
            </p:nvSpPr>
            <p:spPr bwMode="auto">
              <a:xfrm>
                <a:off x="1952" y="2265"/>
                <a:ext cx="30" cy="363"/>
              </a:xfrm>
              <a:custGeom>
                <a:avLst/>
                <a:gdLst>
                  <a:gd name="T0" fmla="*/ 189 w 267"/>
                  <a:gd name="T1" fmla="*/ 2899 h 2900"/>
                  <a:gd name="T2" fmla="*/ 205 w 267"/>
                  <a:gd name="T3" fmla="*/ 2896 h 2900"/>
                  <a:gd name="T4" fmla="*/ 221 w 267"/>
                  <a:gd name="T5" fmla="*/ 2890 h 2900"/>
                  <a:gd name="T6" fmla="*/ 234 w 267"/>
                  <a:gd name="T7" fmla="*/ 2882 h 2900"/>
                  <a:gd name="T8" fmla="*/ 247 w 267"/>
                  <a:gd name="T9" fmla="*/ 2870 h 2900"/>
                  <a:gd name="T10" fmla="*/ 256 w 267"/>
                  <a:gd name="T11" fmla="*/ 2858 h 2900"/>
                  <a:gd name="T12" fmla="*/ 262 w 267"/>
                  <a:gd name="T13" fmla="*/ 2843 h 2900"/>
                  <a:gd name="T14" fmla="*/ 266 w 267"/>
                  <a:gd name="T15" fmla="*/ 2828 h 2900"/>
                  <a:gd name="T16" fmla="*/ 267 w 267"/>
                  <a:gd name="T17" fmla="*/ 81 h 2900"/>
                  <a:gd name="T18" fmla="*/ 265 w 267"/>
                  <a:gd name="T19" fmla="*/ 65 h 2900"/>
                  <a:gd name="T20" fmla="*/ 259 w 267"/>
                  <a:gd name="T21" fmla="*/ 49 h 2900"/>
                  <a:gd name="T22" fmla="*/ 251 w 267"/>
                  <a:gd name="T23" fmla="*/ 35 h 2900"/>
                  <a:gd name="T24" fmla="*/ 241 w 267"/>
                  <a:gd name="T25" fmla="*/ 24 h 2900"/>
                  <a:gd name="T26" fmla="*/ 228 w 267"/>
                  <a:gd name="T27" fmla="*/ 14 h 2900"/>
                  <a:gd name="T28" fmla="*/ 213 w 267"/>
                  <a:gd name="T29" fmla="*/ 6 h 2900"/>
                  <a:gd name="T30" fmla="*/ 197 w 267"/>
                  <a:gd name="T31" fmla="*/ 1 h 2900"/>
                  <a:gd name="T32" fmla="*/ 180 w 267"/>
                  <a:gd name="T33" fmla="*/ 0 h 2900"/>
                  <a:gd name="T34" fmla="*/ 78 w 267"/>
                  <a:gd name="T35" fmla="*/ 0 h 2900"/>
                  <a:gd name="T36" fmla="*/ 62 w 267"/>
                  <a:gd name="T37" fmla="*/ 3 h 2900"/>
                  <a:gd name="T38" fmla="*/ 46 w 267"/>
                  <a:gd name="T39" fmla="*/ 9 h 2900"/>
                  <a:gd name="T40" fmla="*/ 32 w 267"/>
                  <a:gd name="T41" fmla="*/ 19 h 2900"/>
                  <a:gd name="T42" fmla="*/ 20 w 267"/>
                  <a:gd name="T43" fmla="*/ 29 h 2900"/>
                  <a:gd name="T44" fmla="*/ 10 w 267"/>
                  <a:gd name="T45" fmla="*/ 43 h 2900"/>
                  <a:gd name="T46" fmla="*/ 4 w 267"/>
                  <a:gd name="T47" fmla="*/ 57 h 2900"/>
                  <a:gd name="T48" fmla="*/ 0 w 267"/>
                  <a:gd name="T49" fmla="*/ 73 h 2900"/>
                  <a:gd name="T50" fmla="*/ 0 w 267"/>
                  <a:gd name="T51" fmla="*/ 2818 h 2900"/>
                  <a:gd name="T52" fmla="*/ 3 w 267"/>
                  <a:gd name="T53" fmla="*/ 2835 h 2900"/>
                  <a:gd name="T54" fmla="*/ 7 w 267"/>
                  <a:gd name="T55" fmla="*/ 2850 h 2900"/>
                  <a:gd name="T56" fmla="*/ 15 w 267"/>
                  <a:gd name="T57" fmla="*/ 2864 h 2900"/>
                  <a:gd name="T58" fmla="*/ 26 w 267"/>
                  <a:gd name="T59" fmla="*/ 2876 h 2900"/>
                  <a:gd name="T60" fmla="*/ 38 w 267"/>
                  <a:gd name="T61" fmla="*/ 2886 h 2900"/>
                  <a:gd name="T62" fmla="*/ 54 w 267"/>
                  <a:gd name="T63" fmla="*/ 2893 h 2900"/>
                  <a:gd name="T64" fmla="*/ 69 w 267"/>
                  <a:gd name="T65" fmla="*/ 2898 h 2900"/>
                  <a:gd name="T66" fmla="*/ 87 w 267"/>
                  <a:gd name="T67" fmla="*/ 2900 h 290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7"/>
                  <a:gd name="T103" fmla="*/ 0 h 2900"/>
                  <a:gd name="T104" fmla="*/ 267 w 267"/>
                  <a:gd name="T105" fmla="*/ 2900 h 290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7" h="2900">
                    <a:moveTo>
                      <a:pt x="180" y="2900"/>
                    </a:moveTo>
                    <a:lnTo>
                      <a:pt x="189" y="2899"/>
                    </a:lnTo>
                    <a:lnTo>
                      <a:pt x="197" y="2898"/>
                    </a:lnTo>
                    <a:lnTo>
                      <a:pt x="205" y="2896"/>
                    </a:lnTo>
                    <a:lnTo>
                      <a:pt x="213" y="2893"/>
                    </a:lnTo>
                    <a:lnTo>
                      <a:pt x="221" y="2890"/>
                    </a:lnTo>
                    <a:lnTo>
                      <a:pt x="228" y="2886"/>
                    </a:lnTo>
                    <a:lnTo>
                      <a:pt x="234" y="2882"/>
                    </a:lnTo>
                    <a:lnTo>
                      <a:pt x="241" y="2876"/>
                    </a:lnTo>
                    <a:lnTo>
                      <a:pt x="247" y="2870"/>
                    </a:lnTo>
                    <a:lnTo>
                      <a:pt x="251" y="2864"/>
                    </a:lnTo>
                    <a:lnTo>
                      <a:pt x="256" y="2858"/>
                    </a:lnTo>
                    <a:lnTo>
                      <a:pt x="259" y="2850"/>
                    </a:lnTo>
                    <a:lnTo>
                      <a:pt x="262" y="2843"/>
                    </a:lnTo>
                    <a:lnTo>
                      <a:pt x="265" y="2835"/>
                    </a:lnTo>
                    <a:lnTo>
                      <a:pt x="266" y="2828"/>
                    </a:lnTo>
                    <a:lnTo>
                      <a:pt x="267" y="2818"/>
                    </a:lnTo>
                    <a:lnTo>
                      <a:pt x="267" y="81"/>
                    </a:lnTo>
                    <a:lnTo>
                      <a:pt x="266" y="73"/>
                    </a:lnTo>
                    <a:lnTo>
                      <a:pt x="265" y="65"/>
                    </a:lnTo>
                    <a:lnTo>
                      <a:pt x="262" y="57"/>
                    </a:lnTo>
                    <a:lnTo>
                      <a:pt x="259" y="49"/>
                    </a:lnTo>
                    <a:lnTo>
                      <a:pt x="256" y="43"/>
                    </a:lnTo>
                    <a:lnTo>
                      <a:pt x="251" y="35"/>
                    </a:lnTo>
                    <a:lnTo>
                      <a:pt x="247" y="29"/>
                    </a:lnTo>
                    <a:lnTo>
                      <a:pt x="241" y="24"/>
                    </a:lnTo>
                    <a:lnTo>
                      <a:pt x="234" y="19"/>
                    </a:lnTo>
                    <a:lnTo>
                      <a:pt x="228" y="14"/>
                    </a:lnTo>
                    <a:lnTo>
                      <a:pt x="221" y="9"/>
                    </a:lnTo>
                    <a:lnTo>
                      <a:pt x="213" y="6"/>
                    </a:lnTo>
                    <a:lnTo>
                      <a:pt x="205" y="3"/>
                    </a:lnTo>
                    <a:lnTo>
                      <a:pt x="197" y="1"/>
                    </a:lnTo>
                    <a:lnTo>
                      <a:pt x="189" y="0"/>
                    </a:lnTo>
                    <a:lnTo>
                      <a:pt x="180" y="0"/>
                    </a:lnTo>
                    <a:lnTo>
                      <a:pt x="87" y="0"/>
                    </a:lnTo>
                    <a:lnTo>
                      <a:pt x="78" y="0"/>
                    </a:lnTo>
                    <a:lnTo>
                      <a:pt x="69" y="1"/>
                    </a:lnTo>
                    <a:lnTo>
                      <a:pt x="62" y="3"/>
                    </a:lnTo>
                    <a:lnTo>
                      <a:pt x="54" y="6"/>
                    </a:lnTo>
                    <a:lnTo>
                      <a:pt x="46" y="9"/>
                    </a:lnTo>
                    <a:lnTo>
                      <a:pt x="38" y="14"/>
                    </a:lnTo>
                    <a:lnTo>
                      <a:pt x="32" y="19"/>
                    </a:lnTo>
                    <a:lnTo>
                      <a:pt x="26" y="24"/>
                    </a:lnTo>
                    <a:lnTo>
                      <a:pt x="20" y="29"/>
                    </a:lnTo>
                    <a:lnTo>
                      <a:pt x="15" y="35"/>
                    </a:lnTo>
                    <a:lnTo>
                      <a:pt x="10" y="43"/>
                    </a:lnTo>
                    <a:lnTo>
                      <a:pt x="7" y="49"/>
                    </a:lnTo>
                    <a:lnTo>
                      <a:pt x="4" y="57"/>
                    </a:lnTo>
                    <a:lnTo>
                      <a:pt x="3" y="65"/>
                    </a:lnTo>
                    <a:lnTo>
                      <a:pt x="0" y="73"/>
                    </a:lnTo>
                    <a:lnTo>
                      <a:pt x="0" y="81"/>
                    </a:lnTo>
                    <a:lnTo>
                      <a:pt x="0" y="2818"/>
                    </a:lnTo>
                    <a:lnTo>
                      <a:pt x="0" y="2828"/>
                    </a:lnTo>
                    <a:lnTo>
                      <a:pt x="3" y="2835"/>
                    </a:lnTo>
                    <a:lnTo>
                      <a:pt x="4" y="2843"/>
                    </a:lnTo>
                    <a:lnTo>
                      <a:pt x="7" y="2850"/>
                    </a:lnTo>
                    <a:lnTo>
                      <a:pt x="10" y="2858"/>
                    </a:lnTo>
                    <a:lnTo>
                      <a:pt x="15" y="2864"/>
                    </a:lnTo>
                    <a:lnTo>
                      <a:pt x="20" y="2870"/>
                    </a:lnTo>
                    <a:lnTo>
                      <a:pt x="26" y="2876"/>
                    </a:lnTo>
                    <a:lnTo>
                      <a:pt x="32" y="2882"/>
                    </a:lnTo>
                    <a:lnTo>
                      <a:pt x="38" y="2886"/>
                    </a:lnTo>
                    <a:lnTo>
                      <a:pt x="46" y="2890"/>
                    </a:lnTo>
                    <a:lnTo>
                      <a:pt x="54" y="2893"/>
                    </a:lnTo>
                    <a:lnTo>
                      <a:pt x="62" y="2896"/>
                    </a:lnTo>
                    <a:lnTo>
                      <a:pt x="69" y="2898"/>
                    </a:lnTo>
                    <a:lnTo>
                      <a:pt x="78" y="2899"/>
                    </a:lnTo>
                    <a:lnTo>
                      <a:pt x="87" y="2900"/>
                    </a:lnTo>
                    <a:lnTo>
                      <a:pt x="180" y="2900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2021" y="2041"/>
                <a:ext cx="14" cy="557"/>
              </a:xfrm>
              <a:custGeom>
                <a:avLst/>
                <a:gdLst>
                  <a:gd name="T0" fmla="*/ 66 w 122"/>
                  <a:gd name="T1" fmla="*/ 4454 h 4455"/>
                  <a:gd name="T2" fmla="*/ 79 w 122"/>
                  <a:gd name="T3" fmla="*/ 4444 h 4455"/>
                  <a:gd name="T4" fmla="*/ 90 w 122"/>
                  <a:gd name="T5" fmla="*/ 4425 h 4455"/>
                  <a:gd name="T6" fmla="*/ 100 w 122"/>
                  <a:gd name="T7" fmla="*/ 4399 h 4455"/>
                  <a:gd name="T8" fmla="*/ 108 w 122"/>
                  <a:gd name="T9" fmla="*/ 4365 h 4455"/>
                  <a:gd name="T10" fmla="*/ 114 w 122"/>
                  <a:gd name="T11" fmla="*/ 4326 h 4455"/>
                  <a:gd name="T12" fmla="*/ 119 w 122"/>
                  <a:gd name="T13" fmla="*/ 4282 h 4455"/>
                  <a:gd name="T14" fmla="*/ 121 w 122"/>
                  <a:gd name="T15" fmla="*/ 4233 h 4455"/>
                  <a:gd name="T16" fmla="*/ 122 w 122"/>
                  <a:gd name="T17" fmla="*/ 247 h 4455"/>
                  <a:gd name="T18" fmla="*/ 121 w 122"/>
                  <a:gd name="T19" fmla="*/ 197 h 4455"/>
                  <a:gd name="T20" fmla="*/ 117 w 122"/>
                  <a:gd name="T21" fmla="*/ 151 h 4455"/>
                  <a:gd name="T22" fmla="*/ 111 w 122"/>
                  <a:gd name="T23" fmla="*/ 109 h 4455"/>
                  <a:gd name="T24" fmla="*/ 104 w 122"/>
                  <a:gd name="T25" fmla="*/ 72 h 4455"/>
                  <a:gd name="T26" fmla="*/ 94 w 122"/>
                  <a:gd name="T27" fmla="*/ 41 h 4455"/>
                  <a:gd name="T28" fmla="*/ 84 w 122"/>
                  <a:gd name="T29" fmla="*/ 19 h 4455"/>
                  <a:gd name="T30" fmla="*/ 73 w 122"/>
                  <a:gd name="T31" fmla="*/ 4 h 4455"/>
                  <a:gd name="T32" fmla="*/ 61 w 122"/>
                  <a:gd name="T33" fmla="*/ 0 h 4455"/>
                  <a:gd name="T34" fmla="*/ 49 w 122"/>
                  <a:gd name="T35" fmla="*/ 4 h 4455"/>
                  <a:gd name="T36" fmla="*/ 36 w 122"/>
                  <a:gd name="T37" fmla="*/ 19 h 4455"/>
                  <a:gd name="T38" fmla="*/ 26 w 122"/>
                  <a:gd name="T39" fmla="*/ 41 h 4455"/>
                  <a:gd name="T40" fmla="*/ 17 w 122"/>
                  <a:gd name="T41" fmla="*/ 72 h 4455"/>
                  <a:gd name="T42" fmla="*/ 10 w 122"/>
                  <a:gd name="T43" fmla="*/ 109 h 4455"/>
                  <a:gd name="T44" fmla="*/ 4 w 122"/>
                  <a:gd name="T45" fmla="*/ 151 h 4455"/>
                  <a:gd name="T46" fmla="*/ 1 w 122"/>
                  <a:gd name="T47" fmla="*/ 197 h 4455"/>
                  <a:gd name="T48" fmla="*/ 0 w 122"/>
                  <a:gd name="T49" fmla="*/ 247 h 4455"/>
                  <a:gd name="T50" fmla="*/ 0 w 122"/>
                  <a:gd name="T51" fmla="*/ 4233 h 4455"/>
                  <a:gd name="T52" fmla="*/ 2 w 122"/>
                  <a:gd name="T53" fmla="*/ 4282 h 4455"/>
                  <a:gd name="T54" fmla="*/ 6 w 122"/>
                  <a:gd name="T55" fmla="*/ 4326 h 4455"/>
                  <a:gd name="T56" fmla="*/ 13 w 122"/>
                  <a:gd name="T57" fmla="*/ 4365 h 4455"/>
                  <a:gd name="T58" fmla="*/ 22 w 122"/>
                  <a:gd name="T59" fmla="*/ 4399 h 4455"/>
                  <a:gd name="T60" fmla="*/ 31 w 122"/>
                  <a:gd name="T61" fmla="*/ 4425 h 4455"/>
                  <a:gd name="T62" fmla="*/ 42 w 122"/>
                  <a:gd name="T63" fmla="*/ 4444 h 4455"/>
                  <a:gd name="T64" fmla="*/ 54 w 122"/>
                  <a:gd name="T65" fmla="*/ 4454 h 44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2"/>
                  <a:gd name="T100" fmla="*/ 0 h 4455"/>
                  <a:gd name="T101" fmla="*/ 122 w 122"/>
                  <a:gd name="T102" fmla="*/ 4455 h 44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2" h="4455">
                    <a:moveTo>
                      <a:pt x="61" y="4455"/>
                    </a:moveTo>
                    <a:lnTo>
                      <a:pt x="66" y="4454"/>
                    </a:lnTo>
                    <a:lnTo>
                      <a:pt x="73" y="4450"/>
                    </a:lnTo>
                    <a:lnTo>
                      <a:pt x="79" y="4444"/>
                    </a:lnTo>
                    <a:lnTo>
                      <a:pt x="84" y="4435"/>
                    </a:lnTo>
                    <a:lnTo>
                      <a:pt x="90" y="4425"/>
                    </a:lnTo>
                    <a:lnTo>
                      <a:pt x="94" y="4412"/>
                    </a:lnTo>
                    <a:lnTo>
                      <a:pt x="100" y="4399"/>
                    </a:lnTo>
                    <a:lnTo>
                      <a:pt x="104" y="4382"/>
                    </a:lnTo>
                    <a:lnTo>
                      <a:pt x="108" y="4365"/>
                    </a:lnTo>
                    <a:lnTo>
                      <a:pt x="111" y="4346"/>
                    </a:lnTo>
                    <a:lnTo>
                      <a:pt x="114" y="4326"/>
                    </a:lnTo>
                    <a:lnTo>
                      <a:pt x="117" y="4304"/>
                    </a:lnTo>
                    <a:lnTo>
                      <a:pt x="119" y="4282"/>
                    </a:lnTo>
                    <a:lnTo>
                      <a:pt x="121" y="4258"/>
                    </a:lnTo>
                    <a:lnTo>
                      <a:pt x="121" y="4233"/>
                    </a:lnTo>
                    <a:lnTo>
                      <a:pt x="122" y="4208"/>
                    </a:lnTo>
                    <a:lnTo>
                      <a:pt x="122" y="247"/>
                    </a:lnTo>
                    <a:lnTo>
                      <a:pt x="121" y="221"/>
                    </a:lnTo>
                    <a:lnTo>
                      <a:pt x="121" y="197"/>
                    </a:lnTo>
                    <a:lnTo>
                      <a:pt x="119" y="173"/>
                    </a:lnTo>
                    <a:lnTo>
                      <a:pt x="117" y="151"/>
                    </a:lnTo>
                    <a:lnTo>
                      <a:pt x="114" y="129"/>
                    </a:lnTo>
                    <a:lnTo>
                      <a:pt x="111" y="109"/>
                    </a:lnTo>
                    <a:lnTo>
                      <a:pt x="108" y="89"/>
                    </a:lnTo>
                    <a:lnTo>
                      <a:pt x="104" y="72"/>
                    </a:lnTo>
                    <a:lnTo>
                      <a:pt x="100" y="56"/>
                    </a:lnTo>
                    <a:lnTo>
                      <a:pt x="94" y="41"/>
                    </a:lnTo>
                    <a:lnTo>
                      <a:pt x="90" y="29"/>
                    </a:lnTo>
                    <a:lnTo>
                      <a:pt x="84" y="19"/>
                    </a:lnTo>
                    <a:lnTo>
                      <a:pt x="79" y="10"/>
                    </a:lnTo>
                    <a:lnTo>
                      <a:pt x="73" y="4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49" y="4"/>
                    </a:lnTo>
                    <a:lnTo>
                      <a:pt x="42" y="10"/>
                    </a:lnTo>
                    <a:lnTo>
                      <a:pt x="36" y="19"/>
                    </a:lnTo>
                    <a:lnTo>
                      <a:pt x="31" y="29"/>
                    </a:lnTo>
                    <a:lnTo>
                      <a:pt x="26" y="41"/>
                    </a:lnTo>
                    <a:lnTo>
                      <a:pt x="22" y="56"/>
                    </a:lnTo>
                    <a:lnTo>
                      <a:pt x="17" y="72"/>
                    </a:lnTo>
                    <a:lnTo>
                      <a:pt x="13" y="89"/>
                    </a:lnTo>
                    <a:lnTo>
                      <a:pt x="10" y="109"/>
                    </a:lnTo>
                    <a:lnTo>
                      <a:pt x="6" y="129"/>
                    </a:lnTo>
                    <a:lnTo>
                      <a:pt x="4" y="151"/>
                    </a:lnTo>
                    <a:lnTo>
                      <a:pt x="2" y="173"/>
                    </a:lnTo>
                    <a:lnTo>
                      <a:pt x="1" y="197"/>
                    </a:lnTo>
                    <a:lnTo>
                      <a:pt x="0" y="221"/>
                    </a:lnTo>
                    <a:lnTo>
                      <a:pt x="0" y="247"/>
                    </a:lnTo>
                    <a:lnTo>
                      <a:pt x="0" y="4208"/>
                    </a:lnTo>
                    <a:lnTo>
                      <a:pt x="0" y="4233"/>
                    </a:lnTo>
                    <a:lnTo>
                      <a:pt x="1" y="4258"/>
                    </a:lnTo>
                    <a:lnTo>
                      <a:pt x="2" y="4282"/>
                    </a:lnTo>
                    <a:lnTo>
                      <a:pt x="4" y="4304"/>
                    </a:lnTo>
                    <a:lnTo>
                      <a:pt x="6" y="4326"/>
                    </a:lnTo>
                    <a:lnTo>
                      <a:pt x="10" y="4346"/>
                    </a:lnTo>
                    <a:lnTo>
                      <a:pt x="13" y="4365"/>
                    </a:lnTo>
                    <a:lnTo>
                      <a:pt x="17" y="4382"/>
                    </a:lnTo>
                    <a:lnTo>
                      <a:pt x="22" y="4399"/>
                    </a:lnTo>
                    <a:lnTo>
                      <a:pt x="26" y="4412"/>
                    </a:lnTo>
                    <a:lnTo>
                      <a:pt x="31" y="4425"/>
                    </a:lnTo>
                    <a:lnTo>
                      <a:pt x="36" y="4435"/>
                    </a:lnTo>
                    <a:lnTo>
                      <a:pt x="42" y="4444"/>
                    </a:lnTo>
                    <a:lnTo>
                      <a:pt x="49" y="4450"/>
                    </a:lnTo>
                    <a:lnTo>
                      <a:pt x="54" y="4454"/>
                    </a:lnTo>
                    <a:lnTo>
                      <a:pt x="61" y="4455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24"/>
              <p:cNvSpPr>
                <a:spLocks/>
              </p:cNvSpPr>
              <p:nvPr/>
            </p:nvSpPr>
            <p:spPr bwMode="auto">
              <a:xfrm>
                <a:off x="2631" y="1984"/>
                <a:ext cx="14" cy="557"/>
              </a:xfrm>
              <a:custGeom>
                <a:avLst/>
                <a:gdLst>
                  <a:gd name="T0" fmla="*/ 68 w 123"/>
                  <a:gd name="T1" fmla="*/ 4455 h 4456"/>
                  <a:gd name="T2" fmla="*/ 80 w 123"/>
                  <a:gd name="T3" fmla="*/ 4445 h 4456"/>
                  <a:gd name="T4" fmla="*/ 91 w 123"/>
                  <a:gd name="T5" fmla="*/ 4427 h 4456"/>
                  <a:gd name="T6" fmla="*/ 100 w 123"/>
                  <a:gd name="T7" fmla="*/ 4400 h 4456"/>
                  <a:gd name="T8" fmla="*/ 109 w 123"/>
                  <a:gd name="T9" fmla="*/ 4366 h 4456"/>
                  <a:gd name="T10" fmla="*/ 116 w 123"/>
                  <a:gd name="T11" fmla="*/ 4327 h 4456"/>
                  <a:gd name="T12" fmla="*/ 120 w 123"/>
                  <a:gd name="T13" fmla="*/ 4282 h 4456"/>
                  <a:gd name="T14" fmla="*/ 123 w 123"/>
                  <a:gd name="T15" fmla="*/ 4234 h 4456"/>
                  <a:gd name="T16" fmla="*/ 123 w 123"/>
                  <a:gd name="T17" fmla="*/ 248 h 4456"/>
                  <a:gd name="T18" fmla="*/ 121 w 123"/>
                  <a:gd name="T19" fmla="*/ 198 h 4456"/>
                  <a:gd name="T20" fmla="*/ 118 w 123"/>
                  <a:gd name="T21" fmla="*/ 151 h 4456"/>
                  <a:gd name="T22" fmla="*/ 112 w 123"/>
                  <a:gd name="T23" fmla="*/ 110 h 4456"/>
                  <a:gd name="T24" fmla="*/ 105 w 123"/>
                  <a:gd name="T25" fmla="*/ 72 h 4456"/>
                  <a:gd name="T26" fmla="*/ 96 w 123"/>
                  <a:gd name="T27" fmla="*/ 42 h 4456"/>
                  <a:gd name="T28" fmla="*/ 86 w 123"/>
                  <a:gd name="T29" fmla="*/ 19 h 4456"/>
                  <a:gd name="T30" fmla="*/ 73 w 123"/>
                  <a:gd name="T31" fmla="*/ 6 h 4456"/>
                  <a:gd name="T32" fmla="*/ 61 w 123"/>
                  <a:gd name="T33" fmla="*/ 0 h 4456"/>
                  <a:gd name="T34" fmla="*/ 49 w 123"/>
                  <a:gd name="T35" fmla="*/ 6 h 4456"/>
                  <a:gd name="T36" fmla="*/ 38 w 123"/>
                  <a:gd name="T37" fmla="*/ 19 h 4456"/>
                  <a:gd name="T38" fmla="*/ 28 w 123"/>
                  <a:gd name="T39" fmla="*/ 42 h 4456"/>
                  <a:gd name="T40" fmla="*/ 18 w 123"/>
                  <a:gd name="T41" fmla="*/ 72 h 4456"/>
                  <a:gd name="T42" fmla="*/ 11 w 123"/>
                  <a:gd name="T43" fmla="*/ 110 h 4456"/>
                  <a:gd name="T44" fmla="*/ 5 w 123"/>
                  <a:gd name="T45" fmla="*/ 151 h 4456"/>
                  <a:gd name="T46" fmla="*/ 1 w 123"/>
                  <a:gd name="T47" fmla="*/ 198 h 4456"/>
                  <a:gd name="T48" fmla="*/ 0 w 123"/>
                  <a:gd name="T49" fmla="*/ 248 h 4456"/>
                  <a:gd name="T50" fmla="*/ 1 w 123"/>
                  <a:gd name="T51" fmla="*/ 4234 h 4456"/>
                  <a:gd name="T52" fmla="*/ 3 w 123"/>
                  <a:gd name="T53" fmla="*/ 4282 h 4456"/>
                  <a:gd name="T54" fmla="*/ 8 w 123"/>
                  <a:gd name="T55" fmla="*/ 4327 h 4456"/>
                  <a:gd name="T56" fmla="*/ 14 w 123"/>
                  <a:gd name="T57" fmla="*/ 4366 h 4456"/>
                  <a:gd name="T58" fmla="*/ 22 w 123"/>
                  <a:gd name="T59" fmla="*/ 4400 h 4456"/>
                  <a:gd name="T60" fmla="*/ 32 w 123"/>
                  <a:gd name="T61" fmla="*/ 4427 h 4456"/>
                  <a:gd name="T62" fmla="*/ 43 w 123"/>
                  <a:gd name="T63" fmla="*/ 4445 h 4456"/>
                  <a:gd name="T64" fmla="*/ 56 w 123"/>
                  <a:gd name="T65" fmla="*/ 4455 h 44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4456"/>
                  <a:gd name="T101" fmla="*/ 123 w 123"/>
                  <a:gd name="T102" fmla="*/ 4456 h 44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4456">
                    <a:moveTo>
                      <a:pt x="61" y="4456"/>
                    </a:moveTo>
                    <a:lnTo>
                      <a:pt x="68" y="4455"/>
                    </a:lnTo>
                    <a:lnTo>
                      <a:pt x="73" y="4451"/>
                    </a:lnTo>
                    <a:lnTo>
                      <a:pt x="80" y="4445"/>
                    </a:lnTo>
                    <a:lnTo>
                      <a:pt x="86" y="4437"/>
                    </a:lnTo>
                    <a:lnTo>
                      <a:pt x="91" y="4427"/>
                    </a:lnTo>
                    <a:lnTo>
                      <a:pt x="96" y="4414"/>
                    </a:lnTo>
                    <a:lnTo>
                      <a:pt x="100" y="4400"/>
                    </a:lnTo>
                    <a:lnTo>
                      <a:pt x="105" y="4384"/>
                    </a:lnTo>
                    <a:lnTo>
                      <a:pt x="109" y="4366"/>
                    </a:lnTo>
                    <a:lnTo>
                      <a:pt x="112" y="4347"/>
                    </a:lnTo>
                    <a:lnTo>
                      <a:pt x="116" y="4327"/>
                    </a:lnTo>
                    <a:lnTo>
                      <a:pt x="118" y="4305"/>
                    </a:lnTo>
                    <a:lnTo>
                      <a:pt x="120" y="4282"/>
                    </a:lnTo>
                    <a:lnTo>
                      <a:pt x="121" y="4258"/>
                    </a:lnTo>
                    <a:lnTo>
                      <a:pt x="123" y="4234"/>
                    </a:lnTo>
                    <a:lnTo>
                      <a:pt x="123" y="4208"/>
                    </a:lnTo>
                    <a:lnTo>
                      <a:pt x="123" y="248"/>
                    </a:lnTo>
                    <a:lnTo>
                      <a:pt x="123" y="223"/>
                    </a:lnTo>
                    <a:lnTo>
                      <a:pt x="121" y="198"/>
                    </a:lnTo>
                    <a:lnTo>
                      <a:pt x="120" y="174"/>
                    </a:lnTo>
                    <a:lnTo>
                      <a:pt x="118" y="151"/>
                    </a:lnTo>
                    <a:lnTo>
                      <a:pt x="116" y="129"/>
                    </a:lnTo>
                    <a:lnTo>
                      <a:pt x="112" y="110"/>
                    </a:lnTo>
                    <a:lnTo>
                      <a:pt x="109" y="90"/>
                    </a:lnTo>
                    <a:lnTo>
                      <a:pt x="105" y="72"/>
                    </a:lnTo>
                    <a:lnTo>
                      <a:pt x="100" y="57"/>
                    </a:lnTo>
                    <a:lnTo>
                      <a:pt x="96" y="42"/>
                    </a:lnTo>
                    <a:lnTo>
                      <a:pt x="91" y="30"/>
                    </a:lnTo>
                    <a:lnTo>
                      <a:pt x="86" y="19"/>
                    </a:lnTo>
                    <a:lnTo>
                      <a:pt x="80" y="11"/>
                    </a:lnTo>
                    <a:lnTo>
                      <a:pt x="73" y="6"/>
                    </a:lnTo>
                    <a:lnTo>
                      <a:pt x="68" y="2"/>
                    </a:lnTo>
                    <a:lnTo>
                      <a:pt x="61" y="0"/>
                    </a:lnTo>
                    <a:lnTo>
                      <a:pt x="56" y="2"/>
                    </a:lnTo>
                    <a:lnTo>
                      <a:pt x="49" y="6"/>
                    </a:lnTo>
                    <a:lnTo>
                      <a:pt x="43" y="11"/>
                    </a:lnTo>
                    <a:lnTo>
                      <a:pt x="38" y="19"/>
                    </a:lnTo>
                    <a:lnTo>
                      <a:pt x="32" y="30"/>
                    </a:lnTo>
                    <a:lnTo>
                      <a:pt x="28" y="42"/>
                    </a:lnTo>
                    <a:lnTo>
                      <a:pt x="22" y="57"/>
                    </a:lnTo>
                    <a:lnTo>
                      <a:pt x="18" y="72"/>
                    </a:lnTo>
                    <a:lnTo>
                      <a:pt x="14" y="90"/>
                    </a:lnTo>
                    <a:lnTo>
                      <a:pt x="11" y="110"/>
                    </a:lnTo>
                    <a:lnTo>
                      <a:pt x="8" y="129"/>
                    </a:lnTo>
                    <a:lnTo>
                      <a:pt x="5" y="151"/>
                    </a:lnTo>
                    <a:lnTo>
                      <a:pt x="3" y="174"/>
                    </a:lnTo>
                    <a:lnTo>
                      <a:pt x="1" y="198"/>
                    </a:lnTo>
                    <a:lnTo>
                      <a:pt x="1" y="223"/>
                    </a:lnTo>
                    <a:lnTo>
                      <a:pt x="0" y="248"/>
                    </a:lnTo>
                    <a:lnTo>
                      <a:pt x="0" y="4208"/>
                    </a:lnTo>
                    <a:lnTo>
                      <a:pt x="1" y="4234"/>
                    </a:lnTo>
                    <a:lnTo>
                      <a:pt x="1" y="4258"/>
                    </a:lnTo>
                    <a:lnTo>
                      <a:pt x="3" y="4282"/>
                    </a:lnTo>
                    <a:lnTo>
                      <a:pt x="5" y="4305"/>
                    </a:lnTo>
                    <a:lnTo>
                      <a:pt x="8" y="4327"/>
                    </a:lnTo>
                    <a:lnTo>
                      <a:pt x="11" y="4347"/>
                    </a:lnTo>
                    <a:lnTo>
                      <a:pt x="14" y="4366"/>
                    </a:lnTo>
                    <a:lnTo>
                      <a:pt x="18" y="4384"/>
                    </a:lnTo>
                    <a:lnTo>
                      <a:pt x="22" y="4400"/>
                    </a:lnTo>
                    <a:lnTo>
                      <a:pt x="28" y="4414"/>
                    </a:lnTo>
                    <a:lnTo>
                      <a:pt x="32" y="4427"/>
                    </a:lnTo>
                    <a:lnTo>
                      <a:pt x="38" y="4437"/>
                    </a:lnTo>
                    <a:lnTo>
                      <a:pt x="43" y="4445"/>
                    </a:lnTo>
                    <a:lnTo>
                      <a:pt x="49" y="4451"/>
                    </a:lnTo>
                    <a:lnTo>
                      <a:pt x="56" y="4455"/>
                    </a:lnTo>
                    <a:lnTo>
                      <a:pt x="61" y="4456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5"/>
              <p:cNvSpPr>
                <a:spLocks/>
              </p:cNvSpPr>
              <p:nvPr/>
            </p:nvSpPr>
            <p:spPr bwMode="auto">
              <a:xfrm>
                <a:off x="2602" y="1869"/>
                <a:ext cx="283" cy="161"/>
              </a:xfrm>
              <a:custGeom>
                <a:avLst/>
                <a:gdLst>
                  <a:gd name="T0" fmla="*/ 2470 w 2548"/>
                  <a:gd name="T1" fmla="*/ 1116 h 1288"/>
                  <a:gd name="T2" fmla="*/ 2486 w 2548"/>
                  <a:gd name="T3" fmla="*/ 1113 h 1288"/>
                  <a:gd name="T4" fmla="*/ 2502 w 2548"/>
                  <a:gd name="T5" fmla="*/ 1106 h 1288"/>
                  <a:gd name="T6" fmla="*/ 2517 w 2548"/>
                  <a:gd name="T7" fmla="*/ 1098 h 1288"/>
                  <a:gd name="T8" fmla="*/ 2528 w 2548"/>
                  <a:gd name="T9" fmla="*/ 1087 h 1288"/>
                  <a:gd name="T10" fmla="*/ 2538 w 2548"/>
                  <a:gd name="T11" fmla="*/ 1074 h 1288"/>
                  <a:gd name="T12" fmla="*/ 2543 w 2548"/>
                  <a:gd name="T13" fmla="*/ 1060 h 1288"/>
                  <a:gd name="T14" fmla="*/ 2548 w 2548"/>
                  <a:gd name="T15" fmla="*/ 1044 h 1288"/>
                  <a:gd name="T16" fmla="*/ 2548 w 2548"/>
                  <a:gd name="T17" fmla="*/ 82 h 1288"/>
                  <a:gd name="T18" fmla="*/ 2546 w 2548"/>
                  <a:gd name="T19" fmla="*/ 65 h 1288"/>
                  <a:gd name="T20" fmla="*/ 2541 w 2548"/>
                  <a:gd name="T21" fmla="*/ 50 h 1288"/>
                  <a:gd name="T22" fmla="*/ 2533 w 2548"/>
                  <a:gd name="T23" fmla="*/ 37 h 1288"/>
                  <a:gd name="T24" fmla="*/ 2522 w 2548"/>
                  <a:gd name="T25" fmla="*/ 24 h 1288"/>
                  <a:gd name="T26" fmla="*/ 2510 w 2548"/>
                  <a:gd name="T27" fmla="*/ 14 h 1288"/>
                  <a:gd name="T28" fmla="*/ 2494 w 2548"/>
                  <a:gd name="T29" fmla="*/ 7 h 1288"/>
                  <a:gd name="T30" fmla="*/ 2479 w 2548"/>
                  <a:gd name="T31" fmla="*/ 3 h 1288"/>
                  <a:gd name="T32" fmla="*/ 2461 w 2548"/>
                  <a:gd name="T33" fmla="*/ 0 h 1288"/>
                  <a:gd name="T34" fmla="*/ 78 w 2548"/>
                  <a:gd name="T35" fmla="*/ 173 h 1288"/>
                  <a:gd name="T36" fmla="*/ 62 w 2548"/>
                  <a:gd name="T37" fmla="*/ 176 h 1288"/>
                  <a:gd name="T38" fmla="*/ 46 w 2548"/>
                  <a:gd name="T39" fmla="*/ 182 h 1288"/>
                  <a:gd name="T40" fmla="*/ 31 w 2548"/>
                  <a:gd name="T41" fmla="*/ 191 h 1288"/>
                  <a:gd name="T42" fmla="*/ 20 w 2548"/>
                  <a:gd name="T43" fmla="*/ 202 h 1288"/>
                  <a:gd name="T44" fmla="*/ 10 w 2548"/>
                  <a:gd name="T45" fmla="*/ 215 h 1288"/>
                  <a:gd name="T46" fmla="*/ 4 w 2548"/>
                  <a:gd name="T47" fmla="*/ 229 h 1288"/>
                  <a:gd name="T48" fmla="*/ 0 w 2548"/>
                  <a:gd name="T49" fmla="*/ 245 h 1288"/>
                  <a:gd name="T50" fmla="*/ 0 w 2548"/>
                  <a:gd name="T51" fmla="*/ 1207 h 1288"/>
                  <a:gd name="T52" fmla="*/ 2 w 2548"/>
                  <a:gd name="T53" fmla="*/ 1224 h 1288"/>
                  <a:gd name="T54" fmla="*/ 7 w 2548"/>
                  <a:gd name="T55" fmla="*/ 1238 h 1288"/>
                  <a:gd name="T56" fmla="*/ 15 w 2548"/>
                  <a:gd name="T57" fmla="*/ 1253 h 1288"/>
                  <a:gd name="T58" fmla="*/ 26 w 2548"/>
                  <a:gd name="T59" fmla="*/ 1264 h 1288"/>
                  <a:gd name="T60" fmla="*/ 38 w 2548"/>
                  <a:gd name="T61" fmla="*/ 1275 h 1288"/>
                  <a:gd name="T62" fmla="*/ 54 w 2548"/>
                  <a:gd name="T63" fmla="*/ 1282 h 1288"/>
                  <a:gd name="T64" fmla="*/ 69 w 2548"/>
                  <a:gd name="T65" fmla="*/ 1286 h 1288"/>
                  <a:gd name="T66" fmla="*/ 87 w 2548"/>
                  <a:gd name="T67" fmla="*/ 1288 h 12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48"/>
                  <a:gd name="T103" fmla="*/ 0 h 1288"/>
                  <a:gd name="T104" fmla="*/ 2548 w 2548"/>
                  <a:gd name="T105" fmla="*/ 1288 h 128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48" h="1288">
                    <a:moveTo>
                      <a:pt x="2461" y="1117"/>
                    </a:moveTo>
                    <a:lnTo>
                      <a:pt x="2470" y="1116"/>
                    </a:lnTo>
                    <a:lnTo>
                      <a:pt x="2479" y="1115"/>
                    </a:lnTo>
                    <a:lnTo>
                      <a:pt x="2486" y="1113"/>
                    </a:lnTo>
                    <a:lnTo>
                      <a:pt x="2494" y="1111"/>
                    </a:lnTo>
                    <a:lnTo>
                      <a:pt x="2502" y="1106"/>
                    </a:lnTo>
                    <a:lnTo>
                      <a:pt x="2510" y="1102"/>
                    </a:lnTo>
                    <a:lnTo>
                      <a:pt x="2517" y="1098"/>
                    </a:lnTo>
                    <a:lnTo>
                      <a:pt x="2522" y="1093"/>
                    </a:lnTo>
                    <a:lnTo>
                      <a:pt x="2528" y="1087"/>
                    </a:lnTo>
                    <a:lnTo>
                      <a:pt x="2533" y="1080"/>
                    </a:lnTo>
                    <a:lnTo>
                      <a:pt x="2538" y="1074"/>
                    </a:lnTo>
                    <a:lnTo>
                      <a:pt x="2541" y="1067"/>
                    </a:lnTo>
                    <a:lnTo>
                      <a:pt x="2543" y="1060"/>
                    </a:lnTo>
                    <a:lnTo>
                      <a:pt x="2546" y="1052"/>
                    </a:lnTo>
                    <a:lnTo>
                      <a:pt x="2548" y="1044"/>
                    </a:lnTo>
                    <a:lnTo>
                      <a:pt x="2548" y="1036"/>
                    </a:lnTo>
                    <a:lnTo>
                      <a:pt x="2548" y="82"/>
                    </a:lnTo>
                    <a:lnTo>
                      <a:pt x="2548" y="73"/>
                    </a:lnTo>
                    <a:lnTo>
                      <a:pt x="2546" y="65"/>
                    </a:lnTo>
                    <a:lnTo>
                      <a:pt x="2543" y="58"/>
                    </a:lnTo>
                    <a:lnTo>
                      <a:pt x="2541" y="50"/>
                    </a:lnTo>
                    <a:lnTo>
                      <a:pt x="2538" y="43"/>
                    </a:lnTo>
                    <a:lnTo>
                      <a:pt x="2533" y="37"/>
                    </a:lnTo>
                    <a:lnTo>
                      <a:pt x="2528" y="31"/>
                    </a:lnTo>
                    <a:lnTo>
                      <a:pt x="2522" y="24"/>
                    </a:lnTo>
                    <a:lnTo>
                      <a:pt x="2517" y="19"/>
                    </a:lnTo>
                    <a:lnTo>
                      <a:pt x="2510" y="14"/>
                    </a:lnTo>
                    <a:lnTo>
                      <a:pt x="2502" y="11"/>
                    </a:lnTo>
                    <a:lnTo>
                      <a:pt x="2494" y="7"/>
                    </a:lnTo>
                    <a:lnTo>
                      <a:pt x="2486" y="5"/>
                    </a:lnTo>
                    <a:lnTo>
                      <a:pt x="2479" y="3"/>
                    </a:lnTo>
                    <a:lnTo>
                      <a:pt x="2470" y="1"/>
                    </a:lnTo>
                    <a:lnTo>
                      <a:pt x="2461" y="0"/>
                    </a:lnTo>
                    <a:lnTo>
                      <a:pt x="87" y="172"/>
                    </a:lnTo>
                    <a:lnTo>
                      <a:pt x="78" y="173"/>
                    </a:lnTo>
                    <a:lnTo>
                      <a:pt x="69" y="174"/>
                    </a:lnTo>
                    <a:lnTo>
                      <a:pt x="62" y="176"/>
                    </a:lnTo>
                    <a:lnTo>
                      <a:pt x="54" y="178"/>
                    </a:lnTo>
                    <a:lnTo>
                      <a:pt x="46" y="182"/>
                    </a:lnTo>
                    <a:lnTo>
                      <a:pt x="38" y="187"/>
                    </a:lnTo>
                    <a:lnTo>
                      <a:pt x="31" y="191"/>
                    </a:lnTo>
                    <a:lnTo>
                      <a:pt x="26" y="196"/>
                    </a:lnTo>
                    <a:lnTo>
                      <a:pt x="20" y="202"/>
                    </a:lnTo>
                    <a:lnTo>
                      <a:pt x="15" y="208"/>
                    </a:lnTo>
                    <a:lnTo>
                      <a:pt x="10" y="215"/>
                    </a:lnTo>
                    <a:lnTo>
                      <a:pt x="7" y="222"/>
                    </a:lnTo>
                    <a:lnTo>
                      <a:pt x="4" y="229"/>
                    </a:lnTo>
                    <a:lnTo>
                      <a:pt x="2" y="237"/>
                    </a:lnTo>
                    <a:lnTo>
                      <a:pt x="0" y="245"/>
                    </a:lnTo>
                    <a:lnTo>
                      <a:pt x="0" y="253"/>
                    </a:lnTo>
                    <a:lnTo>
                      <a:pt x="0" y="1207"/>
                    </a:lnTo>
                    <a:lnTo>
                      <a:pt x="0" y="1216"/>
                    </a:lnTo>
                    <a:lnTo>
                      <a:pt x="2" y="1224"/>
                    </a:lnTo>
                    <a:lnTo>
                      <a:pt x="4" y="1231"/>
                    </a:lnTo>
                    <a:lnTo>
                      <a:pt x="7" y="1238"/>
                    </a:lnTo>
                    <a:lnTo>
                      <a:pt x="10" y="1246"/>
                    </a:lnTo>
                    <a:lnTo>
                      <a:pt x="15" y="1253"/>
                    </a:lnTo>
                    <a:lnTo>
                      <a:pt x="20" y="1259"/>
                    </a:lnTo>
                    <a:lnTo>
                      <a:pt x="26" y="1264"/>
                    </a:lnTo>
                    <a:lnTo>
                      <a:pt x="31" y="1270"/>
                    </a:lnTo>
                    <a:lnTo>
                      <a:pt x="38" y="1275"/>
                    </a:lnTo>
                    <a:lnTo>
                      <a:pt x="46" y="1279"/>
                    </a:lnTo>
                    <a:lnTo>
                      <a:pt x="54" y="1282"/>
                    </a:lnTo>
                    <a:lnTo>
                      <a:pt x="62" y="1285"/>
                    </a:lnTo>
                    <a:lnTo>
                      <a:pt x="69" y="1286"/>
                    </a:lnTo>
                    <a:lnTo>
                      <a:pt x="78" y="1288"/>
                    </a:lnTo>
                    <a:lnTo>
                      <a:pt x="87" y="1288"/>
                    </a:lnTo>
                    <a:lnTo>
                      <a:pt x="2461" y="1117"/>
                    </a:lnTo>
                    <a:close/>
                  </a:path>
                </a:pathLst>
              </a:custGeom>
              <a:solidFill>
                <a:srgbClr val="D9A5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auto">
              <a:xfrm>
                <a:off x="1997" y="1923"/>
                <a:ext cx="284" cy="161"/>
              </a:xfrm>
              <a:custGeom>
                <a:avLst/>
                <a:gdLst>
                  <a:gd name="T0" fmla="*/ 2470 w 2548"/>
                  <a:gd name="T1" fmla="*/ 1115 h 1288"/>
                  <a:gd name="T2" fmla="*/ 2487 w 2548"/>
                  <a:gd name="T3" fmla="*/ 1112 h 1288"/>
                  <a:gd name="T4" fmla="*/ 2502 w 2548"/>
                  <a:gd name="T5" fmla="*/ 1106 h 1288"/>
                  <a:gd name="T6" fmla="*/ 2517 w 2548"/>
                  <a:gd name="T7" fmla="*/ 1098 h 1288"/>
                  <a:gd name="T8" fmla="*/ 2528 w 2548"/>
                  <a:gd name="T9" fmla="*/ 1086 h 1288"/>
                  <a:gd name="T10" fmla="*/ 2538 w 2548"/>
                  <a:gd name="T11" fmla="*/ 1074 h 1288"/>
                  <a:gd name="T12" fmla="*/ 2543 w 2548"/>
                  <a:gd name="T13" fmla="*/ 1059 h 1288"/>
                  <a:gd name="T14" fmla="*/ 2548 w 2548"/>
                  <a:gd name="T15" fmla="*/ 1044 h 1288"/>
                  <a:gd name="T16" fmla="*/ 2548 w 2548"/>
                  <a:gd name="T17" fmla="*/ 81 h 1288"/>
                  <a:gd name="T18" fmla="*/ 2546 w 2548"/>
                  <a:gd name="T19" fmla="*/ 65 h 1288"/>
                  <a:gd name="T20" fmla="*/ 2541 w 2548"/>
                  <a:gd name="T21" fmla="*/ 50 h 1288"/>
                  <a:gd name="T22" fmla="*/ 2533 w 2548"/>
                  <a:gd name="T23" fmla="*/ 36 h 1288"/>
                  <a:gd name="T24" fmla="*/ 2522 w 2548"/>
                  <a:gd name="T25" fmla="*/ 24 h 1288"/>
                  <a:gd name="T26" fmla="*/ 2510 w 2548"/>
                  <a:gd name="T27" fmla="*/ 14 h 1288"/>
                  <a:gd name="T28" fmla="*/ 2494 w 2548"/>
                  <a:gd name="T29" fmla="*/ 6 h 1288"/>
                  <a:gd name="T30" fmla="*/ 2479 w 2548"/>
                  <a:gd name="T31" fmla="*/ 2 h 1288"/>
                  <a:gd name="T32" fmla="*/ 2461 w 2548"/>
                  <a:gd name="T33" fmla="*/ 0 h 1288"/>
                  <a:gd name="T34" fmla="*/ 78 w 2548"/>
                  <a:gd name="T35" fmla="*/ 173 h 1288"/>
                  <a:gd name="T36" fmla="*/ 62 w 2548"/>
                  <a:gd name="T37" fmla="*/ 176 h 1288"/>
                  <a:gd name="T38" fmla="*/ 46 w 2548"/>
                  <a:gd name="T39" fmla="*/ 182 h 1288"/>
                  <a:gd name="T40" fmla="*/ 32 w 2548"/>
                  <a:gd name="T41" fmla="*/ 190 h 1288"/>
                  <a:gd name="T42" fmla="*/ 20 w 2548"/>
                  <a:gd name="T43" fmla="*/ 202 h 1288"/>
                  <a:gd name="T44" fmla="*/ 10 w 2548"/>
                  <a:gd name="T45" fmla="*/ 214 h 1288"/>
                  <a:gd name="T46" fmla="*/ 4 w 2548"/>
                  <a:gd name="T47" fmla="*/ 229 h 1288"/>
                  <a:gd name="T48" fmla="*/ 0 w 2548"/>
                  <a:gd name="T49" fmla="*/ 244 h 1288"/>
                  <a:gd name="T50" fmla="*/ 0 w 2548"/>
                  <a:gd name="T51" fmla="*/ 1207 h 1288"/>
                  <a:gd name="T52" fmla="*/ 1 w 2548"/>
                  <a:gd name="T53" fmla="*/ 1224 h 1288"/>
                  <a:gd name="T54" fmla="*/ 7 w 2548"/>
                  <a:gd name="T55" fmla="*/ 1238 h 1288"/>
                  <a:gd name="T56" fmla="*/ 15 w 2548"/>
                  <a:gd name="T57" fmla="*/ 1253 h 1288"/>
                  <a:gd name="T58" fmla="*/ 26 w 2548"/>
                  <a:gd name="T59" fmla="*/ 1264 h 1288"/>
                  <a:gd name="T60" fmla="*/ 38 w 2548"/>
                  <a:gd name="T61" fmla="*/ 1274 h 1288"/>
                  <a:gd name="T62" fmla="*/ 54 w 2548"/>
                  <a:gd name="T63" fmla="*/ 1282 h 1288"/>
                  <a:gd name="T64" fmla="*/ 70 w 2548"/>
                  <a:gd name="T65" fmla="*/ 1286 h 1288"/>
                  <a:gd name="T66" fmla="*/ 87 w 2548"/>
                  <a:gd name="T67" fmla="*/ 1288 h 12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48"/>
                  <a:gd name="T103" fmla="*/ 0 h 1288"/>
                  <a:gd name="T104" fmla="*/ 2548 w 2548"/>
                  <a:gd name="T105" fmla="*/ 1288 h 128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48" h="1288">
                    <a:moveTo>
                      <a:pt x="2461" y="1116"/>
                    </a:moveTo>
                    <a:lnTo>
                      <a:pt x="2470" y="1115"/>
                    </a:lnTo>
                    <a:lnTo>
                      <a:pt x="2479" y="1114"/>
                    </a:lnTo>
                    <a:lnTo>
                      <a:pt x="2487" y="1112"/>
                    </a:lnTo>
                    <a:lnTo>
                      <a:pt x="2494" y="1110"/>
                    </a:lnTo>
                    <a:lnTo>
                      <a:pt x="2502" y="1106"/>
                    </a:lnTo>
                    <a:lnTo>
                      <a:pt x="2510" y="1103"/>
                    </a:lnTo>
                    <a:lnTo>
                      <a:pt x="2517" y="1098"/>
                    </a:lnTo>
                    <a:lnTo>
                      <a:pt x="2522" y="1093"/>
                    </a:lnTo>
                    <a:lnTo>
                      <a:pt x="2528" y="1086"/>
                    </a:lnTo>
                    <a:lnTo>
                      <a:pt x="2533" y="1080"/>
                    </a:lnTo>
                    <a:lnTo>
                      <a:pt x="2538" y="1074"/>
                    </a:lnTo>
                    <a:lnTo>
                      <a:pt x="2541" y="1067"/>
                    </a:lnTo>
                    <a:lnTo>
                      <a:pt x="2543" y="1059"/>
                    </a:lnTo>
                    <a:lnTo>
                      <a:pt x="2546" y="1052"/>
                    </a:lnTo>
                    <a:lnTo>
                      <a:pt x="2548" y="1044"/>
                    </a:lnTo>
                    <a:lnTo>
                      <a:pt x="2548" y="1035"/>
                    </a:lnTo>
                    <a:lnTo>
                      <a:pt x="2548" y="81"/>
                    </a:lnTo>
                    <a:lnTo>
                      <a:pt x="2548" y="73"/>
                    </a:lnTo>
                    <a:lnTo>
                      <a:pt x="2546" y="65"/>
                    </a:lnTo>
                    <a:lnTo>
                      <a:pt x="2543" y="57"/>
                    </a:lnTo>
                    <a:lnTo>
                      <a:pt x="2541" y="50"/>
                    </a:lnTo>
                    <a:lnTo>
                      <a:pt x="2538" y="43"/>
                    </a:lnTo>
                    <a:lnTo>
                      <a:pt x="2533" y="36"/>
                    </a:lnTo>
                    <a:lnTo>
                      <a:pt x="2528" y="30"/>
                    </a:lnTo>
                    <a:lnTo>
                      <a:pt x="2522" y="24"/>
                    </a:lnTo>
                    <a:lnTo>
                      <a:pt x="2517" y="19"/>
                    </a:lnTo>
                    <a:lnTo>
                      <a:pt x="2510" y="14"/>
                    </a:lnTo>
                    <a:lnTo>
                      <a:pt x="2502" y="10"/>
                    </a:lnTo>
                    <a:lnTo>
                      <a:pt x="2494" y="6"/>
                    </a:lnTo>
                    <a:lnTo>
                      <a:pt x="2487" y="4"/>
                    </a:lnTo>
                    <a:lnTo>
                      <a:pt x="2479" y="2"/>
                    </a:lnTo>
                    <a:lnTo>
                      <a:pt x="2470" y="1"/>
                    </a:lnTo>
                    <a:lnTo>
                      <a:pt x="2461" y="0"/>
                    </a:lnTo>
                    <a:lnTo>
                      <a:pt x="87" y="172"/>
                    </a:lnTo>
                    <a:lnTo>
                      <a:pt x="78" y="173"/>
                    </a:lnTo>
                    <a:lnTo>
                      <a:pt x="70" y="174"/>
                    </a:lnTo>
                    <a:lnTo>
                      <a:pt x="62" y="176"/>
                    </a:lnTo>
                    <a:lnTo>
                      <a:pt x="54" y="178"/>
                    </a:lnTo>
                    <a:lnTo>
                      <a:pt x="46" y="182"/>
                    </a:lnTo>
                    <a:lnTo>
                      <a:pt x="38" y="186"/>
                    </a:lnTo>
                    <a:lnTo>
                      <a:pt x="32" y="190"/>
                    </a:lnTo>
                    <a:lnTo>
                      <a:pt x="26" y="195"/>
                    </a:lnTo>
                    <a:lnTo>
                      <a:pt x="20" y="202"/>
                    </a:lnTo>
                    <a:lnTo>
                      <a:pt x="15" y="208"/>
                    </a:lnTo>
                    <a:lnTo>
                      <a:pt x="10" y="214"/>
                    </a:lnTo>
                    <a:lnTo>
                      <a:pt x="7" y="221"/>
                    </a:lnTo>
                    <a:lnTo>
                      <a:pt x="4" y="229"/>
                    </a:lnTo>
                    <a:lnTo>
                      <a:pt x="1" y="237"/>
                    </a:lnTo>
                    <a:lnTo>
                      <a:pt x="0" y="244"/>
                    </a:lnTo>
                    <a:lnTo>
                      <a:pt x="0" y="253"/>
                    </a:lnTo>
                    <a:lnTo>
                      <a:pt x="0" y="1207"/>
                    </a:lnTo>
                    <a:lnTo>
                      <a:pt x="0" y="1215"/>
                    </a:lnTo>
                    <a:lnTo>
                      <a:pt x="1" y="1224"/>
                    </a:lnTo>
                    <a:lnTo>
                      <a:pt x="4" y="1231"/>
                    </a:lnTo>
                    <a:lnTo>
                      <a:pt x="7" y="1238"/>
                    </a:lnTo>
                    <a:lnTo>
                      <a:pt x="10" y="1245"/>
                    </a:lnTo>
                    <a:lnTo>
                      <a:pt x="15" y="1253"/>
                    </a:lnTo>
                    <a:lnTo>
                      <a:pt x="20" y="1259"/>
                    </a:lnTo>
                    <a:lnTo>
                      <a:pt x="26" y="1264"/>
                    </a:lnTo>
                    <a:lnTo>
                      <a:pt x="32" y="1269"/>
                    </a:lnTo>
                    <a:lnTo>
                      <a:pt x="38" y="1274"/>
                    </a:lnTo>
                    <a:lnTo>
                      <a:pt x="46" y="1279"/>
                    </a:lnTo>
                    <a:lnTo>
                      <a:pt x="54" y="1282"/>
                    </a:lnTo>
                    <a:lnTo>
                      <a:pt x="62" y="1285"/>
                    </a:lnTo>
                    <a:lnTo>
                      <a:pt x="70" y="1286"/>
                    </a:lnTo>
                    <a:lnTo>
                      <a:pt x="78" y="1288"/>
                    </a:lnTo>
                    <a:lnTo>
                      <a:pt x="87" y="1288"/>
                    </a:lnTo>
                    <a:lnTo>
                      <a:pt x="2461" y="1116"/>
                    </a:lnTo>
                    <a:close/>
                  </a:path>
                </a:pathLst>
              </a:custGeom>
              <a:solidFill>
                <a:srgbClr val="D9A5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auto">
              <a:xfrm>
                <a:off x="1957" y="2570"/>
                <a:ext cx="699" cy="241"/>
              </a:xfrm>
              <a:custGeom>
                <a:avLst/>
                <a:gdLst>
                  <a:gd name="T0" fmla="*/ 6289 w 6289"/>
                  <a:gd name="T1" fmla="*/ 1517 h 1928"/>
                  <a:gd name="T2" fmla="*/ 5018 w 6289"/>
                  <a:gd name="T3" fmla="*/ 0 h 1928"/>
                  <a:gd name="T4" fmla="*/ 0 w 6289"/>
                  <a:gd name="T5" fmla="*/ 383 h 1928"/>
                  <a:gd name="T6" fmla="*/ 1026 w 6289"/>
                  <a:gd name="T7" fmla="*/ 1928 h 1928"/>
                  <a:gd name="T8" fmla="*/ 6289 w 6289"/>
                  <a:gd name="T9" fmla="*/ 1517 h 19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89"/>
                  <a:gd name="T16" fmla="*/ 0 h 1928"/>
                  <a:gd name="T17" fmla="*/ 6289 w 6289"/>
                  <a:gd name="T18" fmla="*/ 1928 h 19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89" h="1928">
                    <a:moveTo>
                      <a:pt x="6289" y="1517"/>
                    </a:moveTo>
                    <a:lnTo>
                      <a:pt x="5018" y="0"/>
                    </a:lnTo>
                    <a:lnTo>
                      <a:pt x="0" y="383"/>
                    </a:lnTo>
                    <a:lnTo>
                      <a:pt x="1026" y="1928"/>
                    </a:lnTo>
                    <a:lnTo>
                      <a:pt x="6289" y="1517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8"/>
              <p:cNvSpPr>
                <a:spLocks/>
              </p:cNvSpPr>
              <p:nvPr/>
            </p:nvSpPr>
            <p:spPr bwMode="auto">
              <a:xfrm>
                <a:off x="2562" y="2516"/>
                <a:ext cx="699" cy="240"/>
              </a:xfrm>
              <a:custGeom>
                <a:avLst/>
                <a:gdLst>
                  <a:gd name="T0" fmla="*/ 6289 w 6289"/>
                  <a:gd name="T1" fmla="*/ 1518 h 1922"/>
                  <a:gd name="T2" fmla="*/ 5018 w 6289"/>
                  <a:gd name="T3" fmla="*/ 0 h 1922"/>
                  <a:gd name="T4" fmla="*/ 0 w 6289"/>
                  <a:gd name="T5" fmla="*/ 384 h 1922"/>
                  <a:gd name="T6" fmla="*/ 1284 w 6289"/>
                  <a:gd name="T7" fmla="*/ 1922 h 1922"/>
                  <a:gd name="T8" fmla="*/ 6289 w 6289"/>
                  <a:gd name="T9" fmla="*/ 1518 h 1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89"/>
                  <a:gd name="T16" fmla="*/ 0 h 1922"/>
                  <a:gd name="T17" fmla="*/ 6289 w 6289"/>
                  <a:gd name="T18" fmla="*/ 1922 h 19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89" h="1922">
                    <a:moveTo>
                      <a:pt x="6289" y="1518"/>
                    </a:moveTo>
                    <a:lnTo>
                      <a:pt x="5018" y="0"/>
                    </a:lnTo>
                    <a:lnTo>
                      <a:pt x="0" y="384"/>
                    </a:lnTo>
                    <a:lnTo>
                      <a:pt x="1284" y="1922"/>
                    </a:lnTo>
                    <a:lnTo>
                      <a:pt x="6289" y="1518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9"/>
              <p:cNvSpPr>
                <a:spLocks/>
              </p:cNvSpPr>
              <p:nvPr/>
            </p:nvSpPr>
            <p:spPr bwMode="auto">
              <a:xfrm>
                <a:off x="2694" y="2394"/>
                <a:ext cx="29" cy="363"/>
              </a:xfrm>
              <a:custGeom>
                <a:avLst/>
                <a:gdLst>
                  <a:gd name="T0" fmla="*/ 187 w 265"/>
                  <a:gd name="T1" fmla="*/ 2899 h 2900"/>
                  <a:gd name="T2" fmla="*/ 204 w 265"/>
                  <a:gd name="T3" fmla="*/ 2896 h 2900"/>
                  <a:gd name="T4" fmla="*/ 220 w 265"/>
                  <a:gd name="T5" fmla="*/ 2890 h 2900"/>
                  <a:gd name="T6" fmla="*/ 234 w 265"/>
                  <a:gd name="T7" fmla="*/ 2882 h 2900"/>
                  <a:gd name="T8" fmla="*/ 245 w 265"/>
                  <a:gd name="T9" fmla="*/ 2870 h 2900"/>
                  <a:gd name="T10" fmla="*/ 255 w 265"/>
                  <a:gd name="T11" fmla="*/ 2858 h 2900"/>
                  <a:gd name="T12" fmla="*/ 262 w 265"/>
                  <a:gd name="T13" fmla="*/ 2843 h 2900"/>
                  <a:gd name="T14" fmla="*/ 265 w 265"/>
                  <a:gd name="T15" fmla="*/ 2827 h 2900"/>
                  <a:gd name="T16" fmla="*/ 265 w 265"/>
                  <a:gd name="T17" fmla="*/ 81 h 2900"/>
                  <a:gd name="T18" fmla="*/ 264 w 265"/>
                  <a:gd name="T19" fmla="*/ 65 h 2900"/>
                  <a:gd name="T20" fmla="*/ 259 w 265"/>
                  <a:gd name="T21" fmla="*/ 49 h 2900"/>
                  <a:gd name="T22" fmla="*/ 251 w 265"/>
                  <a:gd name="T23" fmla="*/ 36 h 2900"/>
                  <a:gd name="T24" fmla="*/ 240 w 265"/>
                  <a:gd name="T25" fmla="*/ 24 h 2900"/>
                  <a:gd name="T26" fmla="*/ 227 w 265"/>
                  <a:gd name="T27" fmla="*/ 14 h 2900"/>
                  <a:gd name="T28" fmla="*/ 212 w 265"/>
                  <a:gd name="T29" fmla="*/ 6 h 2900"/>
                  <a:gd name="T30" fmla="*/ 196 w 265"/>
                  <a:gd name="T31" fmla="*/ 1 h 2900"/>
                  <a:gd name="T32" fmla="*/ 178 w 265"/>
                  <a:gd name="T33" fmla="*/ 0 h 2900"/>
                  <a:gd name="T34" fmla="*/ 78 w 265"/>
                  <a:gd name="T35" fmla="*/ 0 h 2900"/>
                  <a:gd name="T36" fmla="*/ 60 w 265"/>
                  <a:gd name="T37" fmla="*/ 3 h 2900"/>
                  <a:gd name="T38" fmla="*/ 45 w 265"/>
                  <a:gd name="T39" fmla="*/ 10 h 2900"/>
                  <a:gd name="T40" fmla="*/ 31 w 265"/>
                  <a:gd name="T41" fmla="*/ 19 h 2900"/>
                  <a:gd name="T42" fmla="*/ 19 w 265"/>
                  <a:gd name="T43" fmla="*/ 29 h 2900"/>
                  <a:gd name="T44" fmla="*/ 10 w 265"/>
                  <a:gd name="T45" fmla="*/ 43 h 2900"/>
                  <a:gd name="T46" fmla="*/ 3 w 265"/>
                  <a:gd name="T47" fmla="*/ 57 h 2900"/>
                  <a:gd name="T48" fmla="*/ 0 w 265"/>
                  <a:gd name="T49" fmla="*/ 73 h 2900"/>
                  <a:gd name="T50" fmla="*/ 0 w 265"/>
                  <a:gd name="T51" fmla="*/ 2818 h 2900"/>
                  <a:gd name="T52" fmla="*/ 1 w 265"/>
                  <a:gd name="T53" fmla="*/ 2835 h 2900"/>
                  <a:gd name="T54" fmla="*/ 7 w 265"/>
                  <a:gd name="T55" fmla="*/ 2850 h 2900"/>
                  <a:gd name="T56" fmla="*/ 15 w 265"/>
                  <a:gd name="T57" fmla="*/ 2864 h 2900"/>
                  <a:gd name="T58" fmla="*/ 25 w 265"/>
                  <a:gd name="T59" fmla="*/ 2876 h 2900"/>
                  <a:gd name="T60" fmla="*/ 38 w 265"/>
                  <a:gd name="T61" fmla="*/ 2886 h 2900"/>
                  <a:gd name="T62" fmla="*/ 52 w 265"/>
                  <a:gd name="T63" fmla="*/ 2893 h 2900"/>
                  <a:gd name="T64" fmla="*/ 69 w 265"/>
                  <a:gd name="T65" fmla="*/ 2898 h 2900"/>
                  <a:gd name="T66" fmla="*/ 87 w 265"/>
                  <a:gd name="T67" fmla="*/ 2900 h 290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5"/>
                  <a:gd name="T103" fmla="*/ 0 h 2900"/>
                  <a:gd name="T104" fmla="*/ 265 w 265"/>
                  <a:gd name="T105" fmla="*/ 2900 h 290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5" h="2900">
                    <a:moveTo>
                      <a:pt x="178" y="2900"/>
                    </a:moveTo>
                    <a:lnTo>
                      <a:pt x="187" y="2899"/>
                    </a:lnTo>
                    <a:lnTo>
                      <a:pt x="196" y="2898"/>
                    </a:lnTo>
                    <a:lnTo>
                      <a:pt x="204" y="2896"/>
                    </a:lnTo>
                    <a:lnTo>
                      <a:pt x="212" y="2893"/>
                    </a:lnTo>
                    <a:lnTo>
                      <a:pt x="220" y="2890"/>
                    </a:lnTo>
                    <a:lnTo>
                      <a:pt x="227" y="2886"/>
                    </a:lnTo>
                    <a:lnTo>
                      <a:pt x="234" y="2882"/>
                    </a:lnTo>
                    <a:lnTo>
                      <a:pt x="240" y="2876"/>
                    </a:lnTo>
                    <a:lnTo>
                      <a:pt x="245" y="2870"/>
                    </a:lnTo>
                    <a:lnTo>
                      <a:pt x="251" y="2864"/>
                    </a:lnTo>
                    <a:lnTo>
                      <a:pt x="255" y="2858"/>
                    </a:lnTo>
                    <a:lnTo>
                      <a:pt x="259" y="2850"/>
                    </a:lnTo>
                    <a:lnTo>
                      <a:pt x="262" y="2843"/>
                    </a:lnTo>
                    <a:lnTo>
                      <a:pt x="264" y="2835"/>
                    </a:lnTo>
                    <a:lnTo>
                      <a:pt x="265" y="2827"/>
                    </a:lnTo>
                    <a:lnTo>
                      <a:pt x="265" y="2818"/>
                    </a:lnTo>
                    <a:lnTo>
                      <a:pt x="265" y="81"/>
                    </a:lnTo>
                    <a:lnTo>
                      <a:pt x="265" y="73"/>
                    </a:lnTo>
                    <a:lnTo>
                      <a:pt x="264" y="65"/>
                    </a:lnTo>
                    <a:lnTo>
                      <a:pt x="262" y="57"/>
                    </a:lnTo>
                    <a:lnTo>
                      <a:pt x="259" y="49"/>
                    </a:lnTo>
                    <a:lnTo>
                      <a:pt x="255" y="43"/>
                    </a:lnTo>
                    <a:lnTo>
                      <a:pt x="251" y="36"/>
                    </a:lnTo>
                    <a:lnTo>
                      <a:pt x="245" y="29"/>
                    </a:lnTo>
                    <a:lnTo>
                      <a:pt x="240" y="24"/>
                    </a:lnTo>
                    <a:lnTo>
                      <a:pt x="234" y="19"/>
                    </a:lnTo>
                    <a:lnTo>
                      <a:pt x="227" y="14"/>
                    </a:lnTo>
                    <a:lnTo>
                      <a:pt x="220" y="10"/>
                    </a:lnTo>
                    <a:lnTo>
                      <a:pt x="212" y="6"/>
                    </a:lnTo>
                    <a:lnTo>
                      <a:pt x="204" y="3"/>
                    </a:lnTo>
                    <a:lnTo>
                      <a:pt x="196" y="1"/>
                    </a:lnTo>
                    <a:lnTo>
                      <a:pt x="187" y="0"/>
                    </a:lnTo>
                    <a:lnTo>
                      <a:pt x="178" y="0"/>
                    </a:lnTo>
                    <a:lnTo>
                      <a:pt x="87" y="0"/>
                    </a:lnTo>
                    <a:lnTo>
                      <a:pt x="78" y="0"/>
                    </a:lnTo>
                    <a:lnTo>
                      <a:pt x="69" y="1"/>
                    </a:lnTo>
                    <a:lnTo>
                      <a:pt x="60" y="3"/>
                    </a:lnTo>
                    <a:lnTo>
                      <a:pt x="52" y="6"/>
                    </a:lnTo>
                    <a:lnTo>
                      <a:pt x="45" y="10"/>
                    </a:lnTo>
                    <a:lnTo>
                      <a:pt x="38" y="14"/>
                    </a:lnTo>
                    <a:lnTo>
                      <a:pt x="31" y="19"/>
                    </a:lnTo>
                    <a:lnTo>
                      <a:pt x="25" y="24"/>
                    </a:lnTo>
                    <a:lnTo>
                      <a:pt x="19" y="29"/>
                    </a:lnTo>
                    <a:lnTo>
                      <a:pt x="15" y="36"/>
                    </a:lnTo>
                    <a:lnTo>
                      <a:pt x="10" y="43"/>
                    </a:lnTo>
                    <a:lnTo>
                      <a:pt x="7" y="49"/>
                    </a:lnTo>
                    <a:lnTo>
                      <a:pt x="3" y="57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1"/>
                    </a:lnTo>
                    <a:lnTo>
                      <a:pt x="0" y="2818"/>
                    </a:lnTo>
                    <a:lnTo>
                      <a:pt x="0" y="2827"/>
                    </a:lnTo>
                    <a:lnTo>
                      <a:pt x="1" y="2835"/>
                    </a:lnTo>
                    <a:lnTo>
                      <a:pt x="3" y="2843"/>
                    </a:lnTo>
                    <a:lnTo>
                      <a:pt x="7" y="2850"/>
                    </a:lnTo>
                    <a:lnTo>
                      <a:pt x="10" y="2858"/>
                    </a:lnTo>
                    <a:lnTo>
                      <a:pt x="15" y="2864"/>
                    </a:lnTo>
                    <a:lnTo>
                      <a:pt x="19" y="2870"/>
                    </a:lnTo>
                    <a:lnTo>
                      <a:pt x="25" y="2876"/>
                    </a:lnTo>
                    <a:lnTo>
                      <a:pt x="31" y="2882"/>
                    </a:lnTo>
                    <a:lnTo>
                      <a:pt x="38" y="2886"/>
                    </a:lnTo>
                    <a:lnTo>
                      <a:pt x="45" y="2890"/>
                    </a:lnTo>
                    <a:lnTo>
                      <a:pt x="52" y="2893"/>
                    </a:lnTo>
                    <a:lnTo>
                      <a:pt x="60" y="2896"/>
                    </a:lnTo>
                    <a:lnTo>
                      <a:pt x="69" y="2898"/>
                    </a:lnTo>
                    <a:lnTo>
                      <a:pt x="78" y="2899"/>
                    </a:lnTo>
                    <a:lnTo>
                      <a:pt x="87" y="2900"/>
                    </a:lnTo>
                    <a:lnTo>
                      <a:pt x="178" y="2900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30"/>
              <p:cNvSpPr>
                <a:spLocks/>
              </p:cNvSpPr>
              <p:nvPr/>
            </p:nvSpPr>
            <p:spPr bwMode="auto">
              <a:xfrm>
                <a:off x="3082" y="2161"/>
                <a:ext cx="30" cy="362"/>
              </a:xfrm>
              <a:custGeom>
                <a:avLst/>
                <a:gdLst>
                  <a:gd name="T0" fmla="*/ 188 w 266"/>
                  <a:gd name="T1" fmla="*/ 2899 h 2899"/>
                  <a:gd name="T2" fmla="*/ 204 w 266"/>
                  <a:gd name="T3" fmla="*/ 2896 h 2899"/>
                  <a:gd name="T4" fmla="*/ 220 w 266"/>
                  <a:gd name="T5" fmla="*/ 2890 h 2899"/>
                  <a:gd name="T6" fmla="*/ 234 w 266"/>
                  <a:gd name="T7" fmla="*/ 2882 h 2899"/>
                  <a:gd name="T8" fmla="*/ 246 w 266"/>
                  <a:gd name="T9" fmla="*/ 2870 h 2899"/>
                  <a:gd name="T10" fmla="*/ 256 w 266"/>
                  <a:gd name="T11" fmla="*/ 2858 h 2899"/>
                  <a:gd name="T12" fmla="*/ 262 w 266"/>
                  <a:gd name="T13" fmla="*/ 2843 h 2899"/>
                  <a:gd name="T14" fmla="*/ 266 w 266"/>
                  <a:gd name="T15" fmla="*/ 2827 h 2899"/>
                  <a:gd name="T16" fmla="*/ 266 w 266"/>
                  <a:gd name="T17" fmla="*/ 81 h 2899"/>
                  <a:gd name="T18" fmla="*/ 265 w 266"/>
                  <a:gd name="T19" fmla="*/ 65 h 2899"/>
                  <a:gd name="T20" fmla="*/ 259 w 266"/>
                  <a:gd name="T21" fmla="*/ 49 h 2899"/>
                  <a:gd name="T22" fmla="*/ 251 w 266"/>
                  <a:gd name="T23" fmla="*/ 36 h 2899"/>
                  <a:gd name="T24" fmla="*/ 240 w 266"/>
                  <a:gd name="T25" fmla="*/ 23 h 2899"/>
                  <a:gd name="T26" fmla="*/ 228 w 266"/>
                  <a:gd name="T27" fmla="*/ 14 h 2899"/>
                  <a:gd name="T28" fmla="*/ 213 w 266"/>
                  <a:gd name="T29" fmla="*/ 7 h 2899"/>
                  <a:gd name="T30" fmla="*/ 197 w 266"/>
                  <a:gd name="T31" fmla="*/ 1 h 2899"/>
                  <a:gd name="T32" fmla="*/ 179 w 266"/>
                  <a:gd name="T33" fmla="*/ 0 h 2899"/>
                  <a:gd name="T34" fmla="*/ 78 w 266"/>
                  <a:gd name="T35" fmla="*/ 0 h 2899"/>
                  <a:gd name="T36" fmla="*/ 62 w 266"/>
                  <a:gd name="T37" fmla="*/ 3 h 2899"/>
                  <a:gd name="T38" fmla="*/ 46 w 266"/>
                  <a:gd name="T39" fmla="*/ 10 h 2899"/>
                  <a:gd name="T40" fmla="*/ 32 w 266"/>
                  <a:gd name="T41" fmla="*/ 18 h 2899"/>
                  <a:gd name="T42" fmla="*/ 19 w 266"/>
                  <a:gd name="T43" fmla="*/ 29 h 2899"/>
                  <a:gd name="T44" fmla="*/ 10 w 266"/>
                  <a:gd name="T45" fmla="*/ 42 h 2899"/>
                  <a:gd name="T46" fmla="*/ 4 w 266"/>
                  <a:gd name="T47" fmla="*/ 56 h 2899"/>
                  <a:gd name="T48" fmla="*/ 0 w 266"/>
                  <a:gd name="T49" fmla="*/ 73 h 2899"/>
                  <a:gd name="T50" fmla="*/ 0 w 266"/>
                  <a:gd name="T51" fmla="*/ 2818 h 2899"/>
                  <a:gd name="T52" fmla="*/ 1 w 266"/>
                  <a:gd name="T53" fmla="*/ 2835 h 2899"/>
                  <a:gd name="T54" fmla="*/ 7 w 266"/>
                  <a:gd name="T55" fmla="*/ 2851 h 2899"/>
                  <a:gd name="T56" fmla="*/ 15 w 266"/>
                  <a:gd name="T57" fmla="*/ 2864 h 2899"/>
                  <a:gd name="T58" fmla="*/ 26 w 266"/>
                  <a:gd name="T59" fmla="*/ 2876 h 2899"/>
                  <a:gd name="T60" fmla="*/ 38 w 266"/>
                  <a:gd name="T61" fmla="*/ 2886 h 2899"/>
                  <a:gd name="T62" fmla="*/ 53 w 266"/>
                  <a:gd name="T63" fmla="*/ 2893 h 2899"/>
                  <a:gd name="T64" fmla="*/ 69 w 266"/>
                  <a:gd name="T65" fmla="*/ 2898 h 2899"/>
                  <a:gd name="T66" fmla="*/ 87 w 266"/>
                  <a:gd name="T67" fmla="*/ 2899 h 28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6"/>
                  <a:gd name="T103" fmla="*/ 0 h 2899"/>
                  <a:gd name="T104" fmla="*/ 266 w 266"/>
                  <a:gd name="T105" fmla="*/ 2899 h 28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6" h="2899">
                    <a:moveTo>
                      <a:pt x="179" y="2899"/>
                    </a:moveTo>
                    <a:lnTo>
                      <a:pt x="188" y="2899"/>
                    </a:lnTo>
                    <a:lnTo>
                      <a:pt x="197" y="2898"/>
                    </a:lnTo>
                    <a:lnTo>
                      <a:pt x="204" y="2896"/>
                    </a:lnTo>
                    <a:lnTo>
                      <a:pt x="213" y="2893"/>
                    </a:lnTo>
                    <a:lnTo>
                      <a:pt x="220" y="2890"/>
                    </a:lnTo>
                    <a:lnTo>
                      <a:pt x="228" y="2886"/>
                    </a:lnTo>
                    <a:lnTo>
                      <a:pt x="234" y="2882"/>
                    </a:lnTo>
                    <a:lnTo>
                      <a:pt x="240" y="2876"/>
                    </a:lnTo>
                    <a:lnTo>
                      <a:pt x="246" y="2870"/>
                    </a:lnTo>
                    <a:lnTo>
                      <a:pt x="251" y="2864"/>
                    </a:lnTo>
                    <a:lnTo>
                      <a:pt x="256" y="2858"/>
                    </a:lnTo>
                    <a:lnTo>
                      <a:pt x="259" y="2851"/>
                    </a:lnTo>
                    <a:lnTo>
                      <a:pt x="262" y="2843"/>
                    </a:lnTo>
                    <a:lnTo>
                      <a:pt x="265" y="2835"/>
                    </a:lnTo>
                    <a:lnTo>
                      <a:pt x="266" y="2827"/>
                    </a:lnTo>
                    <a:lnTo>
                      <a:pt x="266" y="2818"/>
                    </a:lnTo>
                    <a:lnTo>
                      <a:pt x="266" y="81"/>
                    </a:lnTo>
                    <a:lnTo>
                      <a:pt x="266" y="73"/>
                    </a:lnTo>
                    <a:lnTo>
                      <a:pt x="265" y="65"/>
                    </a:lnTo>
                    <a:lnTo>
                      <a:pt x="262" y="56"/>
                    </a:lnTo>
                    <a:lnTo>
                      <a:pt x="259" y="49"/>
                    </a:lnTo>
                    <a:lnTo>
                      <a:pt x="256" y="42"/>
                    </a:lnTo>
                    <a:lnTo>
                      <a:pt x="251" y="36"/>
                    </a:lnTo>
                    <a:lnTo>
                      <a:pt x="246" y="29"/>
                    </a:lnTo>
                    <a:lnTo>
                      <a:pt x="240" y="23"/>
                    </a:lnTo>
                    <a:lnTo>
                      <a:pt x="234" y="18"/>
                    </a:lnTo>
                    <a:lnTo>
                      <a:pt x="228" y="14"/>
                    </a:lnTo>
                    <a:lnTo>
                      <a:pt x="220" y="10"/>
                    </a:lnTo>
                    <a:lnTo>
                      <a:pt x="213" y="7"/>
                    </a:lnTo>
                    <a:lnTo>
                      <a:pt x="204" y="3"/>
                    </a:lnTo>
                    <a:lnTo>
                      <a:pt x="197" y="1"/>
                    </a:lnTo>
                    <a:lnTo>
                      <a:pt x="188" y="0"/>
                    </a:lnTo>
                    <a:lnTo>
                      <a:pt x="179" y="0"/>
                    </a:lnTo>
                    <a:lnTo>
                      <a:pt x="87" y="0"/>
                    </a:lnTo>
                    <a:lnTo>
                      <a:pt x="78" y="0"/>
                    </a:lnTo>
                    <a:lnTo>
                      <a:pt x="69" y="1"/>
                    </a:lnTo>
                    <a:lnTo>
                      <a:pt x="62" y="3"/>
                    </a:lnTo>
                    <a:lnTo>
                      <a:pt x="53" y="7"/>
                    </a:lnTo>
                    <a:lnTo>
                      <a:pt x="46" y="10"/>
                    </a:lnTo>
                    <a:lnTo>
                      <a:pt x="38" y="14"/>
                    </a:lnTo>
                    <a:lnTo>
                      <a:pt x="32" y="18"/>
                    </a:lnTo>
                    <a:lnTo>
                      <a:pt x="26" y="23"/>
                    </a:lnTo>
                    <a:lnTo>
                      <a:pt x="19" y="29"/>
                    </a:lnTo>
                    <a:lnTo>
                      <a:pt x="15" y="36"/>
                    </a:lnTo>
                    <a:lnTo>
                      <a:pt x="10" y="42"/>
                    </a:lnTo>
                    <a:lnTo>
                      <a:pt x="7" y="49"/>
                    </a:lnTo>
                    <a:lnTo>
                      <a:pt x="4" y="56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1"/>
                    </a:lnTo>
                    <a:lnTo>
                      <a:pt x="0" y="2818"/>
                    </a:lnTo>
                    <a:lnTo>
                      <a:pt x="0" y="2827"/>
                    </a:lnTo>
                    <a:lnTo>
                      <a:pt x="1" y="2835"/>
                    </a:lnTo>
                    <a:lnTo>
                      <a:pt x="4" y="2843"/>
                    </a:lnTo>
                    <a:lnTo>
                      <a:pt x="7" y="2851"/>
                    </a:lnTo>
                    <a:lnTo>
                      <a:pt x="10" y="2858"/>
                    </a:lnTo>
                    <a:lnTo>
                      <a:pt x="15" y="2864"/>
                    </a:lnTo>
                    <a:lnTo>
                      <a:pt x="19" y="2870"/>
                    </a:lnTo>
                    <a:lnTo>
                      <a:pt x="26" y="2876"/>
                    </a:lnTo>
                    <a:lnTo>
                      <a:pt x="32" y="2882"/>
                    </a:lnTo>
                    <a:lnTo>
                      <a:pt x="38" y="2886"/>
                    </a:lnTo>
                    <a:lnTo>
                      <a:pt x="46" y="2890"/>
                    </a:lnTo>
                    <a:lnTo>
                      <a:pt x="53" y="2893"/>
                    </a:lnTo>
                    <a:lnTo>
                      <a:pt x="62" y="2896"/>
                    </a:lnTo>
                    <a:lnTo>
                      <a:pt x="69" y="2898"/>
                    </a:lnTo>
                    <a:lnTo>
                      <a:pt x="78" y="2899"/>
                    </a:lnTo>
                    <a:lnTo>
                      <a:pt x="87" y="2899"/>
                    </a:lnTo>
                    <a:lnTo>
                      <a:pt x="179" y="2899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31"/>
              <p:cNvSpPr>
                <a:spLocks/>
              </p:cNvSpPr>
              <p:nvPr/>
            </p:nvSpPr>
            <p:spPr bwMode="auto">
              <a:xfrm>
                <a:off x="2142" y="2411"/>
                <a:ext cx="14" cy="359"/>
              </a:xfrm>
              <a:custGeom>
                <a:avLst/>
                <a:gdLst>
                  <a:gd name="T0" fmla="*/ 69 w 126"/>
                  <a:gd name="T1" fmla="*/ 2873 h 2873"/>
                  <a:gd name="T2" fmla="*/ 81 w 126"/>
                  <a:gd name="T3" fmla="*/ 2867 h 2873"/>
                  <a:gd name="T4" fmla="*/ 92 w 126"/>
                  <a:gd name="T5" fmla="*/ 2855 h 2873"/>
                  <a:gd name="T6" fmla="*/ 103 w 126"/>
                  <a:gd name="T7" fmla="*/ 2837 h 2873"/>
                  <a:gd name="T8" fmla="*/ 111 w 126"/>
                  <a:gd name="T9" fmla="*/ 2816 h 2873"/>
                  <a:gd name="T10" fmla="*/ 118 w 126"/>
                  <a:gd name="T11" fmla="*/ 2790 h 2873"/>
                  <a:gd name="T12" fmla="*/ 123 w 126"/>
                  <a:gd name="T13" fmla="*/ 2762 h 2873"/>
                  <a:gd name="T14" fmla="*/ 126 w 126"/>
                  <a:gd name="T15" fmla="*/ 2731 h 2873"/>
                  <a:gd name="T16" fmla="*/ 126 w 126"/>
                  <a:gd name="T17" fmla="*/ 160 h 2873"/>
                  <a:gd name="T18" fmla="*/ 124 w 126"/>
                  <a:gd name="T19" fmla="*/ 128 h 2873"/>
                  <a:gd name="T20" fmla="*/ 121 w 126"/>
                  <a:gd name="T21" fmla="*/ 98 h 2873"/>
                  <a:gd name="T22" fmla="*/ 116 w 126"/>
                  <a:gd name="T23" fmla="*/ 71 h 2873"/>
                  <a:gd name="T24" fmla="*/ 108 w 126"/>
                  <a:gd name="T25" fmla="*/ 47 h 2873"/>
                  <a:gd name="T26" fmla="*/ 98 w 126"/>
                  <a:gd name="T27" fmla="*/ 27 h 2873"/>
                  <a:gd name="T28" fmla="*/ 87 w 126"/>
                  <a:gd name="T29" fmla="*/ 13 h 2873"/>
                  <a:gd name="T30" fmla="*/ 75 w 126"/>
                  <a:gd name="T31" fmla="*/ 3 h 2873"/>
                  <a:gd name="T32" fmla="*/ 62 w 126"/>
                  <a:gd name="T33" fmla="*/ 0 h 2873"/>
                  <a:gd name="T34" fmla="*/ 50 w 126"/>
                  <a:gd name="T35" fmla="*/ 3 h 2873"/>
                  <a:gd name="T36" fmla="*/ 37 w 126"/>
                  <a:gd name="T37" fmla="*/ 13 h 2873"/>
                  <a:gd name="T38" fmla="*/ 27 w 126"/>
                  <a:gd name="T39" fmla="*/ 27 h 2873"/>
                  <a:gd name="T40" fmla="*/ 17 w 126"/>
                  <a:gd name="T41" fmla="*/ 47 h 2873"/>
                  <a:gd name="T42" fmla="*/ 10 w 126"/>
                  <a:gd name="T43" fmla="*/ 71 h 2873"/>
                  <a:gd name="T44" fmla="*/ 4 w 126"/>
                  <a:gd name="T45" fmla="*/ 98 h 2873"/>
                  <a:gd name="T46" fmla="*/ 1 w 126"/>
                  <a:gd name="T47" fmla="*/ 128 h 2873"/>
                  <a:gd name="T48" fmla="*/ 0 w 126"/>
                  <a:gd name="T49" fmla="*/ 160 h 2873"/>
                  <a:gd name="T50" fmla="*/ 0 w 126"/>
                  <a:gd name="T51" fmla="*/ 2731 h 2873"/>
                  <a:gd name="T52" fmla="*/ 2 w 126"/>
                  <a:gd name="T53" fmla="*/ 2762 h 2873"/>
                  <a:gd name="T54" fmla="*/ 6 w 126"/>
                  <a:gd name="T55" fmla="*/ 2790 h 2873"/>
                  <a:gd name="T56" fmla="*/ 13 w 126"/>
                  <a:gd name="T57" fmla="*/ 2816 h 2873"/>
                  <a:gd name="T58" fmla="*/ 22 w 126"/>
                  <a:gd name="T59" fmla="*/ 2837 h 2873"/>
                  <a:gd name="T60" fmla="*/ 32 w 126"/>
                  <a:gd name="T61" fmla="*/ 2855 h 2873"/>
                  <a:gd name="T62" fmla="*/ 43 w 126"/>
                  <a:gd name="T63" fmla="*/ 2867 h 2873"/>
                  <a:gd name="T64" fmla="*/ 56 w 126"/>
                  <a:gd name="T65" fmla="*/ 2873 h 287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6"/>
                  <a:gd name="T100" fmla="*/ 0 h 2873"/>
                  <a:gd name="T101" fmla="*/ 126 w 126"/>
                  <a:gd name="T102" fmla="*/ 2873 h 287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6" h="2873">
                    <a:moveTo>
                      <a:pt x="62" y="2873"/>
                    </a:moveTo>
                    <a:lnTo>
                      <a:pt x="69" y="2873"/>
                    </a:lnTo>
                    <a:lnTo>
                      <a:pt x="75" y="2870"/>
                    </a:lnTo>
                    <a:lnTo>
                      <a:pt x="81" y="2867"/>
                    </a:lnTo>
                    <a:lnTo>
                      <a:pt x="87" y="2861"/>
                    </a:lnTo>
                    <a:lnTo>
                      <a:pt x="92" y="2855"/>
                    </a:lnTo>
                    <a:lnTo>
                      <a:pt x="98" y="2846"/>
                    </a:lnTo>
                    <a:lnTo>
                      <a:pt x="103" y="2837"/>
                    </a:lnTo>
                    <a:lnTo>
                      <a:pt x="108" y="2827"/>
                    </a:lnTo>
                    <a:lnTo>
                      <a:pt x="111" y="2816"/>
                    </a:lnTo>
                    <a:lnTo>
                      <a:pt x="116" y="2804"/>
                    </a:lnTo>
                    <a:lnTo>
                      <a:pt x="118" y="2790"/>
                    </a:lnTo>
                    <a:lnTo>
                      <a:pt x="121" y="2777"/>
                    </a:lnTo>
                    <a:lnTo>
                      <a:pt x="123" y="2762"/>
                    </a:lnTo>
                    <a:lnTo>
                      <a:pt x="124" y="2747"/>
                    </a:lnTo>
                    <a:lnTo>
                      <a:pt x="126" y="2731"/>
                    </a:lnTo>
                    <a:lnTo>
                      <a:pt x="126" y="2714"/>
                    </a:lnTo>
                    <a:lnTo>
                      <a:pt x="126" y="160"/>
                    </a:lnTo>
                    <a:lnTo>
                      <a:pt x="126" y="144"/>
                    </a:lnTo>
                    <a:lnTo>
                      <a:pt x="124" y="128"/>
                    </a:lnTo>
                    <a:lnTo>
                      <a:pt x="123" y="112"/>
                    </a:lnTo>
                    <a:lnTo>
                      <a:pt x="121" y="98"/>
                    </a:lnTo>
                    <a:lnTo>
                      <a:pt x="118" y="83"/>
                    </a:lnTo>
                    <a:lnTo>
                      <a:pt x="116" y="71"/>
                    </a:lnTo>
                    <a:lnTo>
                      <a:pt x="111" y="58"/>
                    </a:lnTo>
                    <a:lnTo>
                      <a:pt x="108" y="47"/>
                    </a:lnTo>
                    <a:lnTo>
                      <a:pt x="103" y="37"/>
                    </a:lnTo>
                    <a:lnTo>
                      <a:pt x="98" y="27"/>
                    </a:lnTo>
                    <a:lnTo>
                      <a:pt x="92" y="20"/>
                    </a:lnTo>
                    <a:lnTo>
                      <a:pt x="87" y="13"/>
                    </a:lnTo>
                    <a:lnTo>
                      <a:pt x="81" y="7"/>
                    </a:lnTo>
                    <a:lnTo>
                      <a:pt x="75" y="3"/>
                    </a:lnTo>
                    <a:lnTo>
                      <a:pt x="69" y="1"/>
                    </a:lnTo>
                    <a:lnTo>
                      <a:pt x="62" y="0"/>
                    </a:lnTo>
                    <a:lnTo>
                      <a:pt x="56" y="1"/>
                    </a:lnTo>
                    <a:lnTo>
                      <a:pt x="50" y="3"/>
                    </a:lnTo>
                    <a:lnTo>
                      <a:pt x="43" y="7"/>
                    </a:lnTo>
                    <a:lnTo>
                      <a:pt x="37" y="13"/>
                    </a:lnTo>
                    <a:lnTo>
                      <a:pt x="32" y="20"/>
                    </a:lnTo>
                    <a:lnTo>
                      <a:pt x="27" y="27"/>
                    </a:lnTo>
                    <a:lnTo>
                      <a:pt x="22" y="37"/>
                    </a:lnTo>
                    <a:lnTo>
                      <a:pt x="17" y="47"/>
                    </a:lnTo>
                    <a:lnTo>
                      <a:pt x="13" y="58"/>
                    </a:lnTo>
                    <a:lnTo>
                      <a:pt x="10" y="71"/>
                    </a:lnTo>
                    <a:lnTo>
                      <a:pt x="6" y="83"/>
                    </a:lnTo>
                    <a:lnTo>
                      <a:pt x="4" y="98"/>
                    </a:lnTo>
                    <a:lnTo>
                      <a:pt x="2" y="112"/>
                    </a:lnTo>
                    <a:lnTo>
                      <a:pt x="1" y="128"/>
                    </a:lnTo>
                    <a:lnTo>
                      <a:pt x="0" y="144"/>
                    </a:lnTo>
                    <a:lnTo>
                      <a:pt x="0" y="160"/>
                    </a:lnTo>
                    <a:lnTo>
                      <a:pt x="0" y="2714"/>
                    </a:lnTo>
                    <a:lnTo>
                      <a:pt x="0" y="2731"/>
                    </a:lnTo>
                    <a:lnTo>
                      <a:pt x="1" y="2747"/>
                    </a:lnTo>
                    <a:lnTo>
                      <a:pt x="2" y="2762"/>
                    </a:lnTo>
                    <a:lnTo>
                      <a:pt x="4" y="2777"/>
                    </a:lnTo>
                    <a:lnTo>
                      <a:pt x="6" y="2790"/>
                    </a:lnTo>
                    <a:lnTo>
                      <a:pt x="10" y="2804"/>
                    </a:lnTo>
                    <a:lnTo>
                      <a:pt x="13" y="2816"/>
                    </a:lnTo>
                    <a:lnTo>
                      <a:pt x="17" y="2827"/>
                    </a:lnTo>
                    <a:lnTo>
                      <a:pt x="22" y="2837"/>
                    </a:lnTo>
                    <a:lnTo>
                      <a:pt x="27" y="2846"/>
                    </a:lnTo>
                    <a:lnTo>
                      <a:pt x="32" y="2855"/>
                    </a:lnTo>
                    <a:lnTo>
                      <a:pt x="37" y="2861"/>
                    </a:lnTo>
                    <a:lnTo>
                      <a:pt x="43" y="2867"/>
                    </a:lnTo>
                    <a:lnTo>
                      <a:pt x="50" y="2870"/>
                    </a:lnTo>
                    <a:lnTo>
                      <a:pt x="56" y="2873"/>
                    </a:lnTo>
                    <a:lnTo>
                      <a:pt x="62" y="2873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auto">
              <a:xfrm>
                <a:off x="2747" y="2354"/>
                <a:ext cx="15" cy="359"/>
              </a:xfrm>
              <a:custGeom>
                <a:avLst/>
                <a:gdLst>
                  <a:gd name="T0" fmla="*/ 69 w 127"/>
                  <a:gd name="T1" fmla="*/ 2872 h 2873"/>
                  <a:gd name="T2" fmla="*/ 81 w 127"/>
                  <a:gd name="T3" fmla="*/ 2866 h 2873"/>
                  <a:gd name="T4" fmla="*/ 94 w 127"/>
                  <a:gd name="T5" fmla="*/ 2853 h 2873"/>
                  <a:gd name="T6" fmla="*/ 104 w 127"/>
                  <a:gd name="T7" fmla="*/ 2837 h 2873"/>
                  <a:gd name="T8" fmla="*/ 112 w 127"/>
                  <a:gd name="T9" fmla="*/ 2815 h 2873"/>
                  <a:gd name="T10" fmla="*/ 119 w 127"/>
                  <a:gd name="T11" fmla="*/ 2790 h 2873"/>
                  <a:gd name="T12" fmla="*/ 124 w 127"/>
                  <a:gd name="T13" fmla="*/ 2761 h 2873"/>
                  <a:gd name="T14" fmla="*/ 126 w 127"/>
                  <a:gd name="T15" fmla="*/ 2730 h 2873"/>
                  <a:gd name="T16" fmla="*/ 127 w 127"/>
                  <a:gd name="T17" fmla="*/ 159 h 2873"/>
                  <a:gd name="T18" fmla="*/ 125 w 127"/>
                  <a:gd name="T19" fmla="*/ 127 h 2873"/>
                  <a:gd name="T20" fmla="*/ 122 w 127"/>
                  <a:gd name="T21" fmla="*/ 97 h 2873"/>
                  <a:gd name="T22" fmla="*/ 116 w 127"/>
                  <a:gd name="T23" fmla="*/ 70 h 2873"/>
                  <a:gd name="T24" fmla="*/ 108 w 127"/>
                  <a:gd name="T25" fmla="*/ 47 h 2873"/>
                  <a:gd name="T26" fmla="*/ 98 w 127"/>
                  <a:gd name="T27" fmla="*/ 27 h 2873"/>
                  <a:gd name="T28" fmla="*/ 88 w 127"/>
                  <a:gd name="T29" fmla="*/ 12 h 2873"/>
                  <a:gd name="T30" fmla="*/ 76 w 127"/>
                  <a:gd name="T31" fmla="*/ 3 h 2873"/>
                  <a:gd name="T32" fmla="*/ 64 w 127"/>
                  <a:gd name="T33" fmla="*/ 0 h 2873"/>
                  <a:gd name="T34" fmla="*/ 50 w 127"/>
                  <a:gd name="T35" fmla="*/ 3 h 2873"/>
                  <a:gd name="T36" fmla="*/ 38 w 127"/>
                  <a:gd name="T37" fmla="*/ 12 h 2873"/>
                  <a:gd name="T38" fmla="*/ 28 w 127"/>
                  <a:gd name="T39" fmla="*/ 27 h 2873"/>
                  <a:gd name="T40" fmla="*/ 18 w 127"/>
                  <a:gd name="T41" fmla="*/ 47 h 2873"/>
                  <a:gd name="T42" fmla="*/ 10 w 127"/>
                  <a:gd name="T43" fmla="*/ 70 h 2873"/>
                  <a:gd name="T44" fmla="*/ 4 w 127"/>
                  <a:gd name="T45" fmla="*/ 97 h 2873"/>
                  <a:gd name="T46" fmla="*/ 1 w 127"/>
                  <a:gd name="T47" fmla="*/ 127 h 2873"/>
                  <a:gd name="T48" fmla="*/ 0 w 127"/>
                  <a:gd name="T49" fmla="*/ 159 h 2873"/>
                  <a:gd name="T50" fmla="*/ 0 w 127"/>
                  <a:gd name="T51" fmla="*/ 2730 h 2873"/>
                  <a:gd name="T52" fmla="*/ 2 w 127"/>
                  <a:gd name="T53" fmla="*/ 2761 h 2873"/>
                  <a:gd name="T54" fmla="*/ 8 w 127"/>
                  <a:gd name="T55" fmla="*/ 2790 h 2873"/>
                  <a:gd name="T56" fmla="*/ 15 w 127"/>
                  <a:gd name="T57" fmla="*/ 2815 h 2873"/>
                  <a:gd name="T58" fmla="*/ 22 w 127"/>
                  <a:gd name="T59" fmla="*/ 2837 h 2873"/>
                  <a:gd name="T60" fmla="*/ 32 w 127"/>
                  <a:gd name="T61" fmla="*/ 2853 h 2873"/>
                  <a:gd name="T62" fmla="*/ 45 w 127"/>
                  <a:gd name="T63" fmla="*/ 2866 h 2873"/>
                  <a:gd name="T64" fmla="*/ 57 w 127"/>
                  <a:gd name="T65" fmla="*/ 2872 h 287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7"/>
                  <a:gd name="T100" fmla="*/ 0 h 2873"/>
                  <a:gd name="T101" fmla="*/ 127 w 127"/>
                  <a:gd name="T102" fmla="*/ 2873 h 287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7" h="2873">
                    <a:moveTo>
                      <a:pt x="64" y="2873"/>
                    </a:moveTo>
                    <a:lnTo>
                      <a:pt x="69" y="2872"/>
                    </a:lnTo>
                    <a:lnTo>
                      <a:pt x="76" y="2870"/>
                    </a:lnTo>
                    <a:lnTo>
                      <a:pt x="81" y="2866"/>
                    </a:lnTo>
                    <a:lnTo>
                      <a:pt x="88" y="2861"/>
                    </a:lnTo>
                    <a:lnTo>
                      <a:pt x="94" y="2853"/>
                    </a:lnTo>
                    <a:lnTo>
                      <a:pt x="98" y="2846"/>
                    </a:lnTo>
                    <a:lnTo>
                      <a:pt x="104" y="2837"/>
                    </a:lnTo>
                    <a:lnTo>
                      <a:pt x="108" y="2826"/>
                    </a:lnTo>
                    <a:lnTo>
                      <a:pt x="112" y="2815"/>
                    </a:lnTo>
                    <a:lnTo>
                      <a:pt x="116" y="2802"/>
                    </a:lnTo>
                    <a:lnTo>
                      <a:pt x="119" y="2790"/>
                    </a:lnTo>
                    <a:lnTo>
                      <a:pt x="122" y="2775"/>
                    </a:lnTo>
                    <a:lnTo>
                      <a:pt x="124" y="2761"/>
                    </a:lnTo>
                    <a:lnTo>
                      <a:pt x="125" y="2745"/>
                    </a:lnTo>
                    <a:lnTo>
                      <a:pt x="126" y="2730"/>
                    </a:lnTo>
                    <a:lnTo>
                      <a:pt x="127" y="2713"/>
                    </a:lnTo>
                    <a:lnTo>
                      <a:pt x="127" y="159"/>
                    </a:lnTo>
                    <a:lnTo>
                      <a:pt x="126" y="142"/>
                    </a:lnTo>
                    <a:lnTo>
                      <a:pt x="125" y="127"/>
                    </a:lnTo>
                    <a:lnTo>
                      <a:pt x="124" y="112"/>
                    </a:lnTo>
                    <a:lnTo>
                      <a:pt x="122" y="97"/>
                    </a:lnTo>
                    <a:lnTo>
                      <a:pt x="119" y="83"/>
                    </a:lnTo>
                    <a:lnTo>
                      <a:pt x="116" y="70"/>
                    </a:lnTo>
                    <a:lnTo>
                      <a:pt x="112" y="58"/>
                    </a:lnTo>
                    <a:lnTo>
                      <a:pt x="108" y="47"/>
                    </a:lnTo>
                    <a:lnTo>
                      <a:pt x="104" y="36"/>
                    </a:lnTo>
                    <a:lnTo>
                      <a:pt x="98" y="27"/>
                    </a:lnTo>
                    <a:lnTo>
                      <a:pt x="94" y="19"/>
                    </a:lnTo>
                    <a:lnTo>
                      <a:pt x="88" y="12"/>
                    </a:lnTo>
                    <a:lnTo>
                      <a:pt x="81" y="7"/>
                    </a:lnTo>
                    <a:lnTo>
                      <a:pt x="76" y="3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0" y="3"/>
                    </a:lnTo>
                    <a:lnTo>
                      <a:pt x="45" y="7"/>
                    </a:lnTo>
                    <a:lnTo>
                      <a:pt x="38" y="12"/>
                    </a:lnTo>
                    <a:lnTo>
                      <a:pt x="32" y="19"/>
                    </a:lnTo>
                    <a:lnTo>
                      <a:pt x="28" y="27"/>
                    </a:lnTo>
                    <a:lnTo>
                      <a:pt x="22" y="36"/>
                    </a:lnTo>
                    <a:lnTo>
                      <a:pt x="18" y="47"/>
                    </a:lnTo>
                    <a:lnTo>
                      <a:pt x="15" y="58"/>
                    </a:lnTo>
                    <a:lnTo>
                      <a:pt x="10" y="70"/>
                    </a:lnTo>
                    <a:lnTo>
                      <a:pt x="8" y="83"/>
                    </a:lnTo>
                    <a:lnTo>
                      <a:pt x="4" y="97"/>
                    </a:lnTo>
                    <a:lnTo>
                      <a:pt x="2" y="112"/>
                    </a:lnTo>
                    <a:lnTo>
                      <a:pt x="1" y="127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0" y="2713"/>
                    </a:lnTo>
                    <a:lnTo>
                      <a:pt x="0" y="2730"/>
                    </a:lnTo>
                    <a:lnTo>
                      <a:pt x="1" y="2745"/>
                    </a:lnTo>
                    <a:lnTo>
                      <a:pt x="2" y="2761"/>
                    </a:lnTo>
                    <a:lnTo>
                      <a:pt x="4" y="2775"/>
                    </a:lnTo>
                    <a:lnTo>
                      <a:pt x="8" y="2790"/>
                    </a:lnTo>
                    <a:lnTo>
                      <a:pt x="10" y="2802"/>
                    </a:lnTo>
                    <a:lnTo>
                      <a:pt x="15" y="2815"/>
                    </a:lnTo>
                    <a:lnTo>
                      <a:pt x="18" y="2826"/>
                    </a:lnTo>
                    <a:lnTo>
                      <a:pt x="22" y="2837"/>
                    </a:lnTo>
                    <a:lnTo>
                      <a:pt x="28" y="2846"/>
                    </a:lnTo>
                    <a:lnTo>
                      <a:pt x="32" y="2853"/>
                    </a:lnTo>
                    <a:lnTo>
                      <a:pt x="38" y="2861"/>
                    </a:lnTo>
                    <a:lnTo>
                      <a:pt x="45" y="2866"/>
                    </a:lnTo>
                    <a:lnTo>
                      <a:pt x="50" y="2870"/>
                    </a:lnTo>
                    <a:lnTo>
                      <a:pt x="57" y="2872"/>
                    </a:lnTo>
                    <a:lnTo>
                      <a:pt x="64" y="2873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auto">
              <a:xfrm>
                <a:off x="2687" y="2274"/>
                <a:ext cx="604" cy="76"/>
              </a:xfrm>
              <a:custGeom>
                <a:avLst/>
                <a:gdLst>
                  <a:gd name="T0" fmla="*/ 5434 w 5434"/>
                  <a:gd name="T1" fmla="*/ 178 h 614"/>
                  <a:gd name="T2" fmla="*/ 5434 w 5434"/>
                  <a:gd name="T3" fmla="*/ 0 h 614"/>
                  <a:gd name="T4" fmla="*/ 0 w 5434"/>
                  <a:gd name="T5" fmla="*/ 435 h 614"/>
                  <a:gd name="T6" fmla="*/ 0 w 5434"/>
                  <a:gd name="T7" fmla="*/ 614 h 614"/>
                  <a:gd name="T8" fmla="*/ 5434 w 5434"/>
                  <a:gd name="T9" fmla="*/ 178 h 6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34"/>
                  <a:gd name="T16" fmla="*/ 0 h 614"/>
                  <a:gd name="T17" fmla="*/ 5434 w 5434"/>
                  <a:gd name="T18" fmla="*/ 614 h 6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34" h="614">
                    <a:moveTo>
                      <a:pt x="5434" y="178"/>
                    </a:moveTo>
                    <a:lnTo>
                      <a:pt x="5434" y="0"/>
                    </a:lnTo>
                    <a:lnTo>
                      <a:pt x="0" y="435"/>
                    </a:lnTo>
                    <a:lnTo>
                      <a:pt x="0" y="614"/>
                    </a:lnTo>
                    <a:lnTo>
                      <a:pt x="5434" y="178"/>
                    </a:lnTo>
                    <a:close/>
                  </a:path>
                </a:pathLst>
              </a:custGeom>
              <a:solidFill>
                <a:srgbClr val="EE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4"/>
              <p:cNvSpPr>
                <a:spLocks/>
              </p:cNvSpPr>
              <p:nvPr/>
            </p:nvSpPr>
            <p:spPr bwMode="auto">
              <a:xfrm>
                <a:off x="2539" y="2067"/>
                <a:ext cx="752" cy="262"/>
              </a:xfrm>
              <a:custGeom>
                <a:avLst/>
                <a:gdLst>
                  <a:gd name="T0" fmla="*/ 6768 w 6768"/>
                  <a:gd name="T1" fmla="*/ 1651 h 2089"/>
                  <a:gd name="T2" fmla="*/ 5387 w 6768"/>
                  <a:gd name="T3" fmla="*/ 0 h 2089"/>
                  <a:gd name="T4" fmla="*/ 0 w 6768"/>
                  <a:gd name="T5" fmla="*/ 418 h 2089"/>
                  <a:gd name="T6" fmla="*/ 1397 w 6768"/>
                  <a:gd name="T7" fmla="*/ 2089 h 2089"/>
                  <a:gd name="T8" fmla="*/ 6768 w 6768"/>
                  <a:gd name="T9" fmla="*/ 1651 h 20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68"/>
                  <a:gd name="T16" fmla="*/ 0 h 2089"/>
                  <a:gd name="T17" fmla="*/ 6768 w 6768"/>
                  <a:gd name="T18" fmla="*/ 2089 h 20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68" h="2089">
                    <a:moveTo>
                      <a:pt x="6768" y="1651"/>
                    </a:moveTo>
                    <a:lnTo>
                      <a:pt x="5387" y="0"/>
                    </a:lnTo>
                    <a:lnTo>
                      <a:pt x="0" y="418"/>
                    </a:lnTo>
                    <a:lnTo>
                      <a:pt x="1397" y="2089"/>
                    </a:lnTo>
                    <a:lnTo>
                      <a:pt x="6768" y="1651"/>
                    </a:lnTo>
                    <a:close/>
                  </a:path>
                </a:pathLst>
              </a:custGeom>
              <a:solidFill>
                <a:srgbClr val="D9A5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5"/>
              <p:cNvSpPr>
                <a:spLocks/>
              </p:cNvSpPr>
              <p:nvPr/>
            </p:nvSpPr>
            <p:spPr bwMode="auto">
              <a:xfrm>
                <a:off x="2540" y="2119"/>
                <a:ext cx="154" cy="231"/>
              </a:xfrm>
              <a:custGeom>
                <a:avLst/>
                <a:gdLst>
                  <a:gd name="T0" fmla="*/ 1393 w 1393"/>
                  <a:gd name="T1" fmla="*/ 1850 h 1850"/>
                  <a:gd name="T2" fmla="*/ 1393 w 1393"/>
                  <a:gd name="T3" fmla="*/ 1670 h 1850"/>
                  <a:gd name="T4" fmla="*/ 0 w 1393"/>
                  <a:gd name="T5" fmla="*/ 0 h 1850"/>
                  <a:gd name="T6" fmla="*/ 1 w 1393"/>
                  <a:gd name="T7" fmla="*/ 202 h 1850"/>
                  <a:gd name="T8" fmla="*/ 1393 w 1393"/>
                  <a:gd name="T9" fmla="*/ 1850 h 18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3"/>
                  <a:gd name="T16" fmla="*/ 0 h 1850"/>
                  <a:gd name="T17" fmla="*/ 1393 w 1393"/>
                  <a:gd name="T18" fmla="*/ 1850 h 18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3" h="1850">
                    <a:moveTo>
                      <a:pt x="1393" y="1850"/>
                    </a:moveTo>
                    <a:lnTo>
                      <a:pt x="1393" y="1670"/>
                    </a:lnTo>
                    <a:lnTo>
                      <a:pt x="0" y="0"/>
                    </a:lnTo>
                    <a:lnTo>
                      <a:pt x="1" y="202"/>
                    </a:lnTo>
                    <a:lnTo>
                      <a:pt x="1393" y="1850"/>
                    </a:lnTo>
                    <a:close/>
                  </a:path>
                </a:pathLst>
              </a:custGeom>
              <a:solidFill>
                <a:srgbClr val="9E6B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36"/>
              <p:cNvSpPr>
                <a:spLocks/>
              </p:cNvSpPr>
              <p:nvPr/>
            </p:nvSpPr>
            <p:spPr bwMode="auto">
              <a:xfrm>
                <a:off x="2540" y="2157"/>
                <a:ext cx="154" cy="260"/>
              </a:xfrm>
              <a:custGeom>
                <a:avLst/>
                <a:gdLst>
                  <a:gd name="T0" fmla="*/ 1315 w 1382"/>
                  <a:gd name="T1" fmla="*/ 1550 h 2076"/>
                  <a:gd name="T2" fmla="*/ 1272 w 1382"/>
                  <a:gd name="T3" fmla="*/ 1499 h 2076"/>
                  <a:gd name="T4" fmla="*/ 1217 w 1382"/>
                  <a:gd name="T5" fmla="*/ 1435 h 2076"/>
                  <a:gd name="T6" fmla="*/ 1073 w 1382"/>
                  <a:gd name="T7" fmla="*/ 1265 h 2076"/>
                  <a:gd name="T8" fmla="*/ 871 w 1382"/>
                  <a:gd name="T9" fmla="*/ 1025 h 2076"/>
                  <a:gd name="T10" fmla="*/ 639 w 1382"/>
                  <a:gd name="T11" fmla="*/ 751 h 2076"/>
                  <a:gd name="T12" fmla="*/ 406 w 1382"/>
                  <a:gd name="T13" fmla="*/ 475 h 2076"/>
                  <a:gd name="T14" fmla="*/ 203 w 1382"/>
                  <a:gd name="T15" fmla="*/ 234 h 2076"/>
                  <a:gd name="T16" fmla="*/ 60 w 1382"/>
                  <a:gd name="T17" fmla="*/ 65 h 2076"/>
                  <a:gd name="T18" fmla="*/ 5 w 1382"/>
                  <a:gd name="T19" fmla="*/ 0 h 2076"/>
                  <a:gd name="T20" fmla="*/ 5 w 1382"/>
                  <a:gd name="T21" fmla="*/ 0 h 2076"/>
                  <a:gd name="T22" fmla="*/ 5 w 1382"/>
                  <a:gd name="T23" fmla="*/ 1 h 2076"/>
                  <a:gd name="T24" fmla="*/ 5 w 1382"/>
                  <a:gd name="T25" fmla="*/ 2 h 2076"/>
                  <a:gd name="T26" fmla="*/ 5 w 1382"/>
                  <a:gd name="T27" fmla="*/ 2 h 2076"/>
                  <a:gd name="T28" fmla="*/ 5 w 1382"/>
                  <a:gd name="T29" fmla="*/ 3 h 2076"/>
                  <a:gd name="T30" fmla="*/ 4 w 1382"/>
                  <a:gd name="T31" fmla="*/ 4 h 2076"/>
                  <a:gd name="T32" fmla="*/ 4 w 1382"/>
                  <a:gd name="T33" fmla="*/ 5 h 2076"/>
                  <a:gd name="T34" fmla="*/ 4 w 1382"/>
                  <a:gd name="T35" fmla="*/ 6 h 2076"/>
                  <a:gd name="T36" fmla="*/ 0 w 1382"/>
                  <a:gd name="T37" fmla="*/ 473 h 2076"/>
                  <a:gd name="T38" fmla="*/ 0 w 1382"/>
                  <a:gd name="T39" fmla="*/ 482 h 2076"/>
                  <a:gd name="T40" fmla="*/ 1 w 1382"/>
                  <a:gd name="T41" fmla="*/ 492 h 2076"/>
                  <a:gd name="T42" fmla="*/ 3 w 1382"/>
                  <a:gd name="T43" fmla="*/ 503 h 2076"/>
                  <a:gd name="T44" fmla="*/ 6 w 1382"/>
                  <a:gd name="T45" fmla="*/ 515 h 2076"/>
                  <a:gd name="T46" fmla="*/ 14 w 1382"/>
                  <a:gd name="T47" fmla="*/ 541 h 2076"/>
                  <a:gd name="T48" fmla="*/ 25 w 1382"/>
                  <a:gd name="T49" fmla="*/ 568 h 2076"/>
                  <a:gd name="T50" fmla="*/ 38 w 1382"/>
                  <a:gd name="T51" fmla="*/ 598 h 2076"/>
                  <a:gd name="T52" fmla="*/ 53 w 1382"/>
                  <a:gd name="T53" fmla="*/ 629 h 2076"/>
                  <a:gd name="T54" fmla="*/ 69 w 1382"/>
                  <a:gd name="T55" fmla="*/ 661 h 2076"/>
                  <a:gd name="T56" fmla="*/ 87 w 1382"/>
                  <a:gd name="T57" fmla="*/ 692 h 2076"/>
                  <a:gd name="T58" fmla="*/ 1290 w 1382"/>
                  <a:gd name="T59" fmla="*/ 2076 h 2076"/>
                  <a:gd name="T60" fmla="*/ 1304 w 1382"/>
                  <a:gd name="T61" fmla="*/ 2076 h 2076"/>
                  <a:gd name="T62" fmla="*/ 1319 w 1382"/>
                  <a:gd name="T63" fmla="*/ 2075 h 2076"/>
                  <a:gd name="T64" fmla="*/ 1334 w 1382"/>
                  <a:gd name="T65" fmla="*/ 2075 h 2076"/>
                  <a:gd name="T66" fmla="*/ 1349 w 1382"/>
                  <a:gd name="T67" fmla="*/ 2074 h 2076"/>
                  <a:gd name="T68" fmla="*/ 1361 w 1382"/>
                  <a:gd name="T69" fmla="*/ 2073 h 2076"/>
                  <a:gd name="T70" fmla="*/ 1371 w 1382"/>
                  <a:gd name="T71" fmla="*/ 2072 h 2076"/>
                  <a:gd name="T72" fmla="*/ 1378 w 1382"/>
                  <a:gd name="T73" fmla="*/ 2072 h 2076"/>
                  <a:gd name="T74" fmla="*/ 1381 w 1382"/>
                  <a:gd name="T75" fmla="*/ 2071 h 2076"/>
                  <a:gd name="T76" fmla="*/ 1382 w 1382"/>
                  <a:gd name="T77" fmla="*/ 1543 h 2076"/>
                  <a:gd name="T78" fmla="*/ 1315 w 1382"/>
                  <a:gd name="T79" fmla="*/ 1550 h 207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82"/>
                  <a:gd name="T121" fmla="*/ 0 h 2076"/>
                  <a:gd name="T122" fmla="*/ 1382 w 1382"/>
                  <a:gd name="T123" fmla="*/ 2076 h 207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82" h="2076">
                    <a:moveTo>
                      <a:pt x="1315" y="1550"/>
                    </a:moveTo>
                    <a:lnTo>
                      <a:pt x="1272" y="1499"/>
                    </a:lnTo>
                    <a:lnTo>
                      <a:pt x="1217" y="1435"/>
                    </a:lnTo>
                    <a:lnTo>
                      <a:pt x="1073" y="1265"/>
                    </a:lnTo>
                    <a:lnTo>
                      <a:pt x="871" y="1025"/>
                    </a:lnTo>
                    <a:lnTo>
                      <a:pt x="639" y="751"/>
                    </a:lnTo>
                    <a:lnTo>
                      <a:pt x="406" y="475"/>
                    </a:lnTo>
                    <a:lnTo>
                      <a:pt x="203" y="234"/>
                    </a:lnTo>
                    <a:lnTo>
                      <a:pt x="60" y="65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0" y="473"/>
                    </a:lnTo>
                    <a:lnTo>
                      <a:pt x="0" y="482"/>
                    </a:lnTo>
                    <a:lnTo>
                      <a:pt x="1" y="492"/>
                    </a:lnTo>
                    <a:lnTo>
                      <a:pt x="3" y="503"/>
                    </a:lnTo>
                    <a:lnTo>
                      <a:pt x="6" y="515"/>
                    </a:lnTo>
                    <a:lnTo>
                      <a:pt x="14" y="541"/>
                    </a:lnTo>
                    <a:lnTo>
                      <a:pt x="25" y="568"/>
                    </a:lnTo>
                    <a:lnTo>
                      <a:pt x="38" y="598"/>
                    </a:lnTo>
                    <a:lnTo>
                      <a:pt x="53" y="629"/>
                    </a:lnTo>
                    <a:lnTo>
                      <a:pt x="69" y="661"/>
                    </a:lnTo>
                    <a:lnTo>
                      <a:pt x="87" y="692"/>
                    </a:lnTo>
                    <a:lnTo>
                      <a:pt x="1290" y="2076"/>
                    </a:lnTo>
                    <a:lnTo>
                      <a:pt x="1304" y="2076"/>
                    </a:lnTo>
                    <a:lnTo>
                      <a:pt x="1319" y="2075"/>
                    </a:lnTo>
                    <a:lnTo>
                      <a:pt x="1334" y="2075"/>
                    </a:lnTo>
                    <a:lnTo>
                      <a:pt x="1349" y="2074"/>
                    </a:lnTo>
                    <a:lnTo>
                      <a:pt x="1361" y="2073"/>
                    </a:lnTo>
                    <a:lnTo>
                      <a:pt x="1371" y="2072"/>
                    </a:lnTo>
                    <a:lnTo>
                      <a:pt x="1378" y="2072"/>
                    </a:lnTo>
                    <a:lnTo>
                      <a:pt x="1381" y="2071"/>
                    </a:lnTo>
                    <a:lnTo>
                      <a:pt x="1382" y="1543"/>
                    </a:lnTo>
                    <a:lnTo>
                      <a:pt x="1315" y="1550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37"/>
              <p:cNvSpPr>
                <a:spLocks/>
              </p:cNvSpPr>
              <p:nvPr/>
            </p:nvSpPr>
            <p:spPr bwMode="auto">
              <a:xfrm>
                <a:off x="2684" y="2416"/>
                <a:ext cx="16" cy="7"/>
              </a:xfrm>
              <a:custGeom>
                <a:avLst/>
                <a:gdLst>
                  <a:gd name="T0" fmla="*/ 0 w 147"/>
                  <a:gd name="T1" fmla="*/ 5 h 57"/>
                  <a:gd name="T2" fmla="*/ 1 w 147"/>
                  <a:gd name="T3" fmla="*/ 6 h 57"/>
                  <a:gd name="T4" fmla="*/ 5 w 147"/>
                  <a:gd name="T5" fmla="*/ 10 h 57"/>
                  <a:gd name="T6" fmla="*/ 11 w 147"/>
                  <a:gd name="T7" fmla="*/ 16 h 57"/>
                  <a:gd name="T8" fmla="*/ 20 w 147"/>
                  <a:gd name="T9" fmla="*/ 23 h 57"/>
                  <a:gd name="T10" fmla="*/ 30 w 147"/>
                  <a:gd name="T11" fmla="*/ 30 h 57"/>
                  <a:gd name="T12" fmla="*/ 42 w 147"/>
                  <a:gd name="T13" fmla="*/ 37 h 57"/>
                  <a:gd name="T14" fmla="*/ 55 w 147"/>
                  <a:gd name="T15" fmla="*/ 43 h 57"/>
                  <a:gd name="T16" fmla="*/ 70 w 147"/>
                  <a:gd name="T17" fmla="*/ 48 h 57"/>
                  <a:gd name="T18" fmla="*/ 86 w 147"/>
                  <a:gd name="T19" fmla="*/ 51 h 57"/>
                  <a:gd name="T20" fmla="*/ 100 w 147"/>
                  <a:gd name="T21" fmla="*/ 54 h 57"/>
                  <a:gd name="T22" fmla="*/ 112 w 147"/>
                  <a:gd name="T23" fmla="*/ 55 h 57"/>
                  <a:gd name="T24" fmla="*/ 125 w 147"/>
                  <a:gd name="T25" fmla="*/ 56 h 57"/>
                  <a:gd name="T26" fmla="*/ 134 w 147"/>
                  <a:gd name="T27" fmla="*/ 57 h 57"/>
                  <a:gd name="T28" fmla="*/ 141 w 147"/>
                  <a:gd name="T29" fmla="*/ 57 h 57"/>
                  <a:gd name="T30" fmla="*/ 146 w 147"/>
                  <a:gd name="T31" fmla="*/ 57 h 57"/>
                  <a:gd name="T32" fmla="*/ 147 w 147"/>
                  <a:gd name="T33" fmla="*/ 57 h 57"/>
                  <a:gd name="T34" fmla="*/ 91 w 147"/>
                  <a:gd name="T35" fmla="*/ 0 h 57"/>
                  <a:gd name="T36" fmla="*/ 89 w 147"/>
                  <a:gd name="T37" fmla="*/ 1 h 57"/>
                  <a:gd name="T38" fmla="*/ 86 w 147"/>
                  <a:gd name="T39" fmla="*/ 2 h 57"/>
                  <a:gd name="T40" fmla="*/ 79 w 147"/>
                  <a:gd name="T41" fmla="*/ 4 h 57"/>
                  <a:gd name="T42" fmla="*/ 69 w 147"/>
                  <a:gd name="T43" fmla="*/ 6 h 57"/>
                  <a:gd name="T44" fmla="*/ 57 w 147"/>
                  <a:gd name="T45" fmla="*/ 8 h 57"/>
                  <a:gd name="T46" fmla="*/ 41 w 147"/>
                  <a:gd name="T47" fmla="*/ 8 h 57"/>
                  <a:gd name="T48" fmla="*/ 22 w 147"/>
                  <a:gd name="T49" fmla="*/ 7 h 57"/>
                  <a:gd name="T50" fmla="*/ 0 w 147"/>
                  <a:gd name="T51" fmla="*/ 5 h 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7"/>
                  <a:gd name="T79" fmla="*/ 0 h 57"/>
                  <a:gd name="T80" fmla="*/ 147 w 147"/>
                  <a:gd name="T81" fmla="*/ 57 h 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7" h="57">
                    <a:moveTo>
                      <a:pt x="0" y="5"/>
                    </a:moveTo>
                    <a:lnTo>
                      <a:pt x="1" y="6"/>
                    </a:lnTo>
                    <a:lnTo>
                      <a:pt x="5" y="10"/>
                    </a:lnTo>
                    <a:lnTo>
                      <a:pt x="11" y="16"/>
                    </a:lnTo>
                    <a:lnTo>
                      <a:pt x="20" y="23"/>
                    </a:lnTo>
                    <a:lnTo>
                      <a:pt x="30" y="30"/>
                    </a:lnTo>
                    <a:lnTo>
                      <a:pt x="42" y="37"/>
                    </a:lnTo>
                    <a:lnTo>
                      <a:pt x="55" y="43"/>
                    </a:lnTo>
                    <a:lnTo>
                      <a:pt x="70" y="48"/>
                    </a:lnTo>
                    <a:lnTo>
                      <a:pt x="86" y="51"/>
                    </a:lnTo>
                    <a:lnTo>
                      <a:pt x="100" y="54"/>
                    </a:lnTo>
                    <a:lnTo>
                      <a:pt x="112" y="55"/>
                    </a:lnTo>
                    <a:lnTo>
                      <a:pt x="125" y="56"/>
                    </a:lnTo>
                    <a:lnTo>
                      <a:pt x="134" y="57"/>
                    </a:lnTo>
                    <a:lnTo>
                      <a:pt x="141" y="57"/>
                    </a:lnTo>
                    <a:lnTo>
                      <a:pt x="146" y="57"/>
                    </a:lnTo>
                    <a:lnTo>
                      <a:pt x="147" y="57"/>
                    </a:lnTo>
                    <a:lnTo>
                      <a:pt x="91" y="0"/>
                    </a:lnTo>
                    <a:lnTo>
                      <a:pt x="89" y="1"/>
                    </a:lnTo>
                    <a:lnTo>
                      <a:pt x="86" y="2"/>
                    </a:lnTo>
                    <a:lnTo>
                      <a:pt x="79" y="4"/>
                    </a:lnTo>
                    <a:lnTo>
                      <a:pt x="69" y="6"/>
                    </a:lnTo>
                    <a:lnTo>
                      <a:pt x="57" y="8"/>
                    </a:lnTo>
                    <a:lnTo>
                      <a:pt x="41" y="8"/>
                    </a:lnTo>
                    <a:lnTo>
                      <a:pt x="22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38"/>
              <p:cNvSpPr>
                <a:spLocks/>
              </p:cNvSpPr>
              <p:nvPr/>
            </p:nvSpPr>
            <p:spPr bwMode="auto">
              <a:xfrm>
                <a:off x="2694" y="2298"/>
                <a:ext cx="572" cy="125"/>
              </a:xfrm>
              <a:custGeom>
                <a:avLst/>
                <a:gdLst>
                  <a:gd name="T0" fmla="*/ 4 w 5150"/>
                  <a:gd name="T1" fmla="*/ 413 h 998"/>
                  <a:gd name="T2" fmla="*/ 0 w 5150"/>
                  <a:gd name="T3" fmla="*/ 917 h 998"/>
                  <a:gd name="T4" fmla="*/ 1 w 5150"/>
                  <a:gd name="T5" fmla="*/ 925 h 998"/>
                  <a:gd name="T6" fmla="*/ 2 w 5150"/>
                  <a:gd name="T7" fmla="*/ 934 h 998"/>
                  <a:gd name="T8" fmla="*/ 4 w 5150"/>
                  <a:gd name="T9" fmla="*/ 942 h 998"/>
                  <a:gd name="T10" fmla="*/ 6 w 5150"/>
                  <a:gd name="T11" fmla="*/ 949 h 998"/>
                  <a:gd name="T12" fmla="*/ 11 w 5150"/>
                  <a:gd name="T13" fmla="*/ 956 h 998"/>
                  <a:gd name="T14" fmla="*/ 15 w 5150"/>
                  <a:gd name="T15" fmla="*/ 963 h 998"/>
                  <a:gd name="T16" fmla="*/ 20 w 5150"/>
                  <a:gd name="T17" fmla="*/ 969 h 998"/>
                  <a:gd name="T18" fmla="*/ 25 w 5150"/>
                  <a:gd name="T19" fmla="*/ 975 h 998"/>
                  <a:gd name="T20" fmla="*/ 32 w 5150"/>
                  <a:gd name="T21" fmla="*/ 980 h 998"/>
                  <a:gd name="T22" fmla="*/ 39 w 5150"/>
                  <a:gd name="T23" fmla="*/ 984 h 998"/>
                  <a:gd name="T24" fmla="*/ 45 w 5150"/>
                  <a:gd name="T25" fmla="*/ 989 h 998"/>
                  <a:gd name="T26" fmla="*/ 53 w 5150"/>
                  <a:gd name="T27" fmla="*/ 992 h 998"/>
                  <a:gd name="T28" fmla="*/ 61 w 5150"/>
                  <a:gd name="T29" fmla="*/ 995 h 998"/>
                  <a:gd name="T30" fmla="*/ 70 w 5150"/>
                  <a:gd name="T31" fmla="*/ 997 h 998"/>
                  <a:gd name="T32" fmla="*/ 78 w 5150"/>
                  <a:gd name="T33" fmla="*/ 998 h 998"/>
                  <a:gd name="T34" fmla="*/ 87 w 5150"/>
                  <a:gd name="T35" fmla="*/ 998 h 998"/>
                  <a:gd name="T36" fmla="*/ 5059 w 5150"/>
                  <a:gd name="T37" fmla="*/ 598 h 998"/>
                  <a:gd name="T38" fmla="*/ 5068 w 5150"/>
                  <a:gd name="T39" fmla="*/ 598 h 998"/>
                  <a:gd name="T40" fmla="*/ 5077 w 5150"/>
                  <a:gd name="T41" fmla="*/ 597 h 998"/>
                  <a:gd name="T42" fmla="*/ 5085 w 5150"/>
                  <a:gd name="T43" fmla="*/ 595 h 998"/>
                  <a:gd name="T44" fmla="*/ 5094 w 5150"/>
                  <a:gd name="T45" fmla="*/ 592 h 998"/>
                  <a:gd name="T46" fmla="*/ 5100 w 5150"/>
                  <a:gd name="T47" fmla="*/ 588 h 998"/>
                  <a:gd name="T48" fmla="*/ 5108 w 5150"/>
                  <a:gd name="T49" fmla="*/ 584 h 998"/>
                  <a:gd name="T50" fmla="*/ 5115 w 5150"/>
                  <a:gd name="T51" fmla="*/ 579 h 998"/>
                  <a:gd name="T52" fmla="*/ 5120 w 5150"/>
                  <a:gd name="T53" fmla="*/ 574 h 998"/>
                  <a:gd name="T54" fmla="*/ 5126 w 5150"/>
                  <a:gd name="T55" fmla="*/ 569 h 998"/>
                  <a:gd name="T56" fmla="*/ 5132 w 5150"/>
                  <a:gd name="T57" fmla="*/ 562 h 998"/>
                  <a:gd name="T58" fmla="*/ 5136 w 5150"/>
                  <a:gd name="T59" fmla="*/ 555 h 998"/>
                  <a:gd name="T60" fmla="*/ 5139 w 5150"/>
                  <a:gd name="T61" fmla="*/ 548 h 998"/>
                  <a:gd name="T62" fmla="*/ 5143 w 5150"/>
                  <a:gd name="T63" fmla="*/ 541 h 998"/>
                  <a:gd name="T64" fmla="*/ 5145 w 5150"/>
                  <a:gd name="T65" fmla="*/ 533 h 998"/>
                  <a:gd name="T66" fmla="*/ 5146 w 5150"/>
                  <a:gd name="T67" fmla="*/ 525 h 998"/>
                  <a:gd name="T68" fmla="*/ 5146 w 5150"/>
                  <a:gd name="T69" fmla="*/ 517 h 998"/>
                  <a:gd name="T70" fmla="*/ 5150 w 5150"/>
                  <a:gd name="T71" fmla="*/ 0 h 998"/>
                  <a:gd name="T72" fmla="*/ 4 w 5150"/>
                  <a:gd name="T73" fmla="*/ 413 h 9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150"/>
                  <a:gd name="T112" fmla="*/ 0 h 998"/>
                  <a:gd name="T113" fmla="*/ 5150 w 5150"/>
                  <a:gd name="T114" fmla="*/ 998 h 9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150" h="998">
                    <a:moveTo>
                      <a:pt x="4" y="413"/>
                    </a:moveTo>
                    <a:lnTo>
                      <a:pt x="0" y="917"/>
                    </a:lnTo>
                    <a:lnTo>
                      <a:pt x="1" y="925"/>
                    </a:lnTo>
                    <a:lnTo>
                      <a:pt x="2" y="934"/>
                    </a:lnTo>
                    <a:lnTo>
                      <a:pt x="4" y="942"/>
                    </a:lnTo>
                    <a:lnTo>
                      <a:pt x="6" y="949"/>
                    </a:lnTo>
                    <a:lnTo>
                      <a:pt x="11" y="956"/>
                    </a:lnTo>
                    <a:lnTo>
                      <a:pt x="15" y="963"/>
                    </a:lnTo>
                    <a:lnTo>
                      <a:pt x="20" y="969"/>
                    </a:lnTo>
                    <a:lnTo>
                      <a:pt x="25" y="975"/>
                    </a:lnTo>
                    <a:lnTo>
                      <a:pt x="32" y="980"/>
                    </a:lnTo>
                    <a:lnTo>
                      <a:pt x="39" y="984"/>
                    </a:lnTo>
                    <a:lnTo>
                      <a:pt x="45" y="989"/>
                    </a:lnTo>
                    <a:lnTo>
                      <a:pt x="53" y="992"/>
                    </a:lnTo>
                    <a:lnTo>
                      <a:pt x="61" y="995"/>
                    </a:lnTo>
                    <a:lnTo>
                      <a:pt x="70" y="997"/>
                    </a:lnTo>
                    <a:lnTo>
                      <a:pt x="78" y="998"/>
                    </a:lnTo>
                    <a:lnTo>
                      <a:pt x="87" y="998"/>
                    </a:lnTo>
                    <a:lnTo>
                      <a:pt x="5059" y="598"/>
                    </a:lnTo>
                    <a:lnTo>
                      <a:pt x="5068" y="598"/>
                    </a:lnTo>
                    <a:lnTo>
                      <a:pt x="5077" y="597"/>
                    </a:lnTo>
                    <a:lnTo>
                      <a:pt x="5085" y="595"/>
                    </a:lnTo>
                    <a:lnTo>
                      <a:pt x="5094" y="592"/>
                    </a:lnTo>
                    <a:lnTo>
                      <a:pt x="5100" y="588"/>
                    </a:lnTo>
                    <a:lnTo>
                      <a:pt x="5108" y="584"/>
                    </a:lnTo>
                    <a:lnTo>
                      <a:pt x="5115" y="579"/>
                    </a:lnTo>
                    <a:lnTo>
                      <a:pt x="5120" y="574"/>
                    </a:lnTo>
                    <a:lnTo>
                      <a:pt x="5126" y="569"/>
                    </a:lnTo>
                    <a:lnTo>
                      <a:pt x="5132" y="562"/>
                    </a:lnTo>
                    <a:lnTo>
                      <a:pt x="5136" y="555"/>
                    </a:lnTo>
                    <a:lnTo>
                      <a:pt x="5139" y="548"/>
                    </a:lnTo>
                    <a:lnTo>
                      <a:pt x="5143" y="541"/>
                    </a:lnTo>
                    <a:lnTo>
                      <a:pt x="5145" y="533"/>
                    </a:lnTo>
                    <a:lnTo>
                      <a:pt x="5146" y="525"/>
                    </a:lnTo>
                    <a:lnTo>
                      <a:pt x="5146" y="517"/>
                    </a:lnTo>
                    <a:lnTo>
                      <a:pt x="5150" y="0"/>
                    </a:lnTo>
                    <a:lnTo>
                      <a:pt x="4" y="413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39"/>
              <p:cNvSpPr>
                <a:spLocks/>
              </p:cNvSpPr>
              <p:nvPr/>
            </p:nvSpPr>
            <p:spPr bwMode="auto">
              <a:xfrm>
                <a:off x="2032" y="2328"/>
                <a:ext cx="654" cy="77"/>
              </a:xfrm>
              <a:custGeom>
                <a:avLst/>
                <a:gdLst>
                  <a:gd name="T0" fmla="*/ 5885 w 5885"/>
                  <a:gd name="T1" fmla="*/ 179 h 615"/>
                  <a:gd name="T2" fmla="*/ 5885 w 5885"/>
                  <a:gd name="T3" fmla="*/ 0 h 615"/>
                  <a:gd name="T4" fmla="*/ 0 w 5885"/>
                  <a:gd name="T5" fmla="*/ 436 h 615"/>
                  <a:gd name="T6" fmla="*/ 0 w 5885"/>
                  <a:gd name="T7" fmla="*/ 615 h 615"/>
                  <a:gd name="T8" fmla="*/ 5885 w 5885"/>
                  <a:gd name="T9" fmla="*/ 179 h 6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85"/>
                  <a:gd name="T16" fmla="*/ 0 h 615"/>
                  <a:gd name="T17" fmla="*/ 5885 w 5885"/>
                  <a:gd name="T18" fmla="*/ 615 h 6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85" h="615">
                    <a:moveTo>
                      <a:pt x="5885" y="179"/>
                    </a:moveTo>
                    <a:lnTo>
                      <a:pt x="5885" y="0"/>
                    </a:lnTo>
                    <a:lnTo>
                      <a:pt x="0" y="436"/>
                    </a:lnTo>
                    <a:lnTo>
                      <a:pt x="0" y="615"/>
                    </a:lnTo>
                    <a:lnTo>
                      <a:pt x="5885" y="179"/>
                    </a:lnTo>
                    <a:close/>
                  </a:path>
                </a:pathLst>
              </a:custGeom>
              <a:solidFill>
                <a:srgbClr val="EE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40"/>
              <p:cNvSpPr>
                <a:spLocks/>
              </p:cNvSpPr>
              <p:nvPr/>
            </p:nvSpPr>
            <p:spPr bwMode="auto">
              <a:xfrm>
                <a:off x="1927" y="2122"/>
                <a:ext cx="759" cy="261"/>
              </a:xfrm>
              <a:custGeom>
                <a:avLst/>
                <a:gdLst>
                  <a:gd name="T0" fmla="*/ 6834 w 6834"/>
                  <a:gd name="T1" fmla="*/ 1650 h 2089"/>
                  <a:gd name="T2" fmla="*/ 5453 w 6834"/>
                  <a:gd name="T3" fmla="*/ 0 h 2089"/>
                  <a:gd name="T4" fmla="*/ 0 w 6834"/>
                  <a:gd name="T5" fmla="*/ 417 h 2089"/>
                  <a:gd name="T6" fmla="*/ 945 w 6834"/>
                  <a:gd name="T7" fmla="*/ 2089 h 2089"/>
                  <a:gd name="T8" fmla="*/ 6834 w 6834"/>
                  <a:gd name="T9" fmla="*/ 1650 h 20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34"/>
                  <a:gd name="T16" fmla="*/ 0 h 2089"/>
                  <a:gd name="T17" fmla="*/ 6834 w 6834"/>
                  <a:gd name="T18" fmla="*/ 2089 h 20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34" h="2089">
                    <a:moveTo>
                      <a:pt x="6834" y="1650"/>
                    </a:moveTo>
                    <a:lnTo>
                      <a:pt x="5453" y="0"/>
                    </a:lnTo>
                    <a:lnTo>
                      <a:pt x="0" y="417"/>
                    </a:lnTo>
                    <a:lnTo>
                      <a:pt x="945" y="2089"/>
                    </a:lnTo>
                    <a:lnTo>
                      <a:pt x="6834" y="1650"/>
                    </a:lnTo>
                    <a:close/>
                  </a:path>
                </a:pathLst>
              </a:custGeom>
              <a:solidFill>
                <a:srgbClr val="D9A5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41"/>
              <p:cNvSpPr>
                <a:spLocks/>
              </p:cNvSpPr>
              <p:nvPr/>
            </p:nvSpPr>
            <p:spPr bwMode="auto">
              <a:xfrm>
                <a:off x="1927" y="2174"/>
                <a:ext cx="105" cy="231"/>
              </a:xfrm>
              <a:custGeom>
                <a:avLst/>
                <a:gdLst>
                  <a:gd name="T0" fmla="*/ 941 w 941"/>
                  <a:gd name="T1" fmla="*/ 1850 h 1850"/>
                  <a:gd name="T2" fmla="*/ 941 w 941"/>
                  <a:gd name="T3" fmla="*/ 1671 h 1850"/>
                  <a:gd name="T4" fmla="*/ 0 w 941"/>
                  <a:gd name="T5" fmla="*/ 0 h 1850"/>
                  <a:gd name="T6" fmla="*/ 1 w 941"/>
                  <a:gd name="T7" fmla="*/ 203 h 1850"/>
                  <a:gd name="T8" fmla="*/ 941 w 941"/>
                  <a:gd name="T9" fmla="*/ 1850 h 18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1"/>
                  <a:gd name="T16" fmla="*/ 0 h 1850"/>
                  <a:gd name="T17" fmla="*/ 941 w 941"/>
                  <a:gd name="T18" fmla="*/ 1850 h 18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1" h="1850">
                    <a:moveTo>
                      <a:pt x="941" y="1850"/>
                    </a:moveTo>
                    <a:lnTo>
                      <a:pt x="941" y="1671"/>
                    </a:lnTo>
                    <a:lnTo>
                      <a:pt x="0" y="0"/>
                    </a:lnTo>
                    <a:lnTo>
                      <a:pt x="1" y="203"/>
                    </a:lnTo>
                    <a:lnTo>
                      <a:pt x="941" y="1850"/>
                    </a:lnTo>
                    <a:close/>
                  </a:path>
                </a:pathLst>
              </a:custGeom>
              <a:solidFill>
                <a:srgbClr val="9E6B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42"/>
              <p:cNvSpPr>
                <a:spLocks/>
              </p:cNvSpPr>
              <p:nvPr/>
            </p:nvSpPr>
            <p:spPr bwMode="auto">
              <a:xfrm>
                <a:off x="1936" y="2212"/>
                <a:ext cx="103" cy="259"/>
              </a:xfrm>
              <a:custGeom>
                <a:avLst/>
                <a:gdLst>
                  <a:gd name="T0" fmla="*/ 864 w 931"/>
                  <a:gd name="T1" fmla="*/ 1550 h 2076"/>
                  <a:gd name="T2" fmla="*/ 820 w 931"/>
                  <a:gd name="T3" fmla="*/ 1499 h 2076"/>
                  <a:gd name="T4" fmla="*/ 785 w 931"/>
                  <a:gd name="T5" fmla="*/ 1434 h 2076"/>
                  <a:gd name="T6" fmla="*/ 692 w 931"/>
                  <a:gd name="T7" fmla="*/ 1265 h 2076"/>
                  <a:gd name="T8" fmla="*/ 562 w 931"/>
                  <a:gd name="T9" fmla="*/ 1025 h 2076"/>
                  <a:gd name="T10" fmla="*/ 412 w 931"/>
                  <a:gd name="T11" fmla="*/ 750 h 2076"/>
                  <a:gd name="T12" fmla="*/ 263 w 931"/>
                  <a:gd name="T13" fmla="*/ 475 h 2076"/>
                  <a:gd name="T14" fmla="*/ 133 w 931"/>
                  <a:gd name="T15" fmla="*/ 234 h 2076"/>
                  <a:gd name="T16" fmla="*/ 40 w 931"/>
                  <a:gd name="T17" fmla="*/ 64 h 2076"/>
                  <a:gd name="T18" fmla="*/ 6 w 931"/>
                  <a:gd name="T19" fmla="*/ 0 h 2076"/>
                  <a:gd name="T20" fmla="*/ 6 w 931"/>
                  <a:gd name="T21" fmla="*/ 0 h 2076"/>
                  <a:gd name="T22" fmla="*/ 6 w 931"/>
                  <a:gd name="T23" fmla="*/ 1 h 2076"/>
                  <a:gd name="T24" fmla="*/ 6 w 931"/>
                  <a:gd name="T25" fmla="*/ 2 h 2076"/>
                  <a:gd name="T26" fmla="*/ 6 w 931"/>
                  <a:gd name="T27" fmla="*/ 2 h 2076"/>
                  <a:gd name="T28" fmla="*/ 6 w 931"/>
                  <a:gd name="T29" fmla="*/ 3 h 2076"/>
                  <a:gd name="T30" fmla="*/ 4 w 931"/>
                  <a:gd name="T31" fmla="*/ 4 h 2076"/>
                  <a:gd name="T32" fmla="*/ 4 w 931"/>
                  <a:gd name="T33" fmla="*/ 5 h 2076"/>
                  <a:gd name="T34" fmla="*/ 4 w 931"/>
                  <a:gd name="T35" fmla="*/ 6 h 2076"/>
                  <a:gd name="T36" fmla="*/ 0 w 931"/>
                  <a:gd name="T37" fmla="*/ 473 h 2076"/>
                  <a:gd name="T38" fmla="*/ 0 w 931"/>
                  <a:gd name="T39" fmla="*/ 482 h 2076"/>
                  <a:gd name="T40" fmla="*/ 1 w 931"/>
                  <a:gd name="T41" fmla="*/ 491 h 2076"/>
                  <a:gd name="T42" fmla="*/ 3 w 931"/>
                  <a:gd name="T43" fmla="*/ 503 h 2076"/>
                  <a:gd name="T44" fmla="*/ 7 w 931"/>
                  <a:gd name="T45" fmla="*/ 514 h 2076"/>
                  <a:gd name="T46" fmla="*/ 14 w 931"/>
                  <a:gd name="T47" fmla="*/ 540 h 2076"/>
                  <a:gd name="T48" fmla="*/ 26 w 931"/>
                  <a:gd name="T49" fmla="*/ 567 h 2076"/>
                  <a:gd name="T50" fmla="*/ 38 w 931"/>
                  <a:gd name="T51" fmla="*/ 597 h 2076"/>
                  <a:gd name="T52" fmla="*/ 53 w 931"/>
                  <a:gd name="T53" fmla="*/ 629 h 2076"/>
                  <a:gd name="T54" fmla="*/ 69 w 931"/>
                  <a:gd name="T55" fmla="*/ 661 h 2076"/>
                  <a:gd name="T56" fmla="*/ 87 w 931"/>
                  <a:gd name="T57" fmla="*/ 692 h 2076"/>
                  <a:gd name="T58" fmla="*/ 838 w 931"/>
                  <a:gd name="T59" fmla="*/ 2076 h 2076"/>
                  <a:gd name="T60" fmla="*/ 853 w 931"/>
                  <a:gd name="T61" fmla="*/ 2076 h 2076"/>
                  <a:gd name="T62" fmla="*/ 867 w 931"/>
                  <a:gd name="T63" fmla="*/ 2075 h 2076"/>
                  <a:gd name="T64" fmla="*/ 883 w 931"/>
                  <a:gd name="T65" fmla="*/ 2075 h 2076"/>
                  <a:gd name="T66" fmla="*/ 897 w 931"/>
                  <a:gd name="T67" fmla="*/ 2074 h 2076"/>
                  <a:gd name="T68" fmla="*/ 910 w 931"/>
                  <a:gd name="T69" fmla="*/ 2073 h 2076"/>
                  <a:gd name="T70" fmla="*/ 920 w 931"/>
                  <a:gd name="T71" fmla="*/ 2071 h 2076"/>
                  <a:gd name="T72" fmla="*/ 926 w 931"/>
                  <a:gd name="T73" fmla="*/ 2071 h 2076"/>
                  <a:gd name="T74" fmla="*/ 930 w 931"/>
                  <a:gd name="T75" fmla="*/ 2070 h 2076"/>
                  <a:gd name="T76" fmla="*/ 931 w 931"/>
                  <a:gd name="T77" fmla="*/ 1542 h 2076"/>
                  <a:gd name="T78" fmla="*/ 864 w 931"/>
                  <a:gd name="T79" fmla="*/ 1550 h 207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31"/>
                  <a:gd name="T121" fmla="*/ 0 h 2076"/>
                  <a:gd name="T122" fmla="*/ 931 w 931"/>
                  <a:gd name="T123" fmla="*/ 2076 h 207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31" h="2076">
                    <a:moveTo>
                      <a:pt x="864" y="1550"/>
                    </a:moveTo>
                    <a:lnTo>
                      <a:pt x="820" y="1499"/>
                    </a:lnTo>
                    <a:lnTo>
                      <a:pt x="785" y="1434"/>
                    </a:lnTo>
                    <a:lnTo>
                      <a:pt x="692" y="1265"/>
                    </a:lnTo>
                    <a:lnTo>
                      <a:pt x="562" y="1025"/>
                    </a:lnTo>
                    <a:lnTo>
                      <a:pt x="412" y="750"/>
                    </a:lnTo>
                    <a:lnTo>
                      <a:pt x="263" y="475"/>
                    </a:lnTo>
                    <a:lnTo>
                      <a:pt x="133" y="234"/>
                    </a:lnTo>
                    <a:lnTo>
                      <a:pt x="40" y="64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0" y="473"/>
                    </a:lnTo>
                    <a:lnTo>
                      <a:pt x="0" y="482"/>
                    </a:lnTo>
                    <a:lnTo>
                      <a:pt x="1" y="491"/>
                    </a:lnTo>
                    <a:lnTo>
                      <a:pt x="3" y="503"/>
                    </a:lnTo>
                    <a:lnTo>
                      <a:pt x="7" y="514"/>
                    </a:lnTo>
                    <a:lnTo>
                      <a:pt x="14" y="540"/>
                    </a:lnTo>
                    <a:lnTo>
                      <a:pt x="26" y="567"/>
                    </a:lnTo>
                    <a:lnTo>
                      <a:pt x="38" y="597"/>
                    </a:lnTo>
                    <a:lnTo>
                      <a:pt x="53" y="629"/>
                    </a:lnTo>
                    <a:lnTo>
                      <a:pt x="69" y="661"/>
                    </a:lnTo>
                    <a:lnTo>
                      <a:pt x="87" y="692"/>
                    </a:lnTo>
                    <a:lnTo>
                      <a:pt x="838" y="2076"/>
                    </a:lnTo>
                    <a:lnTo>
                      <a:pt x="853" y="2076"/>
                    </a:lnTo>
                    <a:lnTo>
                      <a:pt x="867" y="2075"/>
                    </a:lnTo>
                    <a:lnTo>
                      <a:pt x="883" y="2075"/>
                    </a:lnTo>
                    <a:lnTo>
                      <a:pt x="897" y="2074"/>
                    </a:lnTo>
                    <a:lnTo>
                      <a:pt x="910" y="2073"/>
                    </a:lnTo>
                    <a:lnTo>
                      <a:pt x="920" y="2071"/>
                    </a:lnTo>
                    <a:lnTo>
                      <a:pt x="926" y="2071"/>
                    </a:lnTo>
                    <a:lnTo>
                      <a:pt x="930" y="2070"/>
                    </a:lnTo>
                    <a:lnTo>
                      <a:pt x="931" y="1542"/>
                    </a:lnTo>
                    <a:lnTo>
                      <a:pt x="864" y="1550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43"/>
              <p:cNvSpPr>
                <a:spLocks/>
              </p:cNvSpPr>
              <p:nvPr/>
            </p:nvSpPr>
            <p:spPr bwMode="auto">
              <a:xfrm>
                <a:off x="2051" y="2449"/>
                <a:ext cx="30" cy="362"/>
              </a:xfrm>
              <a:custGeom>
                <a:avLst/>
                <a:gdLst>
                  <a:gd name="T0" fmla="*/ 189 w 267"/>
                  <a:gd name="T1" fmla="*/ 2899 h 2900"/>
                  <a:gd name="T2" fmla="*/ 206 w 267"/>
                  <a:gd name="T3" fmla="*/ 2896 h 2900"/>
                  <a:gd name="T4" fmla="*/ 221 w 267"/>
                  <a:gd name="T5" fmla="*/ 2890 h 2900"/>
                  <a:gd name="T6" fmla="*/ 234 w 267"/>
                  <a:gd name="T7" fmla="*/ 2881 h 2900"/>
                  <a:gd name="T8" fmla="*/ 247 w 267"/>
                  <a:gd name="T9" fmla="*/ 2870 h 2900"/>
                  <a:gd name="T10" fmla="*/ 256 w 267"/>
                  <a:gd name="T11" fmla="*/ 2857 h 2900"/>
                  <a:gd name="T12" fmla="*/ 262 w 267"/>
                  <a:gd name="T13" fmla="*/ 2843 h 2900"/>
                  <a:gd name="T14" fmla="*/ 266 w 267"/>
                  <a:gd name="T15" fmla="*/ 2826 h 2900"/>
                  <a:gd name="T16" fmla="*/ 267 w 267"/>
                  <a:gd name="T17" fmla="*/ 81 h 2900"/>
                  <a:gd name="T18" fmla="*/ 265 w 267"/>
                  <a:gd name="T19" fmla="*/ 64 h 2900"/>
                  <a:gd name="T20" fmla="*/ 260 w 267"/>
                  <a:gd name="T21" fmla="*/ 49 h 2900"/>
                  <a:gd name="T22" fmla="*/ 252 w 267"/>
                  <a:gd name="T23" fmla="*/ 35 h 2900"/>
                  <a:gd name="T24" fmla="*/ 241 w 267"/>
                  <a:gd name="T25" fmla="*/ 24 h 2900"/>
                  <a:gd name="T26" fmla="*/ 228 w 267"/>
                  <a:gd name="T27" fmla="*/ 13 h 2900"/>
                  <a:gd name="T28" fmla="*/ 213 w 267"/>
                  <a:gd name="T29" fmla="*/ 6 h 2900"/>
                  <a:gd name="T30" fmla="*/ 198 w 267"/>
                  <a:gd name="T31" fmla="*/ 1 h 2900"/>
                  <a:gd name="T32" fmla="*/ 180 w 267"/>
                  <a:gd name="T33" fmla="*/ 0 h 2900"/>
                  <a:gd name="T34" fmla="*/ 78 w 267"/>
                  <a:gd name="T35" fmla="*/ 0 h 2900"/>
                  <a:gd name="T36" fmla="*/ 62 w 267"/>
                  <a:gd name="T37" fmla="*/ 3 h 2900"/>
                  <a:gd name="T38" fmla="*/ 46 w 267"/>
                  <a:gd name="T39" fmla="*/ 9 h 2900"/>
                  <a:gd name="T40" fmla="*/ 33 w 267"/>
                  <a:gd name="T41" fmla="*/ 19 h 2900"/>
                  <a:gd name="T42" fmla="*/ 20 w 267"/>
                  <a:gd name="T43" fmla="*/ 29 h 2900"/>
                  <a:gd name="T44" fmla="*/ 12 w 267"/>
                  <a:gd name="T45" fmla="*/ 42 h 2900"/>
                  <a:gd name="T46" fmla="*/ 5 w 267"/>
                  <a:gd name="T47" fmla="*/ 57 h 2900"/>
                  <a:gd name="T48" fmla="*/ 1 w 267"/>
                  <a:gd name="T49" fmla="*/ 73 h 2900"/>
                  <a:gd name="T50" fmla="*/ 0 w 267"/>
                  <a:gd name="T51" fmla="*/ 2818 h 2900"/>
                  <a:gd name="T52" fmla="*/ 3 w 267"/>
                  <a:gd name="T53" fmla="*/ 2835 h 2900"/>
                  <a:gd name="T54" fmla="*/ 7 w 267"/>
                  <a:gd name="T55" fmla="*/ 2850 h 2900"/>
                  <a:gd name="T56" fmla="*/ 16 w 267"/>
                  <a:gd name="T57" fmla="*/ 2864 h 2900"/>
                  <a:gd name="T58" fmla="*/ 26 w 267"/>
                  <a:gd name="T59" fmla="*/ 2876 h 2900"/>
                  <a:gd name="T60" fmla="*/ 39 w 267"/>
                  <a:gd name="T61" fmla="*/ 2885 h 2900"/>
                  <a:gd name="T62" fmla="*/ 54 w 267"/>
                  <a:gd name="T63" fmla="*/ 2893 h 2900"/>
                  <a:gd name="T64" fmla="*/ 71 w 267"/>
                  <a:gd name="T65" fmla="*/ 2898 h 2900"/>
                  <a:gd name="T66" fmla="*/ 87 w 267"/>
                  <a:gd name="T67" fmla="*/ 2900 h 290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7"/>
                  <a:gd name="T103" fmla="*/ 0 h 2900"/>
                  <a:gd name="T104" fmla="*/ 267 w 267"/>
                  <a:gd name="T105" fmla="*/ 2900 h 290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7" h="2900">
                    <a:moveTo>
                      <a:pt x="180" y="2900"/>
                    </a:moveTo>
                    <a:lnTo>
                      <a:pt x="189" y="2899"/>
                    </a:lnTo>
                    <a:lnTo>
                      <a:pt x="198" y="2898"/>
                    </a:lnTo>
                    <a:lnTo>
                      <a:pt x="206" y="2896"/>
                    </a:lnTo>
                    <a:lnTo>
                      <a:pt x="213" y="2893"/>
                    </a:lnTo>
                    <a:lnTo>
                      <a:pt x="221" y="2890"/>
                    </a:lnTo>
                    <a:lnTo>
                      <a:pt x="228" y="2885"/>
                    </a:lnTo>
                    <a:lnTo>
                      <a:pt x="234" y="2881"/>
                    </a:lnTo>
                    <a:lnTo>
                      <a:pt x="241" y="2876"/>
                    </a:lnTo>
                    <a:lnTo>
                      <a:pt x="247" y="2870"/>
                    </a:lnTo>
                    <a:lnTo>
                      <a:pt x="252" y="2864"/>
                    </a:lnTo>
                    <a:lnTo>
                      <a:pt x="256" y="2857"/>
                    </a:lnTo>
                    <a:lnTo>
                      <a:pt x="260" y="2850"/>
                    </a:lnTo>
                    <a:lnTo>
                      <a:pt x="262" y="2843"/>
                    </a:lnTo>
                    <a:lnTo>
                      <a:pt x="265" y="2835"/>
                    </a:lnTo>
                    <a:lnTo>
                      <a:pt x="266" y="2826"/>
                    </a:lnTo>
                    <a:lnTo>
                      <a:pt x="267" y="2818"/>
                    </a:lnTo>
                    <a:lnTo>
                      <a:pt x="267" y="81"/>
                    </a:lnTo>
                    <a:lnTo>
                      <a:pt x="266" y="73"/>
                    </a:lnTo>
                    <a:lnTo>
                      <a:pt x="265" y="64"/>
                    </a:lnTo>
                    <a:lnTo>
                      <a:pt x="262" y="57"/>
                    </a:lnTo>
                    <a:lnTo>
                      <a:pt x="260" y="49"/>
                    </a:lnTo>
                    <a:lnTo>
                      <a:pt x="256" y="42"/>
                    </a:lnTo>
                    <a:lnTo>
                      <a:pt x="252" y="35"/>
                    </a:lnTo>
                    <a:lnTo>
                      <a:pt x="247" y="29"/>
                    </a:lnTo>
                    <a:lnTo>
                      <a:pt x="241" y="24"/>
                    </a:lnTo>
                    <a:lnTo>
                      <a:pt x="234" y="19"/>
                    </a:lnTo>
                    <a:lnTo>
                      <a:pt x="228" y="13"/>
                    </a:lnTo>
                    <a:lnTo>
                      <a:pt x="221" y="9"/>
                    </a:lnTo>
                    <a:lnTo>
                      <a:pt x="213" y="6"/>
                    </a:lnTo>
                    <a:lnTo>
                      <a:pt x="206" y="3"/>
                    </a:lnTo>
                    <a:lnTo>
                      <a:pt x="198" y="1"/>
                    </a:lnTo>
                    <a:lnTo>
                      <a:pt x="189" y="0"/>
                    </a:lnTo>
                    <a:lnTo>
                      <a:pt x="180" y="0"/>
                    </a:lnTo>
                    <a:lnTo>
                      <a:pt x="87" y="0"/>
                    </a:lnTo>
                    <a:lnTo>
                      <a:pt x="78" y="0"/>
                    </a:lnTo>
                    <a:lnTo>
                      <a:pt x="71" y="1"/>
                    </a:lnTo>
                    <a:lnTo>
                      <a:pt x="62" y="3"/>
                    </a:lnTo>
                    <a:lnTo>
                      <a:pt x="54" y="6"/>
                    </a:lnTo>
                    <a:lnTo>
                      <a:pt x="46" y="9"/>
                    </a:lnTo>
                    <a:lnTo>
                      <a:pt x="39" y="13"/>
                    </a:lnTo>
                    <a:lnTo>
                      <a:pt x="33" y="19"/>
                    </a:lnTo>
                    <a:lnTo>
                      <a:pt x="26" y="24"/>
                    </a:lnTo>
                    <a:lnTo>
                      <a:pt x="20" y="29"/>
                    </a:lnTo>
                    <a:lnTo>
                      <a:pt x="16" y="35"/>
                    </a:lnTo>
                    <a:lnTo>
                      <a:pt x="12" y="42"/>
                    </a:lnTo>
                    <a:lnTo>
                      <a:pt x="7" y="49"/>
                    </a:lnTo>
                    <a:lnTo>
                      <a:pt x="5" y="57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1"/>
                    </a:lnTo>
                    <a:lnTo>
                      <a:pt x="0" y="2818"/>
                    </a:lnTo>
                    <a:lnTo>
                      <a:pt x="1" y="2826"/>
                    </a:lnTo>
                    <a:lnTo>
                      <a:pt x="3" y="2835"/>
                    </a:lnTo>
                    <a:lnTo>
                      <a:pt x="5" y="2843"/>
                    </a:lnTo>
                    <a:lnTo>
                      <a:pt x="7" y="2850"/>
                    </a:lnTo>
                    <a:lnTo>
                      <a:pt x="12" y="2857"/>
                    </a:lnTo>
                    <a:lnTo>
                      <a:pt x="16" y="2864"/>
                    </a:lnTo>
                    <a:lnTo>
                      <a:pt x="20" y="2870"/>
                    </a:lnTo>
                    <a:lnTo>
                      <a:pt x="26" y="2876"/>
                    </a:lnTo>
                    <a:lnTo>
                      <a:pt x="33" y="2881"/>
                    </a:lnTo>
                    <a:lnTo>
                      <a:pt x="39" y="2885"/>
                    </a:lnTo>
                    <a:lnTo>
                      <a:pt x="46" y="2890"/>
                    </a:lnTo>
                    <a:lnTo>
                      <a:pt x="54" y="2893"/>
                    </a:lnTo>
                    <a:lnTo>
                      <a:pt x="62" y="2896"/>
                    </a:lnTo>
                    <a:lnTo>
                      <a:pt x="71" y="2898"/>
                    </a:lnTo>
                    <a:lnTo>
                      <a:pt x="78" y="2899"/>
                    </a:lnTo>
                    <a:lnTo>
                      <a:pt x="87" y="2900"/>
                    </a:lnTo>
                    <a:lnTo>
                      <a:pt x="180" y="2900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44"/>
              <p:cNvSpPr>
                <a:spLocks/>
              </p:cNvSpPr>
              <p:nvPr/>
            </p:nvSpPr>
            <p:spPr bwMode="auto">
              <a:xfrm>
                <a:off x="2039" y="2353"/>
                <a:ext cx="623" cy="125"/>
              </a:xfrm>
              <a:custGeom>
                <a:avLst/>
                <a:gdLst>
                  <a:gd name="T0" fmla="*/ 0 w 5606"/>
                  <a:gd name="T1" fmla="*/ 412 h 998"/>
                  <a:gd name="T2" fmla="*/ 3 w 5606"/>
                  <a:gd name="T3" fmla="*/ 917 h 998"/>
                  <a:gd name="T4" fmla="*/ 4 w 5606"/>
                  <a:gd name="T5" fmla="*/ 925 h 998"/>
                  <a:gd name="T6" fmla="*/ 5 w 5606"/>
                  <a:gd name="T7" fmla="*/ 933 h 998"/>
                  <a:gd name="T8" fmla="*/ 8 w 5606"/>
                  <a:gd name="T9" fmla="*/ 941 h 998"/>
                  <a:gd name="T10" fmla="*/ 10 w 5606"/>
                  <a:gd name="T11" fmla="*/ 949 h 998"/>
                  <a:gd name="T12" fmla="*/ 14 w 5606"/>
                  <a:gd name="T13" fmla="*/ 956 h 998"/>
                  <a:gd name="T14" fmla="*/ 18 w 5606"/>
                  <a:gd name="T15" fmla="*/ 962 h 998"/>
                  <a:gd name="T16" fmla="*/ 23 w 5606"/>
                  <a:gd name="T17" fmla="*/ 969 h 998"/>
                  <a:gd name="T18" fmla="*/ 29 w 5606"/>
                  <a:gd name="T19" fmla="*/ 975 h 998"/>
                  <a:gd name="T20" fmla="*/ 34 w 5606"/>
                  <a:gd name="T21" fmla="*/ 980 h 998"/>
                  <a:gd name="T22" fmla="*/ 41 w 5606"/>
                  <a:gd name="T23" fmla="*/ 984 h 998"/>
                  <a:gd name="T24" fmla="*/ 49 w 5606"/>
                  <a:gd name="T25" fmla="*/ 988 h 998"/>
                  <a:gd name="T26" fmla="*/ 57 w 5606"/>
                  <a:gd name="T27" fmla="*/ 991 h 998"/>
                  <a:gd name="T28" fmla="*/ 65 w 5606"/>
                  <a:gd name="T29" fmla="*/ 994 h 998"/>
                  <a:gd name="T30" fmla="*/ 72 w 5606"/>
                  <a:gd name="T31" fmla="*/ 997 h 998"/>
                  <a:gd name="T32" fmla="*/ 81 w 5606"/>
                  <a:gd name="T33" fmla="*/ 998 h 998"/>
                  <a:gd name="T34" fmla="*/ 90 w 5606"/>
                  <a:gd name="T35" fmla="*/ 998 h 998"/>
                  <a:gd name="T36" fmla="*/ 5514 w 5606"/>
                  <a:gd name="T37" fmla="*/ 597 h 998"/>
                  <a:gd name="T38" fmla="*/ 5523 w 5606"/>
                  <a:gd name="T39" fmla="*/ 597 h 998"/>
                  <a:gd name="T40" fmla="*/ 5532 w 5606"/>
                  <a:gd name="T41" fmla="*/ 595 h 998"/>
                  <a:gd name="T42" fmla="*/ 5540 w 5606"/>
                  <a:gd name="T43" fmla="*/ 594 h 998"/>
                  <a:gd name="T44" fmla="*/ 5549 w 5606"/>
                  <a:gd name="T45" fmla="*/ 591 h 998"/>
                  <a:gd name="T46" fmla="*/ 5555 w 5606"/>
                  <a:gd name="T47" fmla="*/ 588 h 998"/>
                  <a:gd name="T48" fmla="*/ 5563 w 5606"/>
                  <a:gd name="T49" fmla="*/ 584 h 998"/>
                  <a:gd name="T50" fmla="*/ 5570 w 5606"/>
                  <a:gd name="T51" fmla="*/ 579 h 998"/>
                  <a:gd name="T52" fmla="*/ 5576 w 5606"/>
                  <a:gd name="T53" fmla="*/ 573 h 998"/>
                  <a:gd name="T54" fmla="*/ 5581 w 5606"/>
                  <a:gd name="T55" fmla="*/ 568 h 998"/>
                  <a:gd name="T56" fmla="*/ 5587 w 5606"/>
                  <a:gd name="T57" fmla="*/ 562 h 998"/>
                  <a:gd name="T58" fmla="*/ 5591 w 5606"/>
                  <a:gd name="T59" fmla="*/ 555 h 998"/>
                  <a:gd name="T60" fmla="*/ 5594 w 5606"/>
                  <a:gd name="T61" fmla="*/ 548 h 998"/>
                  <a:gd name="T62" fmla="*/ 5598 w 5606"/>
                  <a:gd name="T63" fmla="*/ 540 h 998"/>
                  <a:gd name="T64" fmla="*/ 5600 w 5606"/>
                  <a:gd name="T65" fmla="*/ 533 h 998"/>
                  <a:gd name="T66" fmla="*/ 5601 w 5606"/>
                  <a:gd name="T67" fmla="*/ 525 h 998"/>
                  <a:gd name="T68" fmla="*/ 5601 w 5606"/>
                  <a:gd name="T69" fmla="*/ 516 h 998"/>
                  <a:gd name="T70" fmla="*/ 5606 w 5606"/>
                  <a:gd name="T71" fmla="*/ 0 h 998"/>
                  <a:gd name="T72" fmla="*/ 0 w 5606"/>
                  <a:gd name="T73" fmla="*/ 412 h 9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606"/>
                  <a:gd name="T112" fmla="*/ 0 h 998"/>
                  <a:gd name="T113" fmla="*/ 5606 w 5606"/>
                  <a:gd name="T114" fmla="*/ 998 h 9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606" h="998">
                    <a:moveTo>
                      <a:pt x="0" y="412"/>
                    </a:moveTo>
                    <a:lnTo>
                      <a:pt x="3" y="917"/>
                    </a:lnTo>
                    <a:lnTo>
                      <a:pt x="4" y="925"/>
                    </a:lnTo>
                    <a:lnTo>
                      <a:pt x="5" y="933"/>
                    </a:lnTo>
                    <a:lnTo>
                      <a:pt x="8" y="941"/>
                    </a:lnTo>
                    <a:lnTo>
                      <a:pt x="10" y="949"/>
                    </a:lnTo>
                    <a:lnTo>
                      <a:pt x="14" y="956"/>
                    </a:lnTo>
                    <a:lnTo>
                      <a:pt x="18" y="962"/>
                    </a:lnTo>
                    <a:lnTo>
                      <a:pt x="23" y="969"/>
                    </a:lnTo>
                    <a:lnTo>
                      <a:pt x="29" y="975"/>
                    </a:lnTo>
                    <a:lnTo>
                      <a:pt x="34" y="980"/>
                    </a:lnTo>
                    <a:lnTo>
                      <a:pt x="41" y="984"/>
                    </a:lnTo>
                    <a:lnTo>
                      <a:pt x="49" y="988"/>
                    </a:lnTo>
                    <a:lnTo>
                      <a:pt x="57" y="991"/>
                    </a:lnTo>
                    <a:lnTo>
                      <a:pt x="65" y="994"/>
                    </a:lnTo>
                    <a:lnTo>
                      <a:pt x="72" y="997"/>
                    </a:lnTo>
                    <a:lnTo>
                      <a:pt x="81" y="998"/>
                    </a:lnTo>
                    <a:lnTo>
                      <a:pt x="90" y="998"/>
                    </a:lnTo>
                    <a:lnTo>
                      <a:pt x="5514" y="597"/>
                    </a:lnTo>
                    <a:lnTo>
                      <a:pt x="5523" y="597"/>
                    </a:lnTo>
                    <a:lnTo>
                      <a:pt x="5532" y="595"/>
                    </a:lnTo>
                    <a:lnTo>
                      <a:pt x="5540" y="594"/>
                    </a:lnTo>
                    <a:lnTo>
                      <a:pt x="5549" y="591"/>
                    </a:lnTo>
                    <a:lnTo>
                      <a:pt x="5555" y="588"/>
                    </a:lnTo>
                    <a:lnTo>
                      <a:pt x="5563" y="584"/>
                    </a:lnTo>
                    <a:lnTo>
                      <a:pt x="5570" y="579"/>
                    </a:lnTo>
                    <a:lnTo>
                      <a:pt x="5576" y="573"/>
                    </a:lnTo>
                    <a:lnTo>
                      <a:pt x="5581" y="568"/>
                    </a:lnTo>
                    <a:lnTo>
                      <a:pt x="5587" y="562"/>
                    </a:lnTo>
                    <a:lnTo>
                      <a:pt x="5591" y="555"/>
                    </a:lnTo>
                    <a:lnTo>
                      <a:pt x="5594" y="548"/>
                    </a:lnTo>
                    <a:lnTo>
                      <a:pt x="5598" y="540"/>
                    </a:lnTo>
                    <a:lnTo>
                      <a:pt x="5600" y="533"/>
                    </a:lnTo>
                    <a:lnTo>
                      <a:pt x="5601" y="525"/>
                    </a:lnTo>
                    <a:lnTo>
                      <a:pt x="5601" y="516"/>
                    </a:lnTo>
                    <a:lnTo>
                      <a:pt x="5606" y="0"/>
                    </a:lnTo>
                    <a:lnTo>
                      <a:pt x="0" y="412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45"/>
              <p:cNvSpPr>
                <a:spLocks/>
              </p:cNvSpPr>
              <p:nvPr/>
            </p:nvSpPr>
            <p:spPr bwMode="auto">
              <a:xfrm>
                <a:off x="2652" y="1786"/>
                <a:ext cx="345" cy="332"/>
              </a:xfrm>
              <a:custGeom>
                <a:avLst/>
                <a:gdLst>
                  <a:gd name="T0" fmla="*/ 2808 w 3099"/>
                  <a:gd name="T1" fmla="*/ 2393 h 2654"/>
                  <a:gd name="T2" fmla="*/ 2780 w 3099"/>
                  <a:gd name="T3" fmla="*/ 2133 h 2654"/>
                  <a:gd name="T4" fmla="*/ 2766 w 3099"/>
                  <a:gd name="T5" fmla="*/ 1902 h 2654"/>
                  <a:gd name="T6" fmla="*/ 2762 w 3099"/>
                  <a:gd name="T7" fmla="*/ 1725 h 2654"/>
                  <a:gd name="T8" fmla="*/ 2756 w 3099"/>
                  <a:gd name="T9" fmla="*/ 1570 h 2654"/>
                  <a:gd name="T10" fmla="*/ 2732 w 3099"/>
                  <a:gd name="T11" fmla="*/ 1335 h 2654"/>
                  <a:gd name="T12" fmla="*/ 2728 w 3099"/>
                  <a:gd name="T13" fmla="*/ 1225 h 2654"/>
                  <a:gd name="T14" fmla="*/ 2737 w 3099"/>
                  <a:gd name="T15" fmla="*/ 1164 h 2654"/>
                  <a:gd name="T16" fmla="*/ 2769 w 3099"/>
                  <a:gd name="T17" fmla="*/ 1090 h 2654"/>
                  <a:gd name="T18" fmla="*/ 2841 w 3099"/>
                  <a:gd name="T19" fmla="*/ 953 h 2654"/>
                  <a:gd name="T20" fmla="*/ 2883 w 3099"/>
                  <a:gd name="T21" fmla="*/ 882 h 2654"/>
                  <a:gd name="T22" fmla="*/ 2934 w 3099"/>
                  <a:gd name="T23" fmla="*/ 814 h 2654"/>
                  <a:gd name="T24" fmla="*/ 3018 w 3099"/>
                  <a:gd name="T25" fmla="*/ 717 h 2654"/>
                  <a:gd name="T26" fmla="*/ 3071 w 3099"/>
                  <a:gd name="T27" fmla="*/ 662 h 2654"/>
                  <a:gd name="T28" fmla="*/ 3091 w 3099"/>
                  <a:gd name="T29" fmla="*/ 625 h 2654"/>
                  <a:gd name="T30" fmla="*/ 3099 w 3099"/>
                  <a:gd name="T31" fmla="*/ 596 h 2654"/>
                  <a:gd name="T32" fmla="*/ 3095 w 3099"/>
                  <a:gd name="T33" fmla="*/ 561 h 2654"/>
                  <a:gd name="T34" fmla="*/ 3071 w 3099"/>
                  <a:gd name="T35" fmla="*/ 556 h 2654"/>
                  <a:gd name="T36" fmla="*/ 3023 w 3099"/>
                  <a:gd name="T37" fmla="*/ 542 h 2654"/>
                  <a:gd name="T38" fmla="*/ 2945 w 3099"/>
                  <a:gd name="T39" fmla="*/ 510 h 2654"/>
                  <a:gd name="T40" fmla="*/ 2832 w 3099"/>
                  <a:gd name="T41" fmla="*/ 451 h 2654"/>
                  <a:gd name="T42" fmla="*/ 2679 w 3099"/>
                  <a:gd name="T43" fmla="*/ 358 h 2654"/>
                  <a:gd name="T44" fmla="*/ 2601 w 3099"/>
                  <a:gd name="T45" fmla="*/ 303 h 2654"/>
                  <a:gd name="T46" fmla="*/ 2538 w 3099"/>
                  <a:gd name="T47" fmla="*/ 251 h 2654"/>
                  <a:gd name="T48" fmla="*/ 2489 w 3099"/>
                  <a:gd name="T49" fmla="*/ 202 h 2654"/>
                  <a:gd name="T50" fmla="*/ 2451 w 3099"/>
                  <a:gd name="T51" fmla="*/ 157 h 2654"/>
                  <a:gd name="T52" fmla="*/ 2407 w 3099"/>
                  <a:gd name="T53" fmla="*/ 82 h 2654"/>
                  <a:gd name="T54" fmla="*/ 2390 w 3099"/>
                  <a:gd name="T55" fmla="*/ 29 h 2654"/>
                  <a:gd name="T56" fmla="*/ 2375 w 3099"/>
                  <a:gd name="T57" fmla="*/ 23 h 2654"/>
                  <a:gd name="T58" fmla="*/ 2334 w 3099"/>
                  <a:gd name="T59" fmla="*/ 111 h 2654"/>
                  <a:gd name="T60" fmla="*/ 2298 w 3099"/>
                  <a:gd name="T61" fmla="*/ 217 h 2654"/>
                  <a:gd name="T62" fmla="*/ 2265 w 3099"/>
                  <a:gd name="T63" fmla="*/ 285 h 2654"/>
                  <a:gd name="T64" fmla="*/ 2243 w 3099"/>
                  <a:gd name="T65" fmla="*/ 317 h 2654"/>
                  <a:gd name="T66" fmla="*/ 2234 w 3099"/>
                  <a:gd name="T67" fmla="*/ 330 h 2654"/>
                  <a:gd name="T68" fmla="*/ 1882 w 3099"/>
                  <a:gd name="T69" fmla="*/ 416 h 2654"/>
                  <a:gd name="T70" fmla="*/ 1461 w 3099"/>
                  <a:gd name="T71" fmla="*/ 526 h 2654"/>
                  <a:gd name="T72" fmla="*/ 1086 w 3099"/>
                  <a:gd name="T73" fmla="*/ 635 h 2654"/>
                  <a:gd name="T74" fmla="*/ 877 w 3099"/>
                  <a:gd name="T75" fmla="*/ 701 h 2654"/>
                  <a:gd name="T76" fmla="*/ 699 w 3099"/>
                  <a:gd name="T77" fmla="*/ 766 h 2654"/>
                  <a:gd name="T78" fmla="*/ 563 w 3099"/>
                  <a:gd name="T79" fmla="*/ 826 h 2654"/>
                  <a:gd name="T80" fmla="*/ 466 w 3099"/>
                  <a:gd name="T81" fmla="*/ 890 h 2654"/>
                  <a:gd name="T82" fmla="*/ 362 w 3099"/>
                  <a:gd name="T83" fmla="*/ 977 h 2654"/>
                  <a:gd name="T84" fmla="*/ 271 w 3099"/>
                  <a:gd name="T85" fmla="*/ 1071 h 2654"/>
                  <a:gd name="T86" fmla="*/ 192 w 3099"/>
                  <a:gd name="T87" fmla="*/ 1177 h 2654"/>
                  <a:gd name="T88" fmla="*/ 125 w 3099"/>
                  <a:gd name="T89" fmla="*/ 1301 h 2654"/>
                  <a:gd name="T90" fmla="*/ 70 w 3099"/>
                  <a:gd name="T91" fmla="*/ 1445 h 2654"/>
                  <a:gd name="T92" fmla="*/ 33 w 3099"/>
                  <a:gd name="T93" fmla="*/ 1582 h 2654"/>
                  <a:gd name="T94" fmla="*/ 12 w 3099"/>
                  <a:gd name="T95" fmla="*/ 1692 h 2654"/>
                  <a:gd name="T96" fmla="*/ 2 w 3099"/>
                  <a:gd name="T97" fmla="*/ 1784 h 2654"/>
                  <a:gd name="T98" fmla="*/ 0 w 3099"/>
                  <a:gd name="T99" fmla="*/ 1863 h 2654"/>
                  <a:gd name="T100" fmla="*/ 2 w 3099"/>
                  <a:gd name="T101" fmla="*/ 1986 h 2654"/>
                  <a:gd name="T102" fmla="*/ 15 w 3099"/>
                  <a:gd name="T103" fmla="*/ 2068 h 2654"/>
                  <a:gd name="T104" fmla="*/ 63 w 3099"/>
                  <a:gd name="T105" fmla="*/ 2241 h 2654"/>
                  <a:gd name="T106" fmla="*/ 89 w 3099"/>
                  <a:gd name="T107" fmla="*/ 2338 h 2654"/>
                  <a:gd name="T108" fmla="*/ 95 w 3099"/>
                  <a:gd name="T109" fmla="*/ 2393 h 2654"/>
                  <a:gd name="T110" fmla="*/ 109 w 3099"/>
                  <a:gd name="T111" fmla="*/ 2456 h 2654"/>
                  <a:gd name="T112" fmla="*/ 161 w 3099"/>
                  <a:gd name="T113" fmla="*/ 2589 h 2654"/>
                  <a:gd name="T114" fmla="*/ 193 w 3099"/>
                  <a:gd name="T115" fmla="*/ 2654 h 26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099"/>
                  <a:gd name="T175" fmla="*/ 0 h 2654"/>
                  <a:gd name="T176" fmla="*/ 3099 w 3099"/>
                  <a:gd name="T177" fmla="*/ 2654 h 265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099" h="2654">
                    <a:moveTo>
                      <a:pt x="2817" y="2455"/>
                    </a:moveTo>
                    <a:lnTo>
                      <a:pt x="2815" y="2438"/>
                    </a:lnTo>
                    <a:lnTo>
                      <a:pt x="2808" y="2393"/>
                    </a:lnTo>
                    <a:lnTo>
                      <a:pt x="2800" y="2325"/>
                    </a:lnTo>
                    <a:lnTo>
                      <a:pt x="2790" y="2236"/>
                    </a:lnTo>
                    <a:lnTo>
                      <a:pt x="2780" y="2133"/>
                    </a:lnTo>
                    <a:lnTo>
                      <a:pt x="2771" y="2020"/>
                    </a:lnTo>
                    <a:lnTo>
                      <a:pt x="2768" y="1961"/>
                    </a:lnTo>
                    <a:lnTo>
                      <a:pt x="2766" y="1902"/>
                    </a:lnTo>
                    <a:lnTo>
                      <a:pt x="2764" y="1841"/>
                    </a:lnTo>
                    <a:lnTo>
                      <a:pt x="2764" y="1782"/>
                    </a:lnTo>
                    <a:lnTo>
                      <a:pt x="2762" y="1725"/>
                    </a:lnTo>
                    <a:lnTo>
                      <a:pt x="2761" y="1670"/>
                    </a:lnTo>
                    <a:lnTo>
                      <a:pt x="2758" y="1619"/>
                    </a:lnTo>
                    <a:lnTo>
                      <a:pt x="2756" y="1570"/>
                    </a:lnTo>
                    <a:lnTo>
                      <a:pt x="2748" y="1482"/>
                    </a:lnTo>
                    <a:lnTo>
                      <a:pt x="2739" y="1404"/>
                    </a:lnTo>
                    <a:lnTo>
                      <a:pt x="2732" y="1335"/>
                    </a:lnTo>
                    <a:lnTo>
                      <a:pt x="2728" y="1276"/>
                    </a:lnTo>
                    <a:lnTo>
                      <a:pt x="2727" y="1249"/>
                    </a:lnTo>
                    <a:lnTo>
                      <a:pt x="2728" y="1225"/>
                    </a:lnTo>
                    <a:lnTo>
                      <a:pt x="2729" y="1202"/>
                    </a:lnTo>
                    <a:lnTo>
                      <a:pt x="2732" y="1181"/>
                    </a:lnTo>
                    <a:lnTo>
                      <a:pt x="2737" y="1164"/>
                    </a:lnTo>
                    <a:lnTo>
                      <a:pt x="2745" y="1144"/>
                    </a:lnTo>
                    <a:lnTo>
                      <a:pt x="2756" y="1120"/>
                    </a:lnTo>
                    <a:lnTo>
                      <a:pt x="2769" y="1090"/>
                    </a:lnTo>
                    <a:lnTo>
                      <a:pt x="2788" y="1053"/>
                    </a:lnTo>
                    <a:lnTo>
                      <a:pt x="2812" y="1009"/>
                    </a:lnTo>
                    <a:lnTo>
                      <a:pt x="2841" y="953"/>
                    </a:lnTo>
                    <a:lnTo>
                      <a:pt x="2876" y="886"/>
                    </a:lnTo>
                    <a:lnTo>
                      <a:pt x="2878" y="887"/>
                    </a:lnTo>
                    <a:lnTo>
                      <a:pt x="2883" y="882"/>
                    </a:lnTo>
                    <a:lnTo>
                      <a:pt x="2894" y="866"/>
                    </a:lnTo>
                    <a:lnTo>
                      <a:pt x="2912" y="843"/>
                    </a:lnTo>
                    <a:lnTo>
                      <a:pt x="2934" y="814"/>
                    </a:lnTo>
                    <a:lnTo>
                      <a:pt x="2960" y="782"/>
                    </a:lnTo>
                    <a:lnTo>
                      <a:pt x="2989" y="749"/>
                    </a:lnTo>
                    <a:lnTo>
                      <a:pt x="3018" y="717"/>
                    </a:lnTo>
                    <a:lnTo>
                      <a:pt x="3047" y="688"/>
                    </a:lnTo>
                    <a:lnTo>
                      <a:pt x="3060" y="674"/>
                    </a:lnTo>
                    <a:lnTo>
                      <a:pt x="3071" y="662"/>
                    </a:lnTo>
                    <a:lnTo>
                      <a:pt x="3080" y="649"/>
                    </a:lnTo>
                    <a:lnTo>
                      <a:pt x="3087" y="637"/>
                    </a:lnTo>
                    <a:lnTo>
                      <a:pt x="3091" y="625"/>
                    </a:lnTo>
                    <a:lnTo>
                      <a:pt x="3096" y="615"/>
                    </a:lnTo>
                    <a:lnTo>
                      <a:pt x="3098" y="605"/>
                    </a:lnTo>
                    <a:lnTo>
                      <a:pt x="3099" y="596"/>
                    </a:lnTo>
                    <a:lnTo>
                      <a:pt x="3099" y="580"/>
                    </a:lnTo>
                    <a:lnTo>
                      <a:pt x="3097" y="568"/>
                    </a:lnTo>
                    <a:lnTo>
                      <a:pt x="3095" y="561"/>
                    </a:lnTo>
                    <a:lnTo>
                      <a:pt x="3094" y="559"/>
                    </a:lnTo>
                    <a:lnTo>
                      <a:pt x="3088" y="558"/>
                    </a:lnTo>
                    <a:lnTo>
                      <a:pt x="3071" y="556"/>
                    </a:lnTo>
                    <a:lnTo>
                      <a:pt x="3059" y="552"/>
                    </a:lnTo>
                    <a:lnTo>
                      <a:pt x="3043" y="548"/>
                    </a:lnTo>
                    <a:lnTo>
                      <a:pt x="3023" y="542"/>
                    </a:lnTo>
                    <a:lnTo>
                      <a:pt x="3001" y="534"/>
                    </a:lnTo>
                    <a:lnTo>
                      <a:pt x="2975" y="523"/>
                    </a:lnTo>
                    <a:lnTo>
                      <a:pt x="2945" y="510"/>
                    </a:lnTo>
                    <a:lnTo>
                      <a:pt x="2911" y="493"/>
                    </a:lnTo>
                    <a:lnTo>
                      <a:pt x="2873" y="473"/>
                    </a:lnTo>
                    <a:lnTo>
                      <a:pt x="2832" y="451"/>
                    </a:lnTo>
                    <a:lnTo>
                      <a:pt x="2785" y="425"/>
                    </a:lnTo>
                    <a:lnTo>
                      <a:pt x="2735" y="393"/>
                    </a:lnTo>
                    <a:lnTo>
                      <a:pt x="2679" y="358"/>
                    </a:lnTo>
                    <a:lnTo>
                      <a:pt x="2651" y="339"/>
                    </a:lnTo>
                    <a:lnTo>
                      <a:pt x="2625" y="321"/>
                    </a:lnTo>
                    <a:lnTo>
                      <a:pt x="2601" y="303"/>
                    </a:lnTo>
                    <a:lnTo>
                      <a:pt x="2579" y="285"/>
                    </a:lnTo>
                    <a:lnTo>
                      <a:pt x="2557" y="268"/>
                    </a:lnTo>
                    <a:lnTo>
                      <a:pt x="2538" y="251"/>
                    </a:lnTo>
                    <a:lnTo>
                      <a:pt x="2521" y="234"/>
                    </a:lnTo>
                    <a:lnTo>
                      <a:pt x="2504" y="218"/>
                    </a:lnTo>
                    <a:lnTo>
                      <a:pt x="2489" y="202"/>
                    </a:lnTo>
                    <a:lnTo>
                      <a:pt x="2475" y="187"/>
                    </a:lnTo>
                    <a:lnTo>
                      <a:pt x="2463" y="172"/>
                    </a:lnTo>
                    <a:lnTo>
                      <a:pt x="2451" y="157"/>
                    </a:lnTo>
                    <a:lnTo>
                      <a:pt x="2432" y="129"/>
                    </a:lnTo>
                    <a:lnTo>
                      <a:pt x="2418" y="104"/>
                    </a:lnTo>
                    <a:lnTo>
                      <a:pt x="2407" y="82"/>
                    </a:lnTo>
                    <a:lnTo>
                      <a:pt x="2399" y="61"/>
                    </a:lnTo>
                    <a:lnTo>
                      <a:pt x="2393" y="43"/>
                    </a:lnTo>
                    <a:lnTo>
                      <a:pt x="2390" y="29"/>
                    </a:lnTo>
                    <a:lnTo>
                      <a:pt x="2387" y="8"/>
                    </a:lnTo>
                    <a:lnTo>
                      <a:pt x="2388" y="0"/>
                    </a:lnTo>
                    <a:lnTo>
                      <a:pt x="2375" y="23"/>
                    </a:lnTo>
                    <a:lnTo>
                      <a:pt x="2361" y="49"/>
                    </a:lnTo>
                    <a:lnTo>
                      <a:pt x="2348" y="78"/>
                    </a:lnTo>
                    <a:lnTo>
                      <a:pt x="2334" y="111"/>
                    </a:lnTo>
                    <a:lnTo>
                      <a:pt x="2322" y="144"/>
                    </a:lnTo>
                    <a:lnTo>
                      <a:pt x="2310" y="180"/>
                    </a:lnTo>
                    <a:lnTo>
                      <a:pt x="2298" y="217"/>
                    </a:lnTo>
                    <a:lnTo>
                      <a:pt x="2285" y="253"/>
                    </a:lnTo>
                    <a:lnTo>
                      <a:pt x="2275" y="270"/>
                    </a:lnTo>
                    <a:lnTo>
                      <a:pt x="2265" y="285"/>
                    </a:lnTo>
                    <a:lnTo>
                      <a:pt x="2256" y="298"/>
                    </a:lnTo>
                    <a:lnTo>
                      <a:pt x="2249" y="309"/>
                    </a:lnTo>
                    <a:lnTo>
                      <a:pt x="2243" y="317"/>
                    </a:lnTo>
                    <a:lnTo>
                      <a:pt x="2237" y="324"/>
                    </a:lnTo>
                    <a:lnTo>
                      <a:pt x="2235" y="328"/>
                    </a:lnTo>
                    <a:lnTo>
                      <a:pt x="2234" y="330"/>
                    </a:lnTo>
                    <a:lnTo>
                      <a:pt x="2169" y="345"/>
                    </a:lnTo>
                    <a:lnTo>
                      <a:pt x="1999" y="387"/>
                    </a:lnTo>
                    <a:lnTo>
                      <a:pt x="1882" y="416"/>
                    </a:lnTo>
                    <a:lnTo>
                      <a:pt x="1751" y="449"/>
                    </a:lnTo>
                    <a:lnTo>
                      <a:pt x="1610" y="486"/>
                    </a:lnTo>
                    <a:lnTo>
                      <a:pt x="1461" y="526"/>
                    </a:lnTo>
                    <a:lnTo>
                      <a:pt x="1310" y="569"/>
                    </a:lnTo>
                    <a:lnTo>
                      <a:pt x="1159" y="613"/>
                    </a:lnTo>
                    <a:lnTo>
                      <a:pt x="1086" y="635"/>
                    </a:lnTo>
                    <a:lnTo>
                      <a:pt x="1014" y="656"/>
                    </a:lnTo>
                    <a:lnTo>
                      <a:pt x="944" y="678"/>
                    </a:lnTo>
                    <a:lnTo>
                      <a:pt x="877" y="701"/>
                    </a:lnTo>
                    <a:lnTo>
                      <a:pt x="814" y="723"/>
                    </a:lnTo>
                    <a:lnTo>
                      <a:pt x="755" y="745"/>
                    </a:lnTo>
                    <a:lnTo>
                      <a:pt x="699" y="766"/>
                    </a:lnTo>
                    <a:lnTo>
                      <a:pt x="648" y="786"/>
                    </a:lnTo>
                    <a:lnTo>
                      <a:pt x="603" y="806"/>
                    </a:lnTo>
                    <a:lnTo>
                      <a:pt x="563" y="826"/>
                    </a:lnTo>
                    <a:lnTo>
                      <a:pt x="529" y="845"/>
                    </a:lnTo>
                    <a:lnTo>
                      <a:pt x="503" y="862"/>
                    </a:lnTo>
                    <a:lnTo>
                      <a:pt x="466" y="890"/>
                    </a:lnTo>
                    <a:lnTo>
                      <a:pt x="430" y="918"/>
                    </a:lnTo>
                    <a:lnTo>
                      <a:pt x="396" y="947"/>
                    </a:lnTo>
                    <a:lnTo>
                      <a:pt x="362" y="977"/>
                    </a:lnTo>
                    <a:lnTo>
                      <a:pt x="331" y="1008"/>
                    </a:lnTo>
                    <a:lnTo>
                      <a:pt x="301" y="1039"/>
                    </a:lnTo>
                    <a:lnTo>
                      <a:pt x="271" y="1071"/>
                    </a:lnTo>
                    <a:lnTo>
                      <a:pt x="243" y="1105"/>
                    </a:lnTo>
                    <a:lnTo>
                      <a:pt x="217" y="1141"/>
                    </a:lnTo>
                    <a:lnTo>
                      <a:pt x="192" y="1177"/>
                    </a:lnTo>
                    <a:lnTo>
                      <a:pt x="168" y="1217"/>
                    </a:lnTo>
                    <a:lnTo>
                      <a:pt x="146" y="1257"/>
                    </a:lnTo>
                    <a:lnTo>
                      <a:pt x="125" y="1301"/>
                    </a:lnTo>
                    <a:lnTo>
                      <a:pt x="105" y="1347"/>
                    </a:lnTo>
                    <a:lnTo>
                      <a:pt x="87" y="1394"/>
                    </a:lnTo>
                    <a:lnTo>
                      <a:pt x="70" y="1445"/>
                    </a:lnTo>
                    <a:lnTo>
                      <a:pt x="56" y="1494"/>
                    </a:lnTo>
                    <a:lnTo>
                      <a:pt x="43" y="1539"/>
                    </a:lnTo>
                    <a:lnTo>
                      <a:pt x="33" y="1582"/>
                    </a:lnTo>
                    <a:lnTo>
                      <a:pt x="24" y="1621"/>
                    </a:lnTo>
                    <a:lnTo>
                      <a:pt x="18" y="1657"/>
                    </a:lnTo>
                    <a:lnTo>
                      <a:pt x="12" y="1692"/>
                    </a:lnTo>
                    <a:lnTo>
                      <a:pt x="8" y="1725"/>
                    </a:lnTo>
                    <a:lnTo>
                      <a:pt x="4" y="1755"/>
                    </a:lnTo>
                    <a:lnTo>
                      <a:pt x="2" y="1784"/>
                    </a:lnTo>
                    <a:lnTo>
                      <a:pt x="1" y="1811"/>
                    </a:lnTo>
                    <a:lnTo>
                      <a:pt x="1" y="1838"/>
                    </a:lnTo>
                    <a:lnTo>
                      <a:pt x="0" y="1863"/>
                    </a:lnTo>
                    <a:lnTo>
                      <a:pt x="1" y="1913"/>
                    </a:lnTo>
                    <a:lnTo>
                      <a:pt x="1" y="1961"/>
                    </a:lnTo>
                    <a:lnTo>
                      <a:pt x="2" y="1986"/>
                    </a:lnTo>
                    <a:lnTo>
                      <a:pt x="5" y="2012"/>
                    </a:lnTo>
                    <a:lnTo>
                      <a:pt x="10" y="2040"/>
                    </a:lnTo>
                    <a:lnTo>
                      <a:pt x="15" y="2068"/>
                    </a:lnTo>
                    <a:lnTo>
                      <a:pt x="30" y="2126"/>
                    </a:lnTo>
                    <a:lnTo>
                      <a:pt x="47" y="2184"/>
                    </a:lnTo>
                    <a:lnTo>
                      <a:pt x="63" y="2241"/>
                    </a:lnTo>
                    <a:lnTo>
                      <a:pt x="79" y="2293"/>
                    </a:lnTo>
                    <a:lnTo>
                      <a:pt x="84" y="2316"/>
                    </a:lnTo>
                    <a:lnTo>
                      <a:pt x="89" y="2338"/>
                    </a:lnTo>
                    <a:lnTo>
                      <a:pt x="92" y="2358"/>
                    </a:lnTo>
                    <a:lnTo>
                      <a:pt x="93" y="2376"/>
                    </a:lnTo>
                    <a:lnTo>
                      <a:pt x="95" y="2393"/>
                    </a:lnTo>
                    <a:lnTo>
                      <a:pt x="97" y="2412"/>
                    </a:lnTo>
                    <a:lnTo>
                      <a:pt x="102" y="2433"/>
                    </a:lnTo>
                    <a:lnTo>
                      <a:pt x="109" y="2456"/>
                    </a:lnTo>
                    <a:lnTo>
                      <a:pt x="125" y="2501"/>
                    </a:lnTo>
                    <a:lnTo>
                      <a:pt x="142" y="2547"/>
                    </a:lnTo>
                    <a:lnTo>
                      <a:pt x="161" y="2589"/>
                    </a:lnTo>
                    <a:lnTo>
                      <a:pt x="177" y="2623"/>
                    </a:lnTo>
                    <a:lnTo>
                      <a:pt x="188" y="2646"/>
                    </a:lnTo>
                    <a:lnTo>
                      <a:pt x="193" y="2654"/>
                    </a:lnTo>
                    <a:lnTo>
                      <a:pt x="2817" y="2455"/>
                    </a:lnTo>
                    <a:close/>
                  </a:path>
                </a:pathLst>
              </a:custGeom>
              <a:solidFill>
                <a:srgbClr val="F652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46"/>
              <p:cNvSpPr>
                <a:spLocks/>
              </p:cNvSpPr>
              <p:nvPr/>
            </p:nvSpPr>
            <p:spPr bwMode="auto">
              <a:xfrm>
                <a:off x="2026" y="1865"/>
                <a:ext cx="125" cy="117"/>
              </a:xfrm>
              <a:custGeom>
                <a:avLst/>
                <a:gdLst>
                  <a:gd name="T0" fmla="*/ 773 w 1122"/>
                  <a:gd name="T1" fmla="*/ 70 h 939"/>
                  <a:gd name="T2" fmla="*/ 801 w 1122"/>
                  <a:gd name="T3" fmla="*/ 70 h 939"/>
                  <a:gd name="T4" fmla="*/ 816 w 1122"/>
                  <a:gd name="T5" fmla="*/ 72 h 939"/>
                  <a:gd name="T6" fmla="*/ 827 w 1122"/>
                  <a:gd name="T7" fmla="*/ 97 h 939"/>
                  <a:gd name="T8" fmla="*/ 870 w 1122"/>
                  <a:gd name="T9" fmla="*/ 154 h 939"/>
                  <a:gd name="T10" fmla="*/ 947 w 1122"/>
                  <a:gd name="T11" fmla="*/ 237 h 939"/>
                  <a:gd name="T12" fmla="*/ 1076 w 1122"/>
                  <a:gd name="T13" fmla="*/ 364 h 939"/>
                  <a:gd name="T14" fmla="*/ 1121 w 1122"/>
                  <a:gd name="T15" fmla="*/ 419 h 939"/>
                  <a:gd name="T16" fmla="*/ 1116 w 1122"/>
                  <a:gd name="T17" fmla="*/ 500 h 939"/>
                  <a:gd name="T18" fmla="*/ 1104 w 1122"/>
                  <a:gd name="T19" fmla="*/ 587 h 939"/>
                  <a:gd name="T20" fmla="*/ 1079 w 1122"/>
                  <a:gd name="T21" fmla="*/ 672 h 939"/>
                  <a:gd name="T22" fmla="*/ 1063 w 1122"/>
                  <a:gd name="T23" fmla="*/ 708 h 939"/>
                  <a:gd name="T24" fmla="*/ 1040 w 1122"/>
                  <a:gd name="T25" fmla="*/ 736 h 939"/>
                  <a:gd name="T26" fmla="*/ 979 w 1122"/>
                  <a:gd name="T27" fmla="*/ 774 h 939"/>
                  <a:gd name="T28" fmla="*/ 808 w 1122"/>
                  <a:gd name="T29" fmla="*/ 857 h 939"/>
                  <a:gd name="T30" fmla="*/ 678 w 1122"/>
                  <a:gd name="T31" fmla="*/ 916 h 939"/>
                  <a:gd name="T32" fmla="*/ 623 w 1122"/>
                  <a:gd name="T33" fmla="*/ 930 h 939"/>
                  <a:gd name="T34" fmla="*/ 543 w 1122"/>
                  <a:gd name="T35" fmla="*/ 938 h 939"/>
                  <a:gd name="T36" fmla="*/ 435 w 1122"/>
                  <a:gd name="T37" fmla="*/ 938 h 939"/>
                  <a:gd name="T38" fmla="*/ 330 w 1122"/>
                  <a:gd name="T39" fmla="*/ 923 h 939"/>
                  <a:gd name="T40" fmla="*/ 263 w 1122"/>
                  <a:gd name="T41" fmla="*/ 907 h 939"/>
                  <a:gd name="T42" fmla="*/ 195 w 1122"/>
                  <a:gd name="T43" fmla="*/ 883 h 939"/>
                  <a:gd name="T44" fmla="*/ 103 w 1122"/>
                  <a:gd name="T45" fmla="*/ 838 h 939"/>
                  <a:gd name="T46" fmla="*/ 37 w 1122"/>
                  <a:gd name="T47" fmla="*/ 797 h 939"/>
                  <a:gd name="T48" fmla="*/ 7 w 1122"/>
                  <a:gd name="T49" fmla="*/ 767 h 939"/>
                  <a:gd name="T50" fmla="*/ 0 w 1122"/>
                  <a:gd name="T51" fmla="*/ 749 h 939"/>
                  <a:gd name="T52" fmla="*/ 5 w 1122"/>
                  <a:gd name="T53" fmla="*/ 738 h 939"/>
                  <a:gd name="T54" fmla="*/ 48 w 1122"/>
                  <a:gd name="T55" fmla="*/ 761 h 939"/>
                  <a:gd name="T56" fmla="*/ 107 w 1122"/>
                  <a:gd name="T57" fmla="*/ 782 h 939"/>
                  <a:gd name="T58" fmla="*/ 167 w 1122"/>
                  <a:gd name="T59" fmla="*/ 792 h 939"/>
                  <a:gd name="T60" fmla="*/ 206 w 1122"/>
                  <a:gd name="T61" fmla="*/ 793 h 939"/>
                  <a:gd name="T62" fmla="*/ 245 w 1122"/>
                  <a:gd name="T63" fmla="*/ 788 h 939"/>
                  <a:gd name="T64" fmla="*/ 286 w 1122"/>
                  <a:gd name="T65" fmla="*/ 775 h 939"/>
                  <a:gd name="T66" fmla="*/ 327 w 1122"/>
                  <a:gd name="T67" fmla="*/ 752 h 939"/>
                  <a:gd name="T68" fmla="*/ 366 w 1122"/>
                  <a:gd name="T69" fmla="*/ 718 h 939"/>
                  <a:gd name="T70" fmla="*/ 396 w 1122"/>
                  <a:gd name="T71" fmla="*/ 678 h 939"/>
                  <a:gd name="T72" fmla="*/ 420 w 1122"/>
                  <a:gd name="T73" fmla="*/ 633 h 939"/>
                  <a:gd name="T74" fmla="*/ 444 w 1122"/>
                  <a:gd name="T75" fmla="*/ 568 h 939"/>
                  <a:gd name="T76" fmla="*/ 467 w 1122"/>
                  <a:gd name="T77" fmla="*/ 460 h 939"/>
                  <a:gd name="T78" fmla="*/ 485 w 1122"/>
                  <a:gd name="T79" fmla="*/ 347 h 939"/>
                  <a:gd name="T80" fmla="*/ 507 w 1122"/>
                  <a:gd name="T81" fmla="*/ 235 h 939"/>
                  <a:gd name="T82" fmla="*/ 526 w 1122"/>
                  <a:gd name="T83" fmla="*/ 151 h 939"/>
                  <a:gd name="T84" fmla="*/ 539 w 1122"/>
                  <a:gd name="T85" fmla="*/ 62 h 939"/>
                  <a:gd name="T86" fmla="*/ 550 w 1122"/>
                  <a:gd name="T87" fmla="*/ 4 h 939"/>
                  <a:gd name="T88" fmla="*/ 617 w 1122"/>
                  <a:gd name="T89" fmla="*/ 41 h 939"/>
                  <a:gd name="T90" fmla="*/ 669 w 1122"/>
                  <a:gd name="T91" fmla="*/ 61 h 939"/>
                  <a:gd name="T92" fmla="*/ 725 w 1122"/>
                  <a:gd name="T93" fmla="*/ 72 h 93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22"/>
                  <a:gd name="T142" fmla="*/ 0 h 939"/>
                  <a:gd name="T143" fmla="*/ 1122 w 1122"/>
                  <a:gd name="T144" fmla="*/ 939 h 93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22" h="939">
                    <a:moveTo>
                      <a:pt x="763" y="71"/>
                    </a:moveTo>
                    <a:lnTo>
                      <a:pt x="766" y="71"/>
                    </a:lnTo>
                    <a:lnTo>
                      <a:pt x="773" y="70"/>
                    </a:lnTo>
                    <a:lnTo>
                      <a:pt x="782" y="70"/>
                    </a:lnTo>
                    <a:lnTo>
                      <a:pt x="792" y="70"/>
                    </a:lnTo>
                    <a:lnTo>
                      <a:pt x="801" y="70"/>
                    </a:lnTo>
                    <a:lnTo>
                      <a:pt x="808" y="70"/>
                    </a:lnTo>
                    <a:lnTo>
                      <a:pt x="814" y="71"/>
                    </a:lnTo>
                    <a:lnTo>
                      <a:pt x="816" y="72"/>
                    </a:lnTo>
                    <a:lnTo>
                      <a:pt x="818" y="79"/>
                    </a:lnTo>
                    <a:lnTo>
                      <a:pt x="822" y="88"/>
                    </a:lnTo>
                    <a:lnTo>
                      <a:pt x="827" y="97"/>
                    </a:lnTo>
                    <a:lnTo>
                      <a:pt x="834" y="106"/>
                    </a:lnTo>
                    <a:lnTo>
                      <a:pt x="850" y="129"/>
                    </a:lnTo>
                    <a:lnTo>
                      <a:pt x="870" y="154"/>
                    </a:lnTo>
                    <a:lnTo>
                      <a:pt x="893" y="181"/>
                    </a:lnTo>
                    <a:lnTo>
                      <a:pt x="919" y="209"/>
                    </a:lnTo>
                    <a:lnTo>
                      <a:pt x="947" y="237"/>
                    </a:lnTo>
                    <a:lnTo>
                      <a:pt x="975" y="266"/>
                    </a:lnTo>
                    <a:lnTo>
                      <a:pt x="1028" y="319"/>
                    </a:lnTo>
                    <a:lnTo>
                      <a:pt x="1076" y="364"/>
                    </a:lnTo>
                    <a:lnTo>
                      <a:pt x="1108" y="395"/>
                    </a:lnTo>
                    <a:lnTo>
                      <a:pt x="1122" y="407"/>
                    </a:lnTo>
                    <a:lnTo>
                      <a:pt x="1121" y="419"/>
                    </a:lnTo>
                    <a:lnTo>
                      <a:pt x="1120" y="452"/>
                    </a:lnTo>
                    <a:lnTo>
                      <a:pt x="1118" y="475"/>
                    </a:lnTo>
                    <a:lnTo>
                      <a:pt x="1116" y="500"/>
                    </a:lnTo>
                    <a:lnTo>
                      <a:pt x="1113" y="528"/>
                    </a:lnTo>
                    <a:lnTo>
                      <a:pt x="1109" y="556"/>
                    </a:lnTo>
                    <a:lnTo>
                      <a:pt x="1104" y="587"/>
                    </a:lnTo>
                    <a:lnTo>
                      <a:pt x="1097" y="617"/>
                    </a:lnTo>
                    <a:lnTo>
                      <a:pt x="1089" y="645"/>
                    </a:lnTo>
                    <a:lnTo>
                      <a:pt x="1079" y="672"/>
                    </a:lnTo>
                    <a:lnTo>
                      <a:pt x="1074" y="685"/>
                    </a:lnTo>
                    <a:lnTo>
                      <a:pt x="1068" y="697"/>
                    </a:lnTo>
                    <a:lnTo>
                      <a:pt x="1063" y="708"/>
                    </a:lnTo>
                    <a:lnTo>
                      <a:pt x="1056" y="719"/>
                    </a:lnTo>
                    <a:lnTo>
                      <a:pt x="1048" y="728"/>
                    </a:lnTo>
                    <a:lnTo>
                      <a:pt x="1040" y="736"/>
                    </a:lnTo>
                    <a:lnTo>
                      <a:pt x="1031" y="744"/>
                    </a:lnTo>
                    <a:lnTo>
                      <a:pt x="1023" y="750"/>
                    </a:lnTo>
                    <a:lnTo>
                      <a:pt x="979" y="774"/>
                    </a:lnTo>
                    <a:lnTo>
                      <a:pt x="926" y="801"/>
                    </a:lnTo>
                    <a:lnTo>
                      <a:pt x="868" y="830"/>
                    </a:lnTo>
                    <a:lnTo>
                      <a:pt x="808" y="857"/>
                    </a:lnTo>
                    <a:lnTo>
                      <a:pt x="754" y="883"/>
                    </a:lnTo>
                    <a:lnTo>
                      <a:pt x="709" y="903"/>
                    </a:lnTo>
                    <a:lnTo>
                      <a:pt x="678" y="916"/>
                    </a:lnTo>
                    <a:lnTo>
                      <a:pt x="667" y="921"/>
                    </a:lnTo>
                    <a:lnTo>
                      <a:pt x="656" y="924"/>
                    </a:lnTo>
                    <a:lnTo>
                      <a:pt x="623" y="930"/>
                    </a:lnTo>
                    <a:lnTo>
                      <a:pt x="601" y="933"/>
                    </a:lnTo>
                    <a:lnTo>
                      <a:pt x="574" y="936"/>
                    </a:lnTo>
                    <a:lnTo>
                      <a:pt x="543" y="938"/>
                    </a:lnTo>
                    <a:lnTo>
                      <a:pt x="510" y="939"/>
                    </a:lnTo>
                    <a:lnTo>
                      <a:pt x="474" y="939"/>
                    </a:lnTo>
                    <a:lnTo>
                      <a:pt x="435" y="938"/>
                    </a:lnTo>
                    <a:lnTo>
                      <a:pt x="394" y="934"/>
                    </a:lnTo>
                    <a:lnTo>
                      <a:pt x="351" y="928"/>
                    </a:lnTo>
                    <a:lnTo>
                      <a:pt x="330" y="923"/>
                    </a:lnTo>
                    <a:lnTo>
                      <a:pt x="308" y="919"/>
                    </a:lnTo>
                    <a:lnTo>
                      <a:pt x="286" y="913"/>
                    </a:lnTo>
                    <a:lnTo>
                      <a:pt x="263" y="907"/>
                    </a:lnTo>
                    <a:lnTo>
                      <a:pt x="241" y="900"/>
                    </a:lnTo>
                    <a:lnTo>
                      <a:pt x="219" y="892"/>
                    </a:lnTo>
                    <a:lnTo>
                      <a:pt x="195" y="883"/>
                    </a:lnTo>
                    <a:lnTo>
                      <a:pt x="173" y="873"/>
                    </a:lnTo>
                    <a:lnTo>
                      <a:pt x="135" y="855"/>
                    </a:lnTo>
                    <a:lnTo>
                      <a:pt x="103" y="838"/>
                    </a:lnTo>
                    <a:lnTo>
                      <a:pt x="76" y="823"/>
                    </a:lnTo>
                    <a:lnTo>
                      <a:pt x="55" y="809"/>
                    </a:lnTo>
                    <a:lnTo>
                      <a:pt x="37" y="797"/>
                    </a:lnTo>
                    <a:lnTo>
                      <a:pt x="24" y="786"/>
                    </a:lnTo>
                    <a:lnTo>
                      <a:pt x="14" y="776"/>
                    </a:lnTo>
                    <a:lnTo>
                      <a:pt x="7" y="767"/>
                    </a:lnTo>
                    <a:lnTo>
                      <a:pt x="2" y="760"/>
                    </a:lnTo>
                    <a:lnTo>
                      <a:pt x="0" y="754"/>
                    </a:lnTo>
                    <a:lnTo>
                      <a:pt x="0" y="749"/>
                    </a:lnTo>
                    <a:lnTo>
                      <a:pt x="0" y="746"/>
                    </a:lnTo>
                    <a:lnTo>
                      <a:pt x="2" y="740"/>
                    </a:lnTo>
                    <a:lnTo>
                      <a:pt x="5" y="738"/>
                    </a:lnTo>
                    <a:lnTo>
                      <a:pt x="12" y="744"/>
                    </a:lnTo>
                    <a:lnTo>
                      <a:pt x="34" y="754"/>
                    </a:lnTo>
                    <a:lnTo>
                      <a:pt x="48" y="761"/>
                    </a:lnTo>
                    <a:lnTo>
                      <a:pt x="66" y="768"/>
                    </a:lnTo>
                    <a:lnTo>
                      <a:pt x="86" y="775"/>
                    </a:lnTo>
                    <a:lnTo>
                      <a:pt x="107" y="782"/>
                    </a:lnTo>
                    <a:lnTo>
                      <a:pt x="131" y="787"/>
                    </a:lnTo>
                    <a:lnTo>
                      <a:pt x="155" y="791"/>
                    </a:lnTo>
                    <a:lnTo>
                      <a:pt x="167" y="792"/>
                    </a:lnTo>
                    <a:lnTo>
                      <a:pt x="180" y="793"/>
                    </a:lnTo>
                    <a:lnTo>
                      <a:pt x="193" y="793"/>
                    </a:lnTo>
                    <a:lnTo>
                      <a:pt x="206" y="793"/>
                    </a:lnTo>
                    <a:lnTo>
                      <a:pt x="220" y="792"/>
                    </a:lnTo>
                    <a:lnTo>
                      <a:pt x="233" y="790"/>
                    </a:lnTo>
                    <a:lnTo>
                      <a:pt x="245" y="788"/>
                    </a:lnTo>
                    <a:lnTo>
                      <a:pt x="259" y="785"/>
                    </a:lnTo>
                    <a:lnTo>
                      <a:pt x="272" y="780"/>
                    </a:lnTo>
                    <a:lnTo>
                      <a:pt x="286" y="775"/>
                    </a:lnTo>
                    <a:lnTo>
                      <a:pt x="299" y="768"/>
                    </a:lnTo>
                    <a:lnTo>
                      <a:pt x="311" y="761"/>
                    </a:lnTo>
                    <a:lnTo>
                      <a:pt x="327" y="752"/>
                    </a:lnTo>
                    <a:lnTo>
                      <a:pt x="340" y="740"/>
                    </a:lnTo>
                    <a:lnTo>
                      <a:pt x="354" y="729"/>
                    </a:lnTo>
                    <a:lnTo>
                      <a:pt x="366" y="718"/>
                    </a:lnTo>
                    <a:lnTo>
                      <a:pt x="377" y="705"/>
                    </a:lnTo>
                    <a:lnTo>
                      <a:pt x="387" y="692"/>
                    </a:lnTo>
                    <a:lnTo>
                      <a:pt x="396" y="678"/>
                    </a:lnTo>
                    <a:lnTo>
                      <a:pt x="405" y="663"/>
                    </a:lnTo>
                    <a:lnTo>
                      <a:pt x="413" y="648"/>
                    </a:lnTo>
                    <a:lnTo>
                      <a:pt x="420" y="633"/>
                    </a:lnTo>
                    <a:lnTo>
                      <a:pt x="427" y="617"/>
                    </a:lnTo>
                    <a:lnTo>
                      <a:pt x="434" y="601"/>
                    </a:lnTo>
                    <a:lnTo>
                      <a:pt x="444" y="568"/>
                    </a:lnTo>
                    <a:lnTo>
                      <a:pt x="453" y="533"/>
                    </a:lnTo>
                    <a:lnTo>
                      <a:pt x="461" y="497"/>
                    </a:lnTo>
                    <a:lnTo>
                      <a:pt x="467" y="460"/>
                    </a:lnTo>
                    <a:lnTo>
                      <a:pt x="474" y="422"/>
                    </a:lnTo>
                    <a:lnTo>
                      <a:pt x="480" y="385"/>
                    </a:lnTo>
                    <a:lnTo>
                      <a:pt x="485" y="347"/>
                    </a:lnTo>
                    <a:lnTo>
                      <a:pt x="492" y="309"/>
                    </a:lnTo>
                    <a:lnTo>
                      <a:pt x="500" y="272"/>
                    </a:lnTo>
                    <a:lnTo>
                      <a:pt x="507" y="235"/>
                    </a:lnTo>
                    <a:lnTo>
                      <a:pt x="514" y="208"/>
                    </a:lnTo>
                    <a:lnTo>
                      <a:pt x="521" y="179"/>
                    </a:lnTo>
                    <a:lnTo>
                      <a:pt x="526" y="151"/>
                    </a:lnTo>
                    <a:lnTo>
                      <a:pt x="531" y="122"/>
                    </a:lnTo>
                    <a:lnTo>
                      <a:pt x="535" y="92"/>
                    </a:lnTo>
                    <a:lnTo>
                      <a:pt x="539" y="62"/>
                    </a:lnTo>
                    <a:lnTo>
                      <a:pt x="542" y="31"/>
                    </a:lnTo>
                    <a:lnTo>
                      <a:pt x="544" y="0"/>
                    </a:lnTo>
                    <a:lnTo>
                      <a:pt x="550" y="4"/>
                    </a:lnTo>
                    <a:lnTo>
                      <a:pt x="564" y="14"/>
                    </a:lnTo>
                    <a:lnTo>
                      <a:pt x="588" y="26"/>
                    </a:lnTo>
                    <a:lnTo>
                      <a:pt x="617" y="41"/>
                    </a:lnTo>
                    <a:lnTo>
                      <a:pt x="633" y="48"/>
                    </a:lnTo>
                    <a:lnTo>
                      <a:pt x="651" y="54"/>
                    </a:lnTo>
                    <a:lnTo>
                      <a:pt x="669" y="61"/>
                    </a:lnTo>
                    <a:lnTo>
                      <a:pt x="687" y="66"/>
                    </a:lnTo>
                    <a:lnTo>
                      <a:pt x="706" y="69"/>
                    </a:lnTo>
                    <a:lnTo>
                      <a:pt x="725" y="72"/>
                    </a:lnTo>
                    <a:lnTo>
                      <a:pt x="744" y="72"/>
                    </a:lnTo>
                    <a:lnTo>
                      <a:pt x="763" y="71"/>
                    </a:lnTo>
                    <a:close/>
                  </a:path>
                </a:pathLst>
              </a:custGeom>
              <a:solidFill>
                <a:srgbClr val="5312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47"/>
              <p:cNvSpPr>
                <a:spLocks/>
              </p:cNvSpPr>
              <p:nvPr/>
            </p:nvSpPr>
            <p:spPr bwMode="auto">
              <a:xfrm>
                <a:off x="2038" y="1685"/>
                <a:ext cx="438" cy="479"/>
              </a:xfrm>
              <a:custGeom>
                <a:avLst/>
                <a:gdLst>
                  <a:gd name="T0" fmla="*/ 605 w 3944"/>
                  <a:gd name="T1" fmla="*/ 2149 h 3834"/>
                  <a:gd name="T2" fmla="*/ 472 w 3944"/>
                  <a:gd name="T3" fmla="*/ 2270 h 3834"/>
                  <a:gd name="T4" fmla="*/ 392 w 3944"/>
                  <a:gd name="T5" fmla="*/ 2369 h 3834"/>
                  <a:gd name="T6" fmla="*/ 246 w 3944"/>
                  <a:gd name="T7" fmla="*/ 2575 h 3834"/>
                  <a:gd name="T8" fmla="*/ 157 w 3944"/>
                  <a:gd name="T9" fmla="*/ 2741 h 3834"/>
                  <a:gd name="T10" fmla="*/ 108 w 3944"/>
                  <a:gd name="T11" fmla="*/ 2893 h 3834"/>
                  <a:gd name="T12" fmla="*/ 88 w 3944"/>
                  <a:gd name="T13" fmla="*/ 3024 h 3834"/>
                  <a:gd name="T14" fmla="*/ 83 w 3944"/>
                  <a:gd name="T15" fmla="*/ 3128 h 3834"/>
                  <a:gd name="T16" fmla="*/ 64 w 3944"/>
                  <a:gd name="T17" fmla="*/ 3197 h 3834"/>
                  <a:gd name="T18" fmla="*/ 26 w 3944"/>
                  <a:gd name="T19" fmla="*/ 3257 h 3834"/>
                  <a:gd name="T20" fmla="*/ 1 w 3944"/>
                  <a:gd name="T21" fmla="*/ 3318 h 3834"/>
                  <a:gd name="T22" fmla="*/ 8 w 3944"/>
                  <a:gd name="T23" fmla="*/ 3411 h 3834"/>
                  <a:gd name="T24" fmla="*/ 52 w 3944"/>
                  <a:gd name="T25" fmla="*/ 3698 h 3834"/>
                  <a:gd name="T26" fmla="*/ 2942 w 3944"/>
                  <a:gd name="T27" fmla="*/ 3624 h 3834"/>
                  <a:gd name="T28" fmla="*/ 2921 w 3944"/>
                  <a:gd name="T29" fmla="*/ 3456 h 3834"/>
                  <a:gd name="T30" fmla="*/ 2902 w 3944"/>
                  <a:gd name="T31" fmla="*/ 3167 h 3834"/>
                  <a:gd name="T32" fmla="*/ 2898 w 3944"/>
                  <a:gd name="T33" fmla="*/ 2938 h 3834"/>
                  <a:gd name="T34" fmla="*/ 2882 w 3944"/>
                  <a:gd name="T35" fmla="*/ 2649 h 3834"/>
                  <a:gd name="T36" fmla="*/ 2874 w 3944"/>
                  <a:gd name="T37" fmla="*/ 2449 h 3834"/>
                  <a:gd name="T38" fmla="*/ 2888 w 3944"/>
                  <a:gd name="T39" fmla="*/ 2377 h 3834"/>
                  <a:gd name="T40" fmla="*/ 2952 w 3944"/>
                  <a:gd name="T41" fmla="*/ 2242 h 3834"/>
                  <a:gd name="T42" fmla="*/ 3241 w 3944"/>
                  <a:gd name="T43" fmla="*/ 1703 h 3834"/>
                  <a:gd name="T44" fmla="*/ 3338 w 3944"/>
                  <a:gd name="T45" fmla="*/ 1502 h 3834"/>
                  <a:gd name="T46" fmla="*/ 3399 w 3944"/>
                  <a:gd name="T47" fmla="*/ 1386 h 3834"/>
                  <a:gd name="T48" fmla="*/ 3473 w 3944"/>
                  <a:gd name="T49" fmla="*/ 1294 h 3834"/>
                  <a:gd name="T50" fmla="*/ 3545 w 3944"/>
                  <a:gd name="T51" fmla="*/ 1202 h 3834"/>
                  <a:gd name="T52" fmla="*/ 3606 w 3944"/>
                  <a:gd name="T53" fmla="*/ 1087 h 3834"/>
                  <a:gd name="T54" fmla="*/ 3720 w 3944"/>
                  <a:gd name="T55" fmla="*/ 781 h 3834"/>
                  <a:gd name="T56" fmla="*/ 3799 w 3944"/>
                  <a:gd name="T57" fmla="*/ 581 h 3834"/>
                  <a:gd name="T58" fmla="*/ 3863 w 3944"/>
                  <a:gd name="T59" fmla="*/ 445 h 3834"/>
                  <a:gd name="T60" fmla="*/ 3933 w 3944"/>
                  <a:gd name="T61" fmla="*/ 256 h 3834"/>
                  <a:gd name="T62" fmla="*/ 3916 w 3944"/>
                  <a:gd name="T63" fmla="*/ 217 h 3834"/>
                  <a:gd name="T64" fmla="*/ 3766 w 3944"/>
                  <a:gd name="T65" fmla="*/ 185 h 3834"/>
                  <a:gd name="T66" fmla="*/ 3691 w 3944"/>
                  <a:gd name="T67" fmla="*/ 157 h 3834"/>
                  <a:gd name="T68" fmla="*/ 3627 w 3944"/>
                  <a:gd name="T69" fmla="*/ 114 h 3834"/>
                  <a:gd name="T70" fmla="*/ 3524 w 3944"/>
                  <a:gd name="T71" fmla="*/ 18 h 3834"/>
                  <a:gd name="T72" fmla="*/ 3443 w 3944"/>
                  <a:gd name="T73" fmla="*/ 61 h 3834"/>
                  <a:gd name="T74" fmla="*/ 3196 w 3944"/>
                  <a:gd name="T75" fmla="*/ 316 h 3834"/>
                  <a:gd name="T76" fmla="*/ 3022 w 3944"/>
                  <a:gd name="T77" fmla="*/ 531 h 3834"/>
                  <a:gd name="T78" fmla="*/ 2954 w 3944"/>
                  <a:gd name="T79" fmla="*/ 636 h 3834"/>
                  <a:gd name="T80" fmla="*/ 2843 w 3944"/>
                  <a:gd name="T81" fmla="*/ 816 h 3834"/>
                  <a:gd name="T82" fmla="*/ 2651 w 3944"/>
                  <a:gd name="T83" fmla="*/ 1079 h 3834"/>
                  <a:gd name="T84" fmla="*/ 2578 w 3944"/>
                  <a:gd name="T85" fmla="*/ 1194 h 3834"/>
                  <a:gd name="T86" fmla="*/ 2447 w 3944"/>
                  <a:gd name="T87" fmla="*/ 1410 h 3834"/>
                  <a:gd name="T88" fmla="*/ 2379 w 3944"/>
                  <a:gd name="T89" fmla="*/ 1509 h 3834"/>
                  <a:gd name="T90" fmla="*/ 1968 w 3944"/>
                  <a:gd name="T91" fmla="*/ 1594 h 3834"/>
                  <a:gd name="T92" fmla="*/ 1578 w 3944"/>
                  <a:gd name="T93" fmla="*/ 1691 h 3834"/>
                  <a:gd name="T94" fmla="*/ 1309 w 3944"/>
                  <a:gd name="T95" fmla="*/ 1771 h 3834"/>
                  <a:gd name="T96" fmla="*/ 1058 w 3944"/>
                  <a:gd name="T97" fmla="*/ 1862 h 3834"/>
                  <a:gd name="T98" fmla="*/ 852 w 3944"/>
                  <a:gd name="T99" fmla="*/ 1962 h 383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944"/>
                  <a:gd name="T151" fmla="*/ 0 h 3834"/>
                  <a:gd name="T152" fmla="*/ 3944 w 3944"/>
                  <a:gd name="T153" fmla="*/ 3834 h 383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944" h="3834">
                    <a:moveTo>
                      <a:pt x="772" y="2015"/>
                    </a:moveTo>
                    <a:lnTo>
                      <a:pt x="709" y="2066"/>
                    </a:lnTo>
                    <a:lnTo>
                      <a:pt x="653" y="2110"/>
                    </a:lnTo>
                    <a:lnTo>
                      <a:pt x="605" y="2149"/>
                    </a:lnTo>
                    <a:lnTo>
                      <a:pt x="564" y="2185"/>
                    </a:lnTo>
                    <a:lnTo>
                      <a:pt x="528" y="2216"/>
                    </a:lnTo>
                    <a:lnTo>
                      <a:pt x="498" y="2244"/>
                    </a:lnTo>
                    <a:lnTo>
                      <a:pt x="472" y="2270"/>
                    </a:lnTo>
                    <a:lnTo>
                      <a:pt x="450" y="2295"/>
                    </a:lnTo>
                    <a:lnTo>
                      <a:pt x="429" y="2319"/>
                    </a:lnTo>
                    <a:lnTo>
                      <a:pt x="410" y="2344"/>
                    </a:lnTo>
                    <a:lnTo>
                      <a:pt x="392" y="2369"/>
                    </a:lnTo>
                    <a:lnTo>
                      <a:pt x="373" y="2395"/>
                    </a:lnTo>
                    <a:lnTo>
                      <a:pt x="331" y="2456"/>
                    </a:lnTo>
                    <a:lnTo>
                      <a:pt x="276" y="2532"/>
                    </a:lnTo>
                    <a:lnTo>
                      <a:pt x="246" y="2575"/>
                    </a:lnTo>
                    <a:lnTo>
                      <a:pt x="219" y="2617"/>
                    </a:lnTo>
                    <a:lnTo>
                      <a:pt x="196" y="2659"/>
                    </a:lnTo>
                    <a:lnTo>
                      <a:pt x="175" y="2700"/>
                    </a:lnTo>
                    <a:lnTo>
                      <a:pt x="157" y="2741"/>
                    </a:lnTo>
                    <a:lnTo>
                      <a:pt x="141" y="2780"/>
                    </a:lnTo>
                    <a:lnTo>
                      <a:pt x="128" y="2819"/>
                    </a:lnTo>
                    <a:lnTo>
                      <a:pt x="117" y="2856"/>
                    </a:lnTo>
                    <a:lnTo>
                      <a:pt x="108" y="2893"/>
                    </a:lnTo>
                    <a:lnTo>
                      <a:pt x="100" y="2927"/>
                    </a:lnTo>
                    <a:lnTo>
                      <a:pt x="94" y="2961"/>
                    </a:lnTo>
                    <a:lnTo>
                      <a:pt x="91" y="2992"/>
                    </a:lnTo>
                    <a:lnTo>
                      <a:pt x="88" y="3024"/>
                    </a:lnTo>
                    <a:lnTo>
                      <a:pt x="86" y="3053"/>
                    </a:lnTo>
                    <a:lnTo>
                      <a:pt x="84" y="3080"/>
                    </a:lnTo>
                    <a:lnTo>
                      <a:pt x="84" y="3105"/>
                    </a:lnTo>
                    <a:lnTo>
                      <a:pt x="83" y="3128"/>
                    </a:lnTo>
                    <a:lnTo>
                      <a:pt x="81" y="3147"/>
                    </a:lnTo>
                    <a:lnTo>
                      <a:pt x="77" y="3166"/>
                    </a:lnTo>
                    <a:lnTo>
                      <a:pt x="71" y="3183"/>
                    </a:lnTo>
                    <a:lnTo>
                      <a:pt x="64" y="3197"/>
                    </a:lnTo>
                    <a:lnTo>
                      <a:pt x="58" y="3211"/>
                    </a:lnTo>
                    <a:lnTo>
                      <a:pt x="50" y="3223"/>
                    </a:lnTo>
                    <a:lnTo>
                      <a:pt x="42" y="3235"/>
                    </a:lnTo>
                    <a:lnTo>
                      <a:pt x="26" y="3257"/>
                    </a:lnTo>
                    <a:lnTo>
                      <a:pt x="13" y="3279"/>
                    </a:lnTo>
                    <a:lnTo>
                      <a:pt x="8" y="3292"/>
                    </a:lnTo>
                    <a:lnTo>
                      <a:pt x="3" y="3304"/>
                    </a:lnTo>
                    <a:lnTo>
                      <a:pt x="1" y="3318"/>
                    </a:lnTo>
                    <a:lnTo>
                      <a:pt x="0" y="3333"/>
                    </a:lnTo>
                    <a:lnTo>
                      <a:pt x="1" y="3353"/>
                    </a:lnTo>
                    <a:lnTo>
                      <a:pt x="3" y="3379"/>
                    </a:lnTo>
                    <a:lnTo>
                      <a:pt x="8" y="3411"/>
                    </a:lnTo>
                    <a:lnTo>
                      <a:pt x="12" y="3448"/>
                    </a:lnTo>
                    <a:lnTo>
                      <a:pt x="24" y="3530"/>
                    </a:lnTo>
                    <a:lnTo>
                      <a:pt x="39" y="3616"/>
                    </a:lnTo>
                    <a:lnTo>
                      <a:pt x="52" y="3698"/>
                    </a:lnTo>
                    <a:lnTo>
                      <a:pt x="64" y="3768"/>
                    </a:lnTo>
                    <a:lnTo>
                      <a:pt x="73" y="3816"/>
                    </a:lnTo>
                    <a:lnTo>
                      <a:pt x="77" y="3834"/>
                    </a:lnTo>
                    <a:lnTo>
                      <a:pt x="2942" y="3624"/>
                    </a:lnTo>
                    <a:lnTo>
                      <a:pt x="2940" y="3613"/>
                    </a:lnTo>
                    <a:lnTo>
                      <a:pt x="2935" y="3579"/>
                    </a:lnTo>
                    <a:lnTo>
                      <a:pt x="2929" y="3527"/>
                    </a:lnTo>
                    <a:lnTo>
                      <a:pt x="2921" y="3456"/>
                    </a:lnTo>
                    <a:lnTo>
                      <a:pt x="2913" y="3372"/>
                    </a:lnTo>
                    <a:lnTo>
                      <a:pt x="2907" y="3274"/>
                    </a:lnTo>
                    <a:lnTo>
                      <a:pt x="2904" y="3222"/>
                    </a:lnTo>
                    <a:lnTo>
                      <a:pt x="2902" y="3167"/>
                    </a:lnTo>
                    <a:lnTo>
                      <a:pt x="2901" y="3110"/>
                    </a:lnTo>
                    <a:lnTo>
                      <a:pt x="2901" y="3052"/>
                    </a:lnTo>
                    <a:lnTo>
                      <a:pt x="2900" y="2994"/>
                    </a:lnTo>
                    <a:lnTo>
                      <a:pt x="2898" y="2938"/>
                    </a:lnTo>
                    <a:lnTo>
                      <a:pt x="2896" y="2884"/>
                    </a:lnTo>
                    <a:lnTo>
                      <a:pt x="2894" y="2833"/>
                    </a:lnTo>
                    <a:lnTo>
                      <a:pt x="2888" y="2737"/>
                    </a:lnTo>
                    <a:lnTo>
                      <a:pt x="2882" y="2649"/>
                    </a:lnTo>
                    <a:lnTo>
                      <a:pt x="2876" y="2572"/>
                    </a:lnTo>
                    <a:lnTo>
                      <a:pt x="2874" y="2506"/>
                    </a:lnTo>
                    <a:lnTo>
                      <a:pt x="2874" y="2476"/>
                    </a:lnTo>
                    <a:lnTo>
                      <a:pt x="2874" y="2449"/>
                    </a:lnTo>
                    <a:lnTo>
                      <a:pt x="2876" y="2425"/>
                    </a:lnTo>
                    <a:lnTo>
                      <a:pt x="2881" y="2403"/>
                    </a:lnTo>
                    <a:lnTo>
                      <a:pt x="2883" y="2392"/>
                    </a:lnTo>
                    <a:lnTo>
                      <a:pt x="2888" y="2377"/>
                    </a:lnTo>
                    <a:lnTo>
                      <a:pt x="2895" y="2360"/>
                    </a:lnTo>
                    <a:lnTo>
                      <a:pt x="2904" y="2341"/>
                    </a:lnTo>
                    <a:lnTo>
                      <a:pt x="2925" y="2296"/>
                    </a:lnTo>
                    <a:lnTo>
                      <a:pt x="2952" y="2242"/>
                    </a:lnTo>
                    <a:lnTo>
                      <a:pt x="3017" y="2118"/>
                    </a:lnTo>
                    <a:lnTo>
                      <a:pt x="3091" y="1979"/>
                    </a:lnTo>
                    <a:lnTo>
                      <a:pt x="3168" y="1838"/>
                    </a:lnTo>
                    <a:lnTo>
                      <a:pt x="3241" y="1703"/>
                    </a:lnTo>
                    <a:lnTo>
                      <a:pt x="3272" y="1642"/>
                    </a:lnTo>
                    <a:lnTo>
                      <a:pt x="3300" y="1587"/>
                    </a:lnTo>
                    <a:lnTo>
                      <a:pt x="3322" y="1540"/>
                    </a:lnTo>
                    <a:lnTo>
                      <a:pt x="3338" y="1502"/>
                    </a:lnTo>
                    <a:lnTo>
                      <a:pt x="3351" y="1470"/>
                    </a:lnTo>
                    <a:lnTo>
                      <a:pt x="3367" y="1440"/>
                    </a:lnTo>
                    <a:lnTo>
                      <a:pt x="3382" y="1412"/>
                    </a:lnTo>
                    <a:lnTo>
                      <a:pt x="3399" y="1386"/>
                    </a:lnTo>
                    <a:lnTo>
                      <a:pt x="3417" y="1362"/>
                    </a:lnTo>
                    <a:lnTo>
                      <a:pt x="3435" y="1339"/>
                    </a:lnTo>
                    <a:lnTo>
                      <a:pt x="3454" y="1317"/>
                    </a:lnTo>
                    <a:lnTo>
                      <a:pt x="3473" y="1294"/>
                    </a:lnTo>
                    <a:lnTo>
                      <a:pt x="3490" y="1272"/>
                    </a:lnTo>
                    <a:lnTo>
                      <a:pt x="3509" y="1249"/>
                    </a:lnTo>
                    <a:lnTo>
                      <a:pt x="3527" y="1226"/>
                    </a:lnTo>
                    <a:lnTo>
                      <a:pt x="3545" y="1202"/>
                    </a:lnTo>
                    <a:lnTo>
                      <a:pt x="3562" y="1176"/>
                    </a:lnTo>
                    <a:lnTo>
                      <a:pt x="3577" y="1148"/>
                    </a:lnTo>
                    <a:lnTo>
                      <a:pt x="3593" y="1119"/>
                    </a:lnTo>
                    <a:lnTo>
                      <a:pt x="3606" y="1087"/>
                    </a:lnTo>
                    <a:lnTo>
                      <a:pt x="3633" y="1016"/>
                    </a:lnTo>
                    <a:lnTo>
                      <a:pt x="3662" y="939"/>
                    </a:lnTo>
                    <a:lnTo>
                      <a:pt x="3691" y="860"/>
                    </a:lnTo>
                    <a:lnTo>
                      <a:pt x="3720" y="781"/>
                    </a:lnTo>
                    <a:lnTo>
                      <a:pt x="3748" y="708"/>
                    </a:lnTo>
                    <a:lnTo>
                      <a:pt x="3775" y="639"/>
                    </a:lnTo>
                    <a:lnTo>
                      <a:pt x="3787" y="609"/>
                    </a:lnTo>
                    <a:lnTo>
                      <a:pt x="3799" y="581"/>
                    </a:lnTo>
                    <a:lnTo>
                      <a:pt x="3810" y="557"/>
                    </a:lnTo>
                    <a:lnTo>
                      <a:pt x="3822" y="536"/>
                    </a:lnTo>
                    <a:lnTo>
                      <a:pt x="3842" y="493"/>
                    </a:lnTo>
                    <a:lnTo>
                      <a:pt x="3863" y="445"/>
                    </a:lnTo>
                    <a:lnTo>
                      <a:pt x="3884" y="393"/>
                    </a:lnTo>
                    <a:lnTo>
                      <a:pt x="3903" y="341"/>
                    </a:lnTo>
                    <a:lnTo>
                      <a:pt x="3920" y="294"/>
                    </a:lnTo>
                    <a:lnTo>
                      <a:pt x="3933" y="256"/>
                    </a:lnTo>
                    <a:lnTo>
                      <a:pt x="3941" y="230"/>
                    </a:lnTo>
                    <a:lnTo>
                      <a:pt x="3944" y="221"/>
                    </a:lnTo>
                    <a:lnTo>
                      <a:pt x="3936" y="220"/>
                    </a:lnTo>
                    <a:lnTo>
                      <a:pt x="3916" y="217"/>
                    </a:lnTo>
                    <a:lnTo>
                      <a:pt x="3886" y="212"/>
                    </a:lnTo>
                    <a:lnTo>
                      <a:pt x="3849" y="205"/>
                    </a:lnTo>
                    <a:lnTo>
                      <a:pt x="3808" y="196"/>
                    </a:lnTo>
                    <a:lnTo>
                      <a:pt x="3766" y="185"/>
                    </a:lnTo>
                    <a:lnTo>
                      <a:pt x="3746" y="178"/>
                    </a:lnTo>
                    <a:lnTo>
                      <a:pt x="3726" y="172"/>
                    </a:lnTo>
                    <a:lnTo>
                      <a:pt x="3708" y="165"/>
                    </a:lnTo>
                    <a:lnTo>
                      <a:pt x="3691" y="157"/>
                    </a:lnTo>
                    <a:lnTo>
                      <a:pt x="3674" y="148"/>
                    </a:lnTo>
                    <a:lnTo>
                      <a:pt x="3659" y="138"/>
                    </a:lnTo>
                    <a:lnTo>
                      <a:pt x="3642" y="126"/>
                    </a:lnTo>
                    <a:lnTo>
                      <a:pt x="3627" y="114"/>
                    </a:lnTo>
                    <a:lnTo>
                      <a:pt x="3595" y="88"/>
                    </a:lnTo>
                    <a:lnTo>
                      <a:pt x="3567" y="62"/>
                    </a:lnTo>
                    <a:lnTo>
                      <a:pt x="3543" y="38"/>
                    </a:lnTo>
                    <a:lnTo>
                      <a:pt x="3524" y="18"/>
                    </a:lnTo>
                    <a:lnTo>
                      <a:pt x="3512" y="4"/>
                    </a:lnTo>
                    <a:lnTo>
                      <a:pt x="3507" y="0"/>
                    </a:lnTo>
                    <a:lnTo>
                      <a:pt x="3489" y="15"/>
                    </a:lnTo>
                    <a:lnTo>
                      <a:pt x="3443" y="61"/>
                    </a:lnTo>
                    <a:lnTo>
                      <a:pt x="3372" y="130"/>
                    </a:lnTo>
                    <a:lnTo>
                      <a:pt x="3288" y="216"/>
                    </a:lnTo>
                    <a:lnTo>
                      <a:pt x="3243" y="264"/>
                    </a:lnTo>
                    <a:lnTo>
                      <a:pt x="3196" y="316"/>
                    </a:lnTo>
                    <a:lnTo>
                      <a:pt x="3150" y="368"/>
                    </a:lnTo>
                    <a:lnTo>
                      <a:pt x="3106" y="422"/>
                    </a:lnTo>
                    <a:lnTo>
                      <a:pt x="3062" y="477"/>
                    </a:lnTo>
                    <a:lnTo>
                      <a:pt x="3022" y="531"/>
                    </a:lnTo>
                    <a:lnTo>
                      <a:pt x="3003" y="558"/>
                    </a:lnTo>
                    <a:lnTo>
                      <a:pt x="2985" y="584"/>
                    </a:lnTo>
                    <a:lnTo>
                      <a:pt x="2970" y="610"/>
                    </a:lnTo>
                    <a:lnTo>
                      <a:pt x="2954" y="636"/>
                    </a:lnTo>
                    <a:lnTo>
                      <a:pt x="2925" y="686"/>
                    </a:lnTo>
                    <a:lnTo>
                      <a:pt x="2897" y="731"/>
                    </a:lnTo>
                    <a:lnTo>
                      <a:pt x="2869" y="775"/>
                    </a:lnTo>
                    <a:lnTo>
                      <a:pt x="2843" y="816"/>
                    </a:lnTo>
                    <a:lnTo>
                      <a:pt x="2790" y="891"/>
                    </a:lnTo>
                    <a:lnTo>
                      <a:pt x="2740" y="958"/>
                    </a:lnTo>
                    <a:lnTo>
                      <a:pt x="2693" y="1020"/>
                    </a:lnTo>
                    <a:lnTo>
                      <a:pt x="2651" y="1079"/>
                    </a:lnTo>
                    <a:lnTo>
                      <a:pt x="2631" y="1108"/>
                    </a:lnTo>
                    <a:lnTo>
                      <a:pt x="2612" y="1136"/>
                    </a:lnTo>
                    <a:lnTo>
                      <a:pt x="2595" y="1165"/>
                    </a:lnTo>
                    <a:lnTo>
                      <a:pt x="2578" y="1194"/>
                    </a:lnTo>
                    <a:lnTo>
                      <a:pt x="2545" y="1253"/>
                    </a:lnTo>
                    <a:lnTo>
                      <a:pt x="2512" y="1309"/>
                    </a:lnTo>
                    <a:lnTo>
                      <a:pt x="2478" y="1362"/>
                    </a:lnTo>
                    <a:lnTo>
                      <a:pt x="2447" y="1410"/>
                    </a:lnTo>
                    <a:lnTo>
                      <a:pt x="2419" y="1451"/>
                    </a:lnTo>
                    <a:lnTo>
                      <a:pt x="2398" y="1482"/>
                    </a:lnTo>
                    <a:lnTo>
                      <a:pt x="2383" y="1502"/>
                    </a:lnTo>
                    <a:lnTo>
                      <a:pt x="2379" y="1509"/>
                    </a:lnTo>
                    <a:lnTo>
                      <a:pt x="2324" y="1519"/>
                    </a:lnTo>
                    <a:lnTo>
                      <a:pt x="2179" y="1547"/>
                    </a:lnTo>
                    <a:lnTo>
                      <a:pt x="2080" y="1569"/>
                    </a:lnTo>
                    <a:lnTo>
                      <a:pt x="1968" y="1594"/>
                    </a:lnTo>
                    <a:lnTo>
                      <a:pt x="1845" y="1622"/>
                    </a:lnTo>
                    <a:lnTo>
                      <a:pt x="1713" y="1655"/>
                    </a:lnTo>
                    <a:lnTo>
                      <a:pt x="1646" y="1672"/>
                    </a:lnTo>
                    <a:lnTo>
                      <a:pt x="1578" y="1691"/>
                    </a:lnTo>
                    <a:lnTo>
                      <a:pt x="1510" y="1710"/>
                    </a:lnTo>
                    <a:lnTo>
                      <a:pt x="1442" y="1729"/>
                    </a:lnTo>
                    <a:lnTo>
                      <a:pt x="1376" y="1750"/>
                    </a:lnTo>
                    <a:lnTo>
                      <a:pt x="1309" y="1771"/>
                    </a:lnTo>
                    <a:lnTo>
                      <a:pt x="1243" y="1793"/>
                    </a:lnTo>
                    <a:lnTo>
                      <a:pt x="1179" y="1816"/>
                    </a:lnTo>
                    <a:lnTo>
                      <a:pt x="1117" y="1839"/>
                    </a:lnTo>
                    <a:lnTo>
                      <a:pt x="1058" y="1862"/>
                    </a:lnTo>
                    <a:lnTo>
                      <a:pt x="1001" y="1886"/>
                    </a:lnTo>
                    <a:lnTo>
                      <a:pt x="947" y="1911"/>
                    </a:lnTo>
                    <a:lnTo>
                      <a:pt x="897" y="1937"/>
                    </a:lnTo>
                    <a:lnTo>
                      <a:pt x="852" y="1962"/>
                    </a:lnTo>
                    <a:lnTo>
                      <a:pt x="810" y="1989"/>
                    </a:lnTo>
                    <a:lnTo>
                      <a:pt x="772" y="2015"/>
                    </a:lnTo>
                    <a:close/>
                  </a:path>
                </a:pathLst>
              </a:custGeom>
              <a:solidFill>
                <a:srgbClr val="047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48"/>
              <p:cNvSpPr>
                <a:spLocks/>
              </p:cNvSpPr>
              <p:nvPr/>
            </p:nvSpPr>
            <p:spPr bwMode="auto">
              <a:xfrm>
                <a:off x="2167" y="1896"/>
                <a:ext cx="108" cy="78"/>
              </a:xfrm>
              <a:custGeom>
                <a:avLst/>
                <a:gdLst>
                  <a:gd name="T0" fmla="*/ 0 w 975"/>
                  <a:gd name="T1" fmla="*/ 0 h 624"/>
                  <a:gd name="T2" fmla="*/ 62 w 975"/>
                  <a:gd name="T3" fmla="*/ 265 h 624"/>
                  <a:gd name="T4" fmla="*/ 81 w 975"/>
                  <a:gd name="T5" fmla="*/ 282 h 624"/>
                  <a:gd name="T6" fmla="*/ 132 w 975"/>
                  <a:gd name="T7" fmla="*/ 324 h 624"/>
                  <a:gd name="T8" fmla="*/ 205 w 975"/>
                  <a:gd name="T9" fmla="*/ 383 h 624"/>
                  <a:gd name="T10" fmla="*/ 294 w 975"/>
                  <a:gd name="T11" fmla="*/ 452 h 624"/>
                  <a:gd name="T12" fmla="*/ 340 w 975"/>
                  <a:gd name="T13" fmla="*/ 486 h 624"/>
                  <a:gd name="T14" fmla="*/ 387 w 975"/>
                  <a:gd name="T15" fmla="*/ 520 h 624"/>
                  <a:gd name="T16" fmla="*/ 433 w 975"/>
                  <a:gd name="T17" fmla="*/ 550 h 624"/>
                  <a:gd name="T18" fmla="*/ 476 w 975"/>
                  <a:gd name="T19" fmla="*/ 576 h 624"/>
                  <a:gd name="T20" fmla="*/ 496 w 975"/>
                  <a:gd name="T21" fmla="*/ 587 h 624"/>
                  <a:gd name="T22" fmla="*/ 517 w 975"/>
                  <a:gd name="T23" fmla="*/ 598 h 624"/>
                  <a:gd name="T24" fmla="*/ 535 w 975"/>
                  <a:gd name="T25" fmla="*/ 607 h 624"/>
                  <a:gd name="T26" fmla="*/ 552 w 975"/>
                  <a:gd name="T27" fmla="*/ 613 h 624"/>
                  <a:gd name="T28" fmla="*/ 568 w 975"/>
                  <a:gd name="T29" fmla="*/ 619 h 624"/>
                  <a:gd name="T30" fmla="*/ 582 w 975"/>
                  <a:gd name="T31" fmla="*/ 623 h 624"/>
                  <a:gd name="T32" fmla="*/ 596 w 975"/>
                  <a:gd name="T33" fmla="*/ 624 h 624"/>
                  <a:gd name="T34" fmla="*/ 607 w 975"/>
                  <a:gd name="T35" fmla="*/ 623 h 624"/>
                  <a:gd name="T36" fmla="*/ 617 w 975"/>
                  <a:gd name="T37" fmla="*/ 619 h 624"/>
                  <a:gd name="T38" fmla="*/ 628 w 975"/>
                  <a:gd name="T39" fmla="*/ 614 h 624"/>
                  <a:gd name="T40" fmla="*/ 640 w 975"/>
                  <a:gd name="T41" fmla="*/ 607 h 624"/>
                  <a:gd name="T42" fmla="*/ 654 w 975"/>
                  <a:gd name="T43" fmla="*/ 598 h 624"/>
                  <a:gd name="T44" fmla="*/ 667 w 975"/>
                  <a:gd name="T45" fmla="*/ 586 h 624"/>
                  <a:gd name="T46" fmla="*/ 680 w 975"/>
                  <a:gd name="T47" fmla="*/ 574 h 624"/>
                  <a:gd name="T48" fmla="*/ 695 w 975"/>
                  <a:gd name="T49" fmla="*/ 560 h 624"/>
                  <a:gd name="T50" fmla="*/ 709 w 975"/>
                  <a:gd name="T51" fmla="*/ 545 h 624"/>
                  <a:gd name="T52" fmla="*/ 740 w 975"/>
                  <a:gd name="T53" fmla="*/ 510 h 624"/>
                  <a:gd name="T54" fmla="*/ 771 w 975"/>
                  <a:gd name="T55" fmla="*/ 473 h 624"/>
                  <a:gd name="T56" fmla="*/ 801 w 975"/>
                  <a:gd name="T57" fmla="*/ 433 h 624"/>
                  <a:gd name="T58" fmla="*/ 831 w 975"/>
                  <a:gd name="T59" fmla="*/ 393 h 624"/>
                  <a:gd name="T60" fmla="*/ 887 w 975"/>
                  <a:gd name="T61" fmla="*/ 314 h 624"/>
                  <a:gd name="T62" fmla="*/ 932 w 975"/>
                  <a:gd name="T63" fmla="*/ 245 h 624"/>
                  <a:gd name="T64" fmla="*/ 964 w 975"/>
                  <a:gd name="T65" fmla="*/ 197 h 624"/>
                  <a:gd name="T66" fmla="*/ 975 w 975"/>
                  <a:gd name="T67" fmla="*/ 180 h 624"/>
                  <a:gd name="T68" fmla="*/ 937 w 975"/>
                  <a:gd name="T69" fmla="*/ 64 h 624"/>
                  <a:gd name="T70" fmla="*/ 0 w 975"/>
                  <a:gd name="T71" fmla="*/ 0 h 62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75"/>
                  <a:gd name="T109" fmla="*/ 0 h 624"/>
                  <a:gd name="T110" fmla="*/ 975 w 975"/>
                  <a:gd name="T111" fmla="*/ 624 h 62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75" h="624">
                    <a:moveTo>
                      <a:pt x="0" y="0"/>
                    </a:moveTo>
                    <a:lnTo>
                      <a:pt x="62" y="265"/>
                    </a:lnTo>
                    <a:lnTo>
                      <a:pt x="81" y="282"/>
                    </a:lnTo>
                    <a:lnTo>
                      <a:pt x="132" y="324"/>
                    </a:lnTo>
                    <a:lnTo>
                      <a:pt x="205" y="383"/>
                    </a:lnTo>
                    <a:lnTo>
                      <a:pt x="294" y="452"/>
                    </a:lnTo>
                    <a:lnTo>
                      <a:pt x="340" y="486"/>
                    </a:lnTo>
                    <a:lnTo>
                      <a:pt x="387" y="520"/>
                    </a:lnTo>
                    <a:lnTo>
                      <a:pt x="433" y="550"/>
                    </a:lnTo>
                    <a:lnTo>
                      <a:pt x="476" y="576"/>
                    </a:lnTo>
                    <a:lnTo>
                      <a:pt x="496" y="587"/>
                    </a:lnTo>
                    <a:lnTo>
                      <a:pt x="517" y="598"/>
                    </a:lnTo>
                    <a:lnTo>
                      <a:pt x="535" y="607"/>
                    </a:lnTo>
                    <a:lnTo>
                      <a:pt x="552" y="613"/>
                    </a:lnTo>
                    <a:lnTo>
                      <a:pt x="568" y="619"/>
                    </a:lnTo>
                    <a:lnTo>
                      <a:pt x="582" y="623"/>
                    </a:lnTo>
                    <a:lnTo>
                      <a:pt x="596" y="624"/>
                    </a:lnTo>
                    <a:lnTo>
                      <a:pt x="607" y="623"/>
                    </a:lnTo>
                    <a:lnTo>
                      <a:pt x="617" y="619"/>
                    </a:lnTo>
                    <a:lnTo>
                      <a:pt x="628" y="614"/>
                    </a:lnTo>
                    <a:lnTo>
                      <a:pt x="640" y="607"/>
                    </a:lnTo>
                    <a:lnTo>
                      <a:pt x="654" y="598"/>
                    </a:lnTo>
                    <a:lnTo>
                      <a:pt x="667" y="586"/>
                    </a:lnTo>
                    <a:lnTo>
                      <a:pt x="680" y="574"/>
                    </a:lnTo>
                    <a:lnTo>
                      <a:pt x="695" y="560"/>
                    </a:lnTo>
                    <a:lnTo>
                      <a:pt x="709" y="545"/>
                    </a:lnTo>
                    <a:lnTo>
                      <a:pt x="740" y="510"/>
                    </a:lnTo>
                    <a:lnTo>
                      <a:pt x="771" y="473"/>
                    </a:lnTo>
                    <a:lnTo>
                      <a:pt x="801" y="433"/>
                    </a:lnTo>
                    <a:lnTo>
                      <a:pt x="831" y="393"/>
                    </a:lnTo>
                    <a:lnTo>
                      <a:pt x="887" y="314"/>
                    </a:lnTo>
                    <a:lnTo>
                      <a:pt x="932" y="245"/>
                    </a:lnTo>
                    <a:lnTo>
                      <a:pt x="964" y="197"/>
                    </a:lnTo>
                    <a:lnTo>
                      <a:pt x="975" y="180"/>
                    </a:lnTo>
                    <a:lnTo>
                      <a:pt x="937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93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49"/>
              <p:cNvSpPr>
                <a:spLocks/>
              </p:cNvSpPr>
              <p:nvPr/>
            </p:nvSpPr>
            <p:spPr bwMode="auto">
              <a:xfrm>
                <a:off x="2759" y="1868"/>
                <a:ext cx="120" cy="45"/>
              </a:xfrm>
              <a:custGeom>
                <a:avLst/>
                <a:gdLst>
                  <a:gd name="T0" fmla="*/ 0 w 1080"/>
                  <a:gd name="T1" fmla="*/ 0 h 361"/>
                  <a:gd name="T2" fmla="*/ 0 w 1080"/>
                  <a:gd name="T3" fmla="*/ 6 h 361"/>
                  <a:gd name="T4" fmla="*/ 0 w 1080"/>
                  <a:gd name="T5" fmla="*/ 20 h 361"/>
                  <a:gd name="T6" fmla="*/ 3 w 1080"/>
                  <a:gd name="T7" fmla="*/ 31 h 361"/>
                  <a:gd name="T8" fmla="*/ 6 w 1080"/>
                  <a:gd name="T9" fmla="*/ 43 h 361"/>
                  <a:gd name="T10" fmla="*/ 10 w 1080"/>
                  <a:gd name="T11" fmla="*/ 56 h 361"/>
                  <a:gd name="T12" fmla="*/ 17 w 1080"/>
                  <a:gd name="T13" fmla="*/ 72 h 361"/>
                  <a:gd name="T14" fmla="*/ 26 w 1080"/>
                  <a:gd name="T15" fmla="*/ 89 h 361"/>
                  <a:gd name="T16" fmla="*/ 37 w 1080"/>
                  <a:gd name="T17" fmla="*/ 106 h 361"/>
                  <a:gd name="T18" fmla="*/ 53 w 1080"/>
                  <a:gd name="T19" fmla="*/ 126 h 361"/>
                  <a:gd name="T20" fmla="*/ 71 w 1080"/>
                  <a:gd name="T21" fmla="*/ 146 h 361"/>
                  <a:gd name="T22" fmla="*/ 81 w 1080"/>
                  <a:gd name="T23" fmla="*/ 155 h 361"/>
                  <a:gd name="T24" fmla="*/ 93 w 1080"/>
                  <a:gd name="T25" fmla="*/ 166 h 361"/>
                  <a:gd name="T26" fmla="*/ 105 w 1080"/>
                  <a:gd name="T27" fmla="*/ 176 h 361"/>
                  <a:gd name="T28" fmla="*/ 119 w 1080"/>
                  <a:gd name="T29" fmla="*/ 186 h 361"/>
                  <a:gd name="T30" fmla="*/ 133 w 1080"/>
                  <a:gd name="T31" fmla="*/ 197 h 361"/>
                  <a:gd name="T32" fmla="*/ 149 w 1080"/>
                  <a:gd name="T33" fmla="*/ 208 h 361"/>
                  <a:gd name="T34" fmla="*/ 166 w 1080"/>
                  <a:gd name="T35" fmla="*/ 219 h 361"/>
                  <a:gd name="T36" fmla="*/ 184 w 1080"/>
                  <a:gd name="T37" fmla="*/ 229 h 361"/>
                  <a:gd name="T38" fmla="*/ 222 w 1080"/>
                  <a:gd name="T39" fmla="*/ 250 h 361"/>
                  <a:gd name="T40" fmla="*/ 262 w 1080"/>
                  <a:gd name="T41" fmla="*/ 268 h 361"/>
                  <a:gd name="T42" fmla="*/ 302 w 1080"/>
                  <a:gd name="T43" fmla="*/ 284 h 361"/>
                  <a:gd name="T44" fmla="*/ 343 w 1080"/>
                  <a:gd name="T45" fmla="*/ 300 h 361"/>
                  <a:gd name="T46" fmla="*/ 383 w 1080"/>
                  <a:gd name="T47" fmla="*/ 313 h 361"/>
                  <a:gd name="T48" fmla="*/ 423 w 1080"/>
                  <a:gd name="T49" fmla="*/ 325 h 361"/>
                  <a:gd name="T50" fmla="*/ 463 w 1080"/>
                  <a:gd name="T51" fmla="*/ 334 h 361"/>
                  <a:gd name="T52" fmla="*/ 502 w 1080"/>
                  <a:gd name="T53" fmla="*/ 342 h 361"/>
                  <a:gd name="T54" fmla="*/ 540 w 1080"/>
                  <a:gd name="T55" fmla="*/ 350 h 361"/>
                  <a:gd name="T56" fmla="*/ 576 w 1080"/>
                  <a:gd name="T57" fmla="*/ 355 h 361"/>
                  <a:gd name="T58" fmla="*/ 611 w 1080"/>
                  <a:gd name="T59" fmla="*/ 358 h 361"/>
                  <a:gd name="T60" fmla="*/ 644 w 1080"/>
                  <a:gd name="T61" fmla="*/ 360 h 361"/>
                  <a:gd name="T62" fmla="*/ 674 w 1080"/>
                  <a:gd name="T63" fmla="*/ 361 h 361"/>
                  <a:gd name="T64" fmla="*/ 702 w 1080"/>
                  <a:gd name="T65" fmla="*/ 360 h 361"/>
                  <a:gd name="T66" fmla="*/ 727 w 1080"/>
                  <a:gd name="T67" fmla="*/ 358 h 361"/>
                  <a:gd name="T68" fmla="*/ 748 w 1080"/>
                  <a:gd name="T69" fmla="*/ 355 h 361"/>
                  <a:gd name="T70" fmla="*/ 760 w 1080"/>
                  <a:gd name="T71" fmla="*/ 353 h 361"/>
                  <a:gd name="T72" fmla="*/ 770 w 1080"/>
                  <a:gd name="T73" fmla="*/ 349 h 361"/>
                  <a:gd name="T74" fmla="*/ 782 w 1080"/>
                  <a:gd name="T75" fmla="*/ 343 h 361"/>
                  <a:gd name="T76" fmla="*/ 794 w 1080"/>
                  <a:gd name="T77" fmla="*/ 338 h 361"/>
                  <a:gd name="T78" fmla="*/ 819 w 1080"/>
                  <a:gd name="T79" fmla="*/ 324 h 361"/>
                  <a:gd name="T80" fmla="*/ 845 w 1080"/>
                  <a:gd name="T81" fmla="*/ 306 h 361"/>
                  <a:gd name="T82" fmla="*/ 873 w 1080"/>
                  <a:gd name="T83" fmla="*/ 287 h 361"/>
                  <a:gd name="T84" fmla="*/ 901 w 1080"/>
                  <a:gd name="T85" fmla="*/ 265 h 361"/>
                  <a:gd name="T86" fmla="*/ 928 w 1080"/>
                  <a:gd name="T87" fmla="*/ 244 h 361"/>
                  <a:gd name="T88" fmla="*/ 955 w 1080"/>
                  <a:gd name="T89" fmla="*/ 221 h 361"/>
                  <a:gd name="T90" fmla="*/ 1004 w 1080"/>
                  <a:gd name="T91" fmla="*/ 177 h 361"/>
                  <a:gd name="T92" fmla="*/ 1044 w 1080"/>
                  <a:gd name="T93" fmla="*/ 140 h 361"/>
                  <a:gd name="T94" fmla="*/ 1071 w 1080"/>
                  <a:gd name="T95" fmla="*/ 113 h 361"/>
                  <a:gd name="T96" fmla="*/ 1080 w 1080"/>
                  <a:gd name="T97" fmla="*/ 103 h 361"/>
                  <a:gd name="T98" fmla="*/ 1017 w 1080"/>
                  <a:gd name="T99" fmla="*/ 52 h 361"/>
                  <a:gd name="T100" fmla="*/ 0 w 1080"/>
                  <a:gd name="T101" fmla="*/ 0 h 36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80"/>
                  <a:gd name="T154" fmla="*/ 0 h 361"/>
                  <a:gd name="T155" fmla="*/ 1080 w 1080"/>
                  <a:gd name="T156" fmla="*/ 361 h 36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80" h="361">
                    <a:moveTo>
                      <a:pt x="0" y="0"/>
                    </a:moveTo>
                    <a:lnTo>
                      <a:pt x="0" y="6"/>
                    </a:lnTo>
                    <a:lnTo>
                      <a:pt x="0" y="20"/>
                    </a:lnTo>
                    <a:lnTo>
                      <a:pt x="3" y="31"/>
                    </a:lnTo>
                    <a:lnTo>
                      <a:pt x="6" y="43"/>
                    </a:lnTo>
                    <a:lnTo>
                      <a:pt x="10" y="56"/>
                    </a:lnTo>
                    <a:lnTo>
                      <a:pt x="17" y="72"/>
                    </a:lnTo>
                    <a:lnTo>
                      <a:pt x="26" y="89"/>
                    </a:lnTo>
                    <a:lnTo>
                      <a:pt x="37" y="106"/>
                    </a:lnTo>
                    <a:lnTo>
                      <a:pt x="53" y="126"/>
                    </a:lnTo>
                    <a:lnTo>
                      <a:pt x="71" y="146"/>
                    </a:lnTo>
                    <a:lnTo>
                      <a:pt x="81" y="155"/>
                    </a:lnTo>
                    <a:lnTo>
                      <a:pt x="93" y="166"/>
                    </a:lnTo>
                    <a:lnTo>
                      <a:pt x="105" y="176"/>
                    </a:lnTo>
                    <a:lnTo>
                      <a:pt x="119" y="186"/>
                    </a:lnTo>
                    <a:lnTo>
                      <a:pt x="133" y="197"/>
                    </a:lnTo>
                    <a:lnTo>
                      <a:pt x="149" y="208"/>
                    </a:lnTo>
                    <a:lnTo>
                      <a:pt x="166" y="219"/>
                    </a:lnTo>
                    <a:lnTo>
                      <a:pt x="184" y="229"/>
                    </a:lnTo>
                    <a:lnTo>
                      <a:pt x="222" y="250"/>
                    </a:lnTo>
                    <a:lnTo>
                      <a:pt x="262" y="268"/>
                    </a:lnTo>
                    <a:lnTo>
                      <a:pt x="302" y="284"/>
                    </a:lnTo>
                    <a:lnTo>
                      <a:pt x="343" y="300"/>
                    </a:lnTo>
                    <a:lnTo>
                      <a:pt x="383" y="313"/>
                    </a:lnTo>
                    <a:lnTo>
                      <a:pt x="423" y="325"/>
                    </a:lnTo>
                    <a:lnTo>
                      <a:pt x="463" y="334"/>
                    </a:lnTo>
                    <a:lnTo>
                      <a:pt x="502" y="342"/>
                    </a:lnTo>
                    <a:lnTo>
                      <a:pt x="540" y="350"/>
                    </a:lnTo>
                    <a:lnTo>
                      <a:pt x="576" y="355"/>
                    </a:lnTo>
                    <a:lnTo>
                      <a:pt x="611" y="358"/>
                    </a:lnTo>
                    <a:lnTo>
                      <a:pt x="644" y="360"/>
                    </a:lnTo>
                    <a:lnTo>
                      <a:pt x="674" y="361"/>
                    </a:lnTo>
                    <a:lnTo>
                      <a:pt x="702" y="360"/>
                    </a:lnTo>
                    <a:lnTo>
                      <a:pt x="727" y="358"/>
                    </a:lnTo>
                    <a:lnTo>
                      <a:pt x="748" y="355"/>
                    </a:lnTo>
                    <a:lnTo>
                      <a:pt x="760" y="353"/>
                    </a:lnTo>
                    <a:lnTo>
                      <a:pt x="770" y="349"/>
                    </a:lnTo>
                    <a:lnTo>
                      <a:pt x="782" y="343"/>
                    </a:lnTo>
                    <a:lnTo>
                      <a:pt x="794" y="338"/>
                    </a:lnTo>
                    <a:lnTo>
                      <a:pt x="819" y="324"/>
                    </a:lnTo>
                    <a:lnTo>
                      <a:pt x="845" y="306"/>
                    </a:lnTo>
                    <a:lnTo>
                      <a:pt x="873" y="287"/>
                    </a:lnTo>
                    <a:lnTo>
                      <a:pt x="901" y="265"/>
                    </a:lnTo>
                    <a:lnTo>
                      <a:pt x="928" y="244"/>
                    </a:lnTo>
                    <a:lnTo>
                      <a:pt x="955" y="221"/>
                    </a:lnTo>
                    <a:lnTo>
                      <a:pt x="1004" y="177"/>
                    </a:lnTo>
                    <a:lnTo>
                      <a:pt x="1044" y="140"/>
                    </a:lnTo>
                    <a:lnTo>
                      <a:pt x="1071" y="113"/>
                    </a:lnTo>
                    <a:lnTo>
                      <a:pt x="1080" y="103"/>
                    </a:lnTo>
                    <a:lnTo>
                      <a:pt x="1017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93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50"/>
              <p:cNvSpPr>
                <a:spLocks/>
              </p:cNvSpPr>
              <p:nvPr/>
            </p:nvSpPr>
            <p:spPr bwMode="auto">
              <a:xfrm>
                <a:off x="2740" y="2128"/>
                <a:ext cx="239" cy="156"/>
              </a:xfrm>
              <a:custGeom>
                <a:avLst/>
                <a:gdLst>
                  <a:gd name="T0" fmla="*/ 525 w 2149"/>
                  <a:gd name="T1" fmla="*/ 1239 h 1252"/>
                  <a:gd name="T2" fmla="*/ 617 w 2149"/>
                  <a:gd name="T3" fmla="*/ 1181 h 1252"/>
                  <a:gd name="T4" fmla="*/ 714 w 2149"/>
                  <a:gd name="T5" fmla="*/ 1127 h 1252"/>
                  <a:gd name="T6" fmla="*/ 834 w 2149"/>
                  <a:gd name="T7" fmla="*/ 1069 h 1252"/>
                  <a:gd name="T8" fmla="*/ 938 w 2149"/>
                  <a:gd name="T9" fmla="*/ 1025 h 1252"/>
                  <a:gd name="T10" fmla="*/ 1012 w 2149"/>
                  <a:gd name="T11" fmla="*/ 999 h 1252"/>
                  <a:gd name="T12" fmla="*/ 1090 w 2149"/>
                  <a:gd name="T13" fmla="*/ 975 h 1252"/>
                  <a:gd name="T14" fmla="*/ 1170 w 2149"/>
                  <a:gd name="T15" fmla="*/ 954 h 1252"/>
                  <a:gd name="T16" fmla="*/ 1254 w 2149"/>
                  <a:gd name="T17" fmla="*/ 938 h 1252"/>
                  <a:gd name="T18" fmla="*/ 1338 w 2149"/>
                  <a:gd name="T19" fmla="*/ 926 h 1252"/>
                  <a:gd name="T20" fmla="*/ 1424 w 2149"/>
                  <a:gd name="T21" fmla="*/ 921 h 1252"/>
                  <a:gd name="T22" fmla="*/ 1507 w 2149"/>
                  <a:gd name="T23" fmla="*/ 919 h 1252"/>
                  <a:gd name="T24" fmla="*/ 1586 w 2149"/>
                  <a:gd name="T25" fmla="*/ 921 h 1252"/>
                  <a:gd name="T26" fmla="*/ 1660 w 2149"/>
                  <a:gd name="T27" fmla="*/ 925 h 1252"/>
                  <a:gd name="T28" fmla="*/ 1763 w 2149"/>
                  <a:gd name="T29" fmla="*/ 937 h 1252"/>
                  <a:gd name="T30" fmla="*/ 1885 w 2149"/>
                  <a:gd name="T31" fmla="*/ 958 h 1252"/>
                  <a:gd name="T32" fmla="*/ 1985 w 2149"/>
                  <a:gd name="T33" fmla="*/ 981 h 1252"/>
                  <a:gd name="T34" fmla="*/ 2064 w 2149"/>
                  <a:gd name="T35" fmla="*/ 1005 h 1252"/>
                  <a:gd name="T36" fmla="*/ 2134 w 2149"/>
                  <a:gd name="T37" fmla="*/ 1031 h 1252"/>
                  <a:gd name="T38" fmla="*/ 1643 w 2149"/>
                  <a:gd name="T39" fmla="*/ 118 h 1252"/>
                  <a:gd name="T40" fmla="*/ 1587 w 2149"/>
                  <a:gd name="T41" fmla="*/ 96 h 1252"/>
                  <a:gd name="T42" fmla="*/ 1521 w 2149"/>
                  <a:gd name="T43" fmla="*/ 74 h 1252"/>
                  <a:gd name="T44" fmla="*/ 1432 w 2149"/>
                  <a:gd name="T45" fmla="*/ 50 h 1252"/>
                  <a:gd name="T46" fmla="*/ 1320 w 2149"/>
                  <a:gd name="T47" fmla="*/ 27 h 1252"/>
                  <a:gd name="T48" fmla="*/ 1189 w 2149"/>
                  <a:gd name="T49" fmla="*/ 10 h 1252"/>
                  <a:gd name="T50" fmla="*/ 1116 w 2149"/>
                  <a:gd name="T51" fmla="*/ 3 h 1252"/>
                  <a:gd name="T52" fmla="*/ 1041 w 2149"/>
                  <a:gd name="T53" fmla="*/ 0 h 1252"/>
                  <a:gd name="T54" fmla="*/ 959 w 2149"/>
                  <a:gd name="T55" fmla="*/ 0 h 1252"/>
                  <a:gd name="T56" fmla="*/ 876 w 2149"/>
                  <a:gd name="T57" fmla="*/ 3 h 1252"/>
                  <a:gd name="T58" fmla="*/ 790 w 2149"/>
                  <a:gd name="T59" fmla="*/ 12 h 1252"/>
                  <a:gd name="T60" fmla="*/ 705 w 2149"/>
                  <a:gd name="T61" fmla="*/ 26 h 1252"/>
                  <a:gd name="T62" fmla="*/ 624 w 2149"/>
                  <a:gd name="T63" fmla="*/ 45 h 1252"/>
                  <a:gd name="T64" fmla="*/ 544 w 2149"/>
                  <a:gd name="T65" fmla="*/ 67 h 1252"/>
                  <a:gd name="T66" fmla="*/ 469 w 2149"/>
                  <a:gd name="T67" fmla="*/ 93 h 1252"/>
                  <a:gd name="T68" fmla="*/ 396 w 2149"/>
                  <a:gd name="T69" fmla="*/ 120 h 1252"/>
                  <a:gd name="T70" fmla="*/ 265 w 2149"/>
                  <a:gd name="T71" fmla="*/ 179 h 1252"/>
                  <a:gd name="T72" fmla="*/ 155 w 2149"/>
                  <a:gd name="T73" fmla="*/ 236 h 1252"/>
                  <a:gd name="T74" fmla="*/ 72 w 2149"/>
                  <a:gd name="T75" fmla="*/ 285 h 1252"/>
                  <a:gd name="T76" fmla="*/ 0 w 2149"/>
                  <a:gd name="T77" fmla="*/ 333 h 125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149"/>
                  <a:gd name="T118" fmla="*/ 0 h 1252"/>
                  <a:gd name="T119" fmla="*/ 2149 w 2149"/>
                  <a:gd name="T120" fmla="*/ 1252 h 125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149" h="1252">
                    <a:moveTo>
                      <a:pt x="507" y="1252"/>
                    </a:moveTo>
                    <a:lnTo>
                      <a:pt x="525" y="1239"/>
                    </a:lnTo>
                    <a:lnTo>
                      <a:pt x="579" y="1205"/>
                    </a:lnTo>
                    <a:lnTo>
                      <a:pt x="617" y="1181"/>
                    </a:lnTo>
                    <a:lnTo>
                      <a:pt x="663" y="1155"/>
                    </a:lnTo>
                    <a:lnTo>
                      <a:pt x="714" y="1127"/>
                    </a:lnTo>
                    <a:lnTo>
                      <a:pt x="772" y="1098"/>
                    </a:lnTo>
                    <a:lnTo>
                      <a:pt x="834" y="1069"/>
                    </a:lnTo>
                    <a:lnTo>
                      <a:pt x="902" y="1040"/>
                    </a:lnTo>
                    <a:lnTo>
                      <a:pt x="938" y="1025"/>
                    </a:lnTo>
                    <a:lnTo>
                      <a:pt x="975" y="1012"/>
                    </a:lnTo>
                    <a:lnTo>
                      <a:pt x="1012" y="999"/>
                    </a:lnTo>
                    <a:lnTo>
                      <a:pt x="1051" y="987"/>
                    </a:lnTo>
                    <a:lnTo>
                      <a:pt x="1090" y="975"/>
                    </a:lnTo>
                    <a:lnTo>
                      <a:pt x="1130" y="964"/>
                    </a:lnTo>
                    <a:lnTo>
                      <a:pt x="1170" y="954"/>
                    </a:lnTo>
                    <a:lnTo>
                      <a:pt x="1212" y="945"/>
                    </a:lnTo>
                    <a:lnTo>
                      <a:pt x="1254" y="938"/>
                    </a:lnTo>
                    <a:lnTo>
                      <a:pt x="1296" y="932"/>
                    </a:lnTo>
                    <a:lnTo>
                      <a:pt x="1338" y="926"/>
                    </a:lnTo>
                    <a:lnTo>
                      <a:pt x="1382" y="923"/>
                    </a:lnTo>
                    <a:lnTo>
                      <a:pt x="1424" y="921"/>
                    </a:lnTo>
                    <a:lnTo>
                      <a:pt x="1466" y="919"/>
                    </a:lnTo>
                    <a:lnTo>
                      <a:pt x="1507" y="919"/>
                    </a:lnTo>
                    <a:lnTo>
                      <a:pt x="1547" y="919"/>
                    </a:lnTo>
                    <a:lnTo>
                      <a:pt x="1586" y="921"/>
                    </a:lnTo>
                    <a:lnTo>
                      <a:pt x="1624" y="923"/>
                    </a:lnTo>
                    <a:lnTo>
                      <a:pt x="1660" y="925"/>
                    </a:lnTo>
                    <a:lnTo>
                      <a:pt x="1696" y="928"/>
                    </a:lnTo>
                    <a:lnTo>
                      <a:pt x="1763" y="937"/>
                    </a:lnTo>
                    <a:lnTo>
                      <a:pt x="1827" y="946"/>
                    </a:lnTo>
                    <a:lnTo>
                      <a:pt x="1885" y="958"/>
                    </a:lnTo>
                    <a:lnTo>
                      <a:pt x="1938" y="969"/>
                    </a:lnTo>
                    <a:lnTo>
                      <a:pt x="1985" y="981"/>
                    </a:lnTo>
                    <a:lnTo>
                      <a:pt x="2027" y="994"/>
                    </a:lnTo>
                    <a:lnTo>
                      <a:pt x="2064" y="1005"/>
                    </a:lnTo>
                    <a:lnTo>
                      <a:pt x="2094" y="1016"/>
                    </a:lnTo>
                    <a:lnTo>
                      <a:pt x="2134" y="1031"/>
                    </a:lnTo>
                    <a:lnTo>
                      <a:pt x="2149" y="1038"/>
                    </a:lnTo>
                    <a:lnTo>
                      <a:pt x="1643" y="118"/>
                    </a:lnTo>
                    <a:lnTo>
                      <a:pt x="1628" y="111"/>
                    </a:lnTo>
                    <a:lnTo>
                      <a:pt x="1587" y="96"/>
                    </a:lnTo>
                    <a:lnTo>
                      <a:pt x="1557" y="85"/>
                    </a:lnTo>
                    <a:lnTo>
                      <a:pt x="1521" y="74"/>
                    </a:lnTo>
                    <a:lnTo>
                      <a:pt x="1479" y="63"/>
                    </a:lnTo>
                    <a:lnTo>
                      <a:pt x="1432" y="50"/>
                    </a:lnTo>
                    <a:lnTo>
                      <a:pt x="1378" y="39"/>
                    </a:lnTo>
                    <a:lnTo>
                      <a:pt x="1320" y="27"/>
                    </a:lnTo>
                    <a:lnTo>
                      <a:pt x="1257" y="18"/>
                    </a:lnTo>
                    <a:lnTo>
                      <a:pt x="1189" y="10"/>
                    </a:lnTo>
                    <a:lnTo>
                      <a:pt x="1153" y="6"/>
                    </a:lnTo>
                    <a:lnTo>
                      <a:pt x="1116" y="3"/>
                    </a:lnTo>
                    <a:lnTo>
                      <a:pt x="1078" y="1"/>
                    </a:lnTo>
                    <a:lnTo>
                      <a:pt x="1041" y="0"/>
                    </a:lnTo>
                    <a:lnTo>
                      <a:pt x="1000" y="0"/>
                    </a:lnTo>
                    <a:lnTo>
                      <a:pt x="959" y="0"/>
                    </a:lnTo>
                    <a:lnTo>
                      <a:pt x="918" y="1"/>
                    </a:lnTo>
                    <a:lnTo>
                      <a:pt x="876" y="3"/>
                    </a:lnTo>
                    <a:lnTo>
                      <a:pt x="832" y="7"/>
                    </a:lnTo>
                    <a:lnTo>
                      <a:pt x="790" y="12"/>
                    </a:lnTo>
                    <a:lnTo>
                      <a:pt x="747" y="18"/>
                    </a:lnTo>
                    <a:lnTo>
                      <a:pt x="705" y="26"/>
                    </a:lnTo>
                    <a:lnTo>
                      <a:pt x="664" y="34"/>
                    </a:lnTo>
                    <a:lnTo>
                      <a:pt x="624" y="45"/>
                    </a:lnTo>
                    <a:lnTo>
                      <a:pt x="583" y="55"/>
                    </a:lnTo>
                    <a:lnTo>
                      <a:pt x="544" y="67"/>
                    </a:lnTo>
                    <a:lnTo>
                      <a:pt x="505" y="79"/>
                    </a:lnTo>
                    <a:lnTo>
                      <a:pt x="469" y="93"/>
                    </a:lnTo>
                    <a:lnTo>
                      <a:pt x="432" y="106"/>
                    </a:lnTo>
                    <a:lnTo>
                      <a:pt x="396" y="120"/>
                    </a:lnTo>
                    <a:lnTo>
                      <a:pt x="328" y="149"/>
                    </a:lnTo>
                    <a:lnTo>
                      <a:pt x="265" y="179"/>
                    </a:lnTo>
                    <a:lnTo>
                      <a:pt x="208" y="208"/>
                    </a:lnTo>
                    <a:lnTo>
                      <a:pt x="155" y="236"/>
                    </a:lnTo>
                    <a:lnTo>
                      <a:pt x="111" y="262"/>
                    </a:lnTo>
                    <a:lnTo>
                      <a:pt x="72" y="285"/>
                    </a:lnTo>
                    <a:lnTo>
                      <a:pt x="19" y="319"/>
                    </a:lnTo>
                    <a:lnTo>
                      <a:pt x="0" y="333"/>
                    </a:lnTo>
                    <a:lnTo>
                      <a:pt x="507" y="1252"/>
                    </a:lnTo>
                    <a:close/>
                  </a:path>
                </a:pathLst>
              </a:cu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51"/>
              <p:cNvSpPr>
                <a:spLocks/>
              </p:cNvSpPr>
              <p:nvPr/>
            </p:nvSpPr>
            <p:spPr bwMode="auto">
              <a:xfrm>
                <a:off x="2416" y="1606"/>
                <a:ext cx="105" cy="105"/>
              </a:xfrm>
              <a:custGeom>
                <a:avLst/>
                <a:gdLst>
                  <a:gd name="T0" fmla="*/ 95 w 946"/>
                  <a:gd name="T1" fmla="*/ 530 h 838"/>
                  <a:gd name="T2" fmla="*/ 40 w 946"/>
                  <a:gd name="T3" fmla="*/ 419 h 838"/>
                  <a:gd name="T4" fmla="*/ 2 w 946"/>
                  <a:gd name="T5" fmla="*/ 298 h 838"/>
                  <a:gd name="T6" fmla="*/ 2 w 946"/>
                  <a:gd name="T7" fmla="*/ 251 h 838"/>
                  <a:gd name="T8" fmla="*/ 22 w 946"/>
                  <a:gd name="T9" fmla="*/ 221 h 838"/>
                  <a:gd name="T10" fmla="*/ 53 w 946"/>
                  <a:gd name="T11" fmla="*/ 215 h 838"/>
                  <a:gd name="T12" fmla="*/ 82 w 946"/>
                  <a:gd name="T13" fmla="*/ 229 h 838"/>
                  <a:gd name="T14" fmla="*/ 133 w 946"/>
                  <a:gd name="T15" fmla="*/ 295 h 838"/>
                  <a:gd name="T16" fmla="*/ 186 w 946"/>
                  <a:gd name="T17" fmla="*/ 373 h 838"/>
                  <a:gd name="T18" fmla="*/ 205 w 946"/>
                  <a:gd name="T19" fmla="*/ 382 h 838"/>
                  <a:gd name="T20" fmla="*/ 223 w 946"/>
                  <a:gd name="T21" fmla="*/ 369 h 838"/>
                  <a:gd name="T22" fmla="*/ 249 w 946"/>
                  <a:gd name="T23" fmla="*/ 302 h 838"/>
                  <a:gd name="T24" fmla="*/ 308 w 946"/>
                  <a:gd name="T25" fmla="*/ 104 h 838"/>
                  <a:gd name="T26" fmla="*/ 348 w 946"/>
                  <a:gd name="T27" fmla="*/ 27 h 838"/>
                  <a:gd name="T28" fmla="*/ 380 w 946"/>
                  <a:gd name="T29" fmla="*/ 1 h 838"/>
                  <a:gd name="T30" fmla="*/ 414 w 946"/>
                  <a:gd name="T31" fmla="*/ 6 h 838"/>
                  <a:gd name="T32" fmla="*/ 432 w 946"/>
                  <a:gd name="T33" fmla="*/ 33 h 838"/>
                  <a:gd name="T34" fmla="*/ 432 w 946"/>
                  <a:gd name="T35" fmla="*/ 102 h 838"/>
                  <a:gd name="T36" fmla="*/ 396 w 946"/>
                  <a:gd name="T37" fmla="*/ 256 h 838"/>
                  <a:gd name="T38" fmla="*/ 393 w 946"/>
                  <a:gd name="T39" fmla="*/ 297 h 838"/>
                  <a:gd name="T40" fmla="*/ 415 w 946"/>
                  <a:gd name="T41" fmla="*/ 295 h 838"/>
                  <a:gd name="T42" fmla="*/ 444 w 946"/>
                  <a:gd name="T43" fmla="*/ 268 h 838"/>
                  <a:gd name="T44" fmla="*/ 482 w 946"/>
                  <a:gd name="T45" fmla="*/ 198 h 838"/>
                  <a:gd name="T46" fmla="*/ 531 w 946"/>
                  <a:gd name="T47" fmla="*/ 90 h 838"/>
                  <a:gd name="T48" fmla="*/ 560 w 946"/>
                  <a:gd name="T49" fmla="*/ 49 h 838"/>
                  <a:gd name="T50" fmla="*/ 594 w 946"/>
                  <a:gd name="T51" fmla="*/ 26 h 838"/>
                  <a:gd name="T52" fmla="*/ 637 w 946"/>
                  <a:gd name="T53" fmla="*/ 28 h 838"/>
                  <a:gd name="T54" fmla="*/ 657 w 946"/>
                  <a:gd name="T55" fmla="*/ 52 h 838"/>
                  <a:gd name="T56" fmla="*/ 659 w 946"/>
                  <a:gd name="T57" fmla="*/ 91 h 838"/>
                  <a:gd name="T58" fmla="*/ 631 w 946"/>
                  <a:gd name="T59" fmla="*/ 196 h 838"/>
                  <a:gd name="T60" fmla="*/ 590 w 946"/>
                  <a:gd name="T61" fmla="*/ 329 h 838"/>
                  <a:gd name="T62" fmla="*/ 598 w 946"/>
                  <a:gd name="T63" fmla="*/ 343 h 838"/>
                  <a:gd name="T64" fmla="*/ 619 w 946"/>
                  <a:gd name="T65" fmla="*/ 335 h 838"/>
                  <a:gd name="T66" fmla="*/ 715 w 946"/>
                  <a:gd name="T67" fmla="*/ 236 h 838"/>
                  <a:gd name="T68" fmla="*/ 773 w 946"/>
                  <a:gd name="T69" fmla="*/ 184 h 838"/>
                  <a:gd name="T70" fmla="*/ 812 w 946"/>
                  <a:gd name="T71" fmla="*/ 164 h 838"/>
                  <a:gd name="T72" fmla="*/ 849 w 946"/>
                  <a:gd name="T73" fmla="*/ 163 h 838"/>
                  <a:gd name="T74" fmla="*/ 876 w 946"/>
                  <a:gd name="T75" fmla="*/ 184 h 838"/>
                  <a:gd name="T76" fmla="*/ 875 w 946"/>
                  <a:gd name="T77" fmla="*/ 217 h 838"/>
                  <a:gd name="T78" fmla="*/ 833 w 946"/>
                  <a:gd name="T79" fmla="*/ 280 h 838"/>
                  <a:gd name="T80" fmla="*/ 706 w 946"/>
                  <a:gd name="T81" fmla="*/ 414 h 838"/>
                  <a:gd name="T82" fmla="*/ 679 w 946"/>
                  <a:gd name="T83" fmla="*/ 457 h 838"/>
                  <a:gd name="T84" fmla="*/ 691 w 946"/>
                  <a:gd name="T85" fmla="*/ 469 h 838"/>
                  <a:gd name="T86" fmla="*/ 735 w 946"/>
                  <a:gd name="T87" fmla="*/ 460 h 838"/>
                  <a:gd name="T88" fmla="*/ 858 w 946"/>
                  <a:gd name="T89" fmla="*/ 409 h 838"/>
                  <a:gd name="T90" fmla="*/ 911 w 946"/>
                  <a:gd name="T91" fmla="*/ 398 h 838"/>
                  <a:gd name="T92" fmla="*/ 936 w 946"/>
                  <a:gd name="T93" fmla="*/ 405 h 838"/>
                  <a:gd name="T94" fmla="*/ 946 w 946"/>
                  <a:gd name="T95" fmla="*/ 427 h 838"/>
                  <a:gd name="T96" fmla="*/ 933 w 946"/>
                  <a:gd name="T97" fmla="*/ 454 h 838"/>
                  <a:gd name="T98" fmla="*/ 882 w 946"/>
                  <a:gd name="T99" fmla="*/ 498 h 838"/>
                  <a:gd name="T100" fmla="*/ 744 w 946"/>
                  <a:gd name="T101" fmla="*/ 581 h 838"/>
                  <a:gd name="T102" fmla="*/ 697 w 946"/>
                  <a:gd name="T103" fmla="*/ 613 h 838"/>
                  <a:gd name="T104" fmla="*/ 670 w 946"/>
                  <a:gd name="T105" fmla="*/ 664 h 838"/>
                  <a:gd name="T106" fmla="*/ 612 w 946"/>
                  <a:gd name="T107" fmla="*/ 767 h 838"/>
                  <a:gd name="T108" fmla="*/ 574 w 946"/>
                  <a:gd name="T109" fmla="*/ 801 h 838"/>
                  <a:gd name="T110" fmla="*/ 534 w 946"/>
                  <a:gd name="T111" fmla="*/ 827 h 838"/>
                  <a:gd name="T112" fmla="*/ 414 w 946"/>
                  <a:gd name="T113" fmla="*/ 837 h 838"/>
                  <a:gd name="T114" fmla="*/ 309 w 946"/>
                  <a:gd name="T115" fmla="*/ 826 h 838"/>
                  <a:gd name="T116" fmla="*/ 233 w 946"/>
                  <a:gd name="T117" fmla="*/ 792 h 838"/>
                  <a:gd name="T118" fmla="*/ 181 w 946"/>
                  <a:gd name="T119" fmla="*/ 744 h 838"/>
                  <a:gd name="T120" fmla="*/ 145 w 946"/>
                  <a:gd name="T121" fmla="*/ 694 h 83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46"/>
                  <a:gd name="T184" fmla="*/ 0 h 838"/>
                  <a:gd name="T185" fmla="*/ 946 w 946"/>
                  <a:gd name="T186" fmla="*/ 838 h 83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46" h="838">
                    <a:moveTo>
                      <a:pt x="145" y="694"/>
                    </a:moveTo>
                    <a:lnTo>
                      <a:pt x="122" y="579"/>
                    </a:lnTo>
                    <a:lnTo>
                      <a:pt x="114" y="566"/>
                    </a:lnTo>
                    <a:lnTo>
                      <a:pt x="95" y="530"/>
                    </a:lnTo>
                    <a:lnTo>
                      <a:pt x="82" y="506"/>
                    </a:lnTo>
                    <a:lnTo>
                      <a:pt x="68" y="479"/>
                    </a:lnTo>
                    <a:lnTo>
                      <a:pt x="55" y="450"/>
                    </a:lnTo>
                    <a:lnTo>
                      <a:pt x="40" y="419"/>
                    </a:lnTo>
                    <a:lnTo>
                      <a:pt x="28" y="387"/>
                    </a:lnTo>
                    <a:lnTo>
                      <a:pt x="17" y="356"/>
                    </a:lnTo>
                    <a:lnTo>
                      <a:pt x="8" y="327"/>
                    </a:lnTo>
                    <a:lnTo>
                      <a:pt x="2" y="298"/>
                    </a:lnTo>
                    <a:lnTo>
                      <a:pt x="1" y="286"/>
                    </a:lnTo>
                    <a:lnTo>
                      <a:pt x="0" y="273"/>
                    </a:lnTo>
                    <a:lnTo>
                      <a:pt x="0" y="262"/>
                    </a:lnTo>
                    <a:lnTo>
                      <a:pt x="2" y="251"/>
                    </a:lnTo>
                    <a:lnTo>
                      <a:pt x="6" y="242"/>
                    </a:lnTo>
                    <a:lnTo>
                      <a:pt x="9" y="234"/>
                    </a:lnTo>
                    <a:lnTo>
                      <a:pt x="15" y="227"/>
                    </a:lnTo>
                    <a:lnTo>
                      <a:pt x="22" y="221"/>
                    </a:lnTo>
                    <a:lnTo>
                      <a:pt x="30" y="218"/>
                    </a:lnTo>
                    <a:lnTo>
                      <a:pt x="38" y="215"/>
                    </a:lnTo>
                    <a:lnTo>
                      <a:pt x="46" y="215"/>
                    </a:lnTo>
                    <a:lnTo>
                      <a:pt x="53" y="215"/>
                    </a:lnTo>
                    <a:lnTo>
                      <a:pt x="60" y="217"/>
                    </a:lnTo>
                    <a:lnTo>
                      <a:pt x="67" y="220"/>
                    </a:lnTo>
                    <a:lnTo>
                      <a:pt x="75" y="224"/>
                    </a:lnTo>
                    <a:lnTo>
                      <a:pt x="82" y="229"/>
                    </a:lnTo>
                    <a:lnTo>
                      <a:pt x="95" y="243"/>
                    </a:lnTo>
                    <a:lnTo>
                      <a:pt x="108" y="259"/>
                    </a:lnTo>
                    <a:lnTo>
                      <a:pt x="121" y="276"/>
                    </a:lnTo>
                    <a:lnTo>
                      <a:pt x="133" y="295"/>
                    </a:lnTo>
                    <a:lnTo>
                      <a:pt x="155" y="331"/>
                    </a:lnTo>
                    <a:lnTo>
                      <a:pt x="176" y="363"/>
                    </a:lnTo>
                    <a:lnTo>
                      <a:pt x="182" y="369"/>
                    </a:lnTo>
                    <a:lnTo>
                      <a:pt x="186" y="373"/>
                    </a:lnTo>
                    <a:lnTo>
                      <a:pt x="192" y="377"/>
                    </a:lnTo>
                    <a:lnTo>
                      <a:pt x="196" y="380"/>
                    </a:lnTo>
                    <a:lnTo>
                      <a:pt x="201" y="382"/>
                    </a:lnTo>
                    <a:lnTo>
                      <a:pt x="205" y="382"/>
                    </a:lnTo>
                    <a:lnTo>
                      <a:pt x="210" y="381"/>
                    </a:lnTo>
                    <a:lnTo>
                      <a:pt x="214" y="379"/>
                    </a:lnTo>
                    <a:lnTo>
                      <a:pt x="219" y="375"/>
                    </a:lnTo>
                    <a:lnTo>
                      <a:pt x="223" y="369"/>
                    </a:lnTo>
                    <a:lnTo>
                      <a:pt x="227" y="361"/>
                    </a:lnTo>
                    <a:lnTo>
                      <a:pt x="231" y="352"/>
                    </a:lnTo>
                    <a:lnTo>
                      <a:pt x="240" y="329"/>
                    </a:lnTo>
                    <a:lnTo>
                      <a:pt x="249" y="302"/>
                    </a:lnTo>
                    <a:lnTo>
                      <a:pt x="267" y="240"/>
                    </a:lnTo>
                    <a:lnTo>
                      <a:pt x="286" y="170"/>
                    </a:lnTo>
                    <a:lnTo>
                      <a:pt x="297" y="137"/>
                    </a:lnTo>
                    <a:lnTo>
                      <a:pt x="308" y="104"/>
                    </a:lnTo>
                    <a:lnTo>
                      <a:pt x="320" y="75"/>
                    </a:lnTo>
                    <a:lnTo>
                      <a:pt x="334" y="48"/>
                    </a:lnTo>
                    <a:lnTo>
                      <a:pt x="341" y="36"/>
                    </a:lnTo>
                    <a:lnTo>
                      <a:pt x="348" y="27"/>
                    </a:lnTo>
                    <a:lnTo>
                      <a:pt x="356" y="17"/>
                    </a:lnTo>
                    <a:lnTo>
                      <a:pt x="364" y="10"/>
                    </a:lnTo>
                    <a:lnTo>
                      <a:pt x="371" y="5"/>
                    </a:lnTo>
                    <a:lnTo>
                      <a:pt x="380" y="1"/>
                    </a:lnTo>
                    <a:lnTo>
                      <a:pt x="389" y="0"/>
                    </a:lnTo>
                    <a:lnTo>
                      <a:pt x="398" y="0"/>
                    </a:lnTo>
                    <a:lnTo>
                      <a:pt x="407" y="2"/>
                    </a:lnTo>
                    <a:lnTo>
                      <a:pt x="414" y="6"/>
                    </a:lnTo>
                    <a:lnTo>
                      <a:pt x="421" y="10"/>
                    </a:lnTo>
                    <a:lnTo>
                      <a:pt x="425" y="16"/>
                    </a:lnTo>
                    <a:lnTo>
                      <a:pt x="429" y="25"/>
                    </a:lnTo>
                    <a:lnTo>
                      <a:pt x="432" y="33"/>
                    </a:lnTo>
                    <a:lnTo>
                      <a:pt x="434" y="42"/>
                    </a:lnTo>
                    <a:lnTo>
                      <a:pt x="435" y="53"/>
                    </a:lnTo>
                    <a:lnTo>
                      <a:pt x="435" y="77"/>
                    </a:lnTo>
                    <a:lnTo>
                      <a:pt x="432" y="102"/>
                    </a:lnTo>
                    <a:lnTo>
                      <a:pt x="427" y="129"/>
                    </a:lnTo>
                    <a:lnTo>
                      <a:pt x="422" y="157"/>
                    </a:lnTo>
                    <a:lnTo>
                      <a:pt x="408" y="210"/>
                    </a:lnTo>
                    <a:lnTo>
                      <a:pt x="396" y="256"/>
                    </a:lnTo>
                    <a:lnTo>
                      <a:pt x="393" y="275"/>
                    </a:lnTo>
                    <a:lnTo>
                      <a:pt x="392" y="289"/>
                    </a:lnTo>
                    <a:lnTo>
                      <a:pt x="392" y="294"/>
                    </a:lnTo>
                    <a:lnTo>
                      <a:pt x="393" y="297"/>
                    </a:lnTo>
                    <a:lnTo>
                      <a:pt x="395" y="299"/>
                    </a:lnTo>
                    <a:lnTo>
                      <a:pt x="398" y="300"/>
                    </a:lnTo>
                    <a:lnTo>
                      <a:pt x="407" y="299"/>
                    </a:lnTo>
                    <a:lnTo>
                      <a:pt x="415" y="295"/>
                    </a:lnTo>
                    <a:lnTo>
                      <a:pt x="423" y="291"/>
                    </a:lnTo>
                    <a:lnTo>
                      <a:pt x="431" y="285"/>
                    </a:lnTo>
                    <a:lnTo>
                      <a:pt x="437" y="277"/>
                    </a:lnTo>
                    <a:lnTo>
                      <a:pt x="444" y="268"/>
                    </a:lnTo>
                    <a:lnTo>
                      <a:pt x="451" y="259"/>
                    </a:lnTo>
                    <a:lnTo>
                      <a:pt x="457" y="247"/>
                    </a:lnTo>
                    <a:lnTo>
                      <a:pt x="470" y="224"/>
                    </a:lnTo>
                    <a:lnTo>
                      <a:pt x="482" y="198"/>
                    </a:lnTo>
                    <a:lnTo>
                      <a:pt x="494" y="170"/>
                    </a:lnTo>
                    <a:lnTo>
                      <a:pt x="506" y="143"/>
                    </a:lnTo>
                    <a:lnTo>
                      <a:pt x="519" y="116"/>
                    </a:lnTo>
                    <a:lnTo>
                      <a:pt x="531" y="90"/>
                    </a:lnTo>
                    <a:lnTo>
                      <a:pt x="538" y="79"/>
                    </a:lnTo>
                    <a:lnTo>
                      <a:pt x="545" y="67"/>
                    </a:lnTo>
                    <a:lnTo>
                      <a:pt x="552" y="58"/>
                    </a:lnTo>
                    <a:lnTo>
                      <a:pt x="560" y="49"/>
                    </a:lnTo>
                    <a:lnTo>
                      <a:pt x="568" y="41"/>
                    </a:lnTo>
                    <a:lnTo>
                      <a:pt x="577" y="34"/>
                    </a:lnTo>
                    <a:lnTo>
                      <a:pt x="586" y="29"/>
                    </a:lnTo>
                    <a:lnTo>
                      <a:pt x="594" y="26"/>
                    </a:lnTo>
                    <a:lnTo>
                      <a:pt x="604" y="24"/>
                    </a:lnTo>
                    <a:lnTo>
                      <a:pt x="614" y="23"/>
                    </a:lnTo>
                    <a:lnTo>
                      <a:pt x="625" y="25"/>
                    </a:lnTo>
                    <a:lnTo>
                      <a:pt x="637" y="28"/>
                    </a:lnTo>
                    <a:lnTo>
                      <a:pt x="643" y="32"/>
                    </a:lnTo>
                    <a:lnTo>
                      <a:pt x="649" y="37"/>
                    </a:lnTo>
                    <a:lnTo>
                      <a:pt x="654" y="44"/>
                    </a:lnTo>
                    <a:lnTo>
                      <a:pt x="657" y="52"/>
                    </a:lnTo>
                    <a:lnTo>
                      <a:pt x="659" y="60"/>
                    </a:lnTo>
                    <a:lnTo>
                      <a:pt x="660" y="69"/>
                    </a:lnTo>
                    <a:lnTo>
                      <a:pt x="660" y="80"/>
                    </a:lnTo>
                    <a:lnTo>
                      <a:pt x="659" y="91"/>
                    </a:lnTo>
                    <a:lnTo>
                      <a:pt x="656" y="115"/>
                    </a:lnTo>
                    <a:lnTo>
                      <a:pt x="649" y="141"/>
                    </a:lnTo>
                    <a:lnTo>
                      <a:pt x="641" y="168"/>
                    </a:lnTo>
                    <a:lnTo>
                      <a:pt x="631" y="196"/>
                    </a:lnTo>
                    <a:lnTo>
                      <a:pt x="612" y="249"/>
                    </a:lnTo>
                    <a:lnTo>
                      <a:pt x="597" y="296"/>
                    </a:lnTo>
                    <a:lnTo>
                      <a:pt x="591" y="315"/>
                    </a:lnTo>
                    <a:lnTo>
                      <a:pt x="590" y="329"/>
                    </a:lnTo>
                    <a:lnTo>
                      <a:pt x="590" y="334"/>
                    </a:lnTo>
                    <a:lnTo>
                      <a:pt x="592" y="339"/>
                    </a:lnTo>
                    <a:lnTo>
                      <a:pt x="594" y="342"/>
                    </a:lnTo>
                    <a:lnTo>
                      <a:pt x="598" y="343"/>
                    </a:lnTo>
                    <a:lnTo>
                      <a:pt x="602" y="343"/>
                    </a:lnTo>
                    <a:lnTo>
                      <a:pt x="608" y="342"/>
                    </a:lnTo>
                    <a:lnTo>
                      <a:pt x="613" y="339"/>
                    </a:lnTo>
                    <a:lnTo>
                      <a:pt x="619" y="335"/>
                    </a:lnTo>
                    <a:lnTo>
                      <a:pt x="632" y="324"/>
                    </a:lnTo>
                    <a:lnTo>
                      <a:pt x="647" y="311"/>
                    </a:lnTo>
                    <a:lnTo>
                      <a:pt x="679" y="275"/>
                    </a:lnTo>
                    <a:lnTo>
                      <a:pt x="715" y="236"/>
                    </a:lnTo>
                    <a:lnTo>
                      <a:pt x="734" y="217"/>
                    </a:lnTo>
                    <a:lnTo>
                      <a:pt x="753" y="199"/>
                    </a:lnTo>
                    <a:lnTo>
                      <a:pt x="763" y="191"/>
                    </a:lnTo>
                    <a:lnTo>
                      <a:pt x="773" y="184"/>
                    </a:lnTo>
                    <a:lnTo>
                      <a:pt x="783" y="177"/>
                    </a:lnTo>
                    <a:lnTo>
                      <a:pt x="792" y="172"/>
                    </a:lnTo>
                    <a:lnTo>
                      <a:pt x="802" y="167"/>
                    </a:lnTo>
                    <a:lnTo>
                      <a:pt x="812" y="164"/>
                    </a:lnTo>
                    <a:lnTo>
                      <a:pt x="821" y="162"/>
                    </a:lnTo>
                    <a:lnTo>
                      <a:pt x="831" y="161"/>
                    </a:lnTo>
                    <a:lnTo>
                      <a:pt x="840" y="161"/>
                    </a:lnTo>
                    <a:lnTo>
                      <a:pt x="849" y="163"/>
                    </a:lnTo>
                    <a:lnTo>
                      <a:pt x="858" y="166"/>
                    </a:lnTo>
                    <a:lnTo>
                      <a:pt x="866" y="171"/>
                    </a:lnTo>
                    <a:lnTo>
                      <a:pt x="873" y="177"/>
                    </a:lnTo>
                    <a:lnTo>
                      <a:pt x="876" y="184"/>
                    </a:lnTo>
                    <a:lnTo>
                      <a:pt x="879" y="191"/>
                    </a:lnTo>
                    <a:lnTo>
                      <a:pt x="880" y="198"/>
                    </a:lnTo>
                    <a:lnTo>
                      <a:pt x="879" y="208"/>
                    </a:lnTo>
                    <a:lnTo>
                      <a:pt x="875" y="217"/>
                    </a:lnTo>
                    <a:lnTo>
                      <a:pt x="871" y="226"/>
                    </a:lnTo>
                    <a:lnTo>
                      <a:pt x="865" y="237"/>
                    </a:lnTo>
                    <a:lnTo>
                      <a:pt x="851" y="259"/>
                    </a:lnTo>
                    <a:lnTo>
                      <a:pt x="833" y="280"/>
                    </a:lnTo>
                    <a:lnTo>
                      <a:pt x="812" y="304"/>
                    </a:lnTo>
                    <a:lnTo>
                      <a:pt x="790" y="328"/>
                    </a:lnTo>
                    <a:lnTo>
                      <a:pt x="745" y="374"/>
                    </a:lnTo>
                    <a:lnTo>
                      <a:pt x="706" y="414"/>
                    </a:lnTo>
                    <a:lnTo>
                      <a:pt x="691" y="432"/>
                    </a:lnTo>
                    <a:lnTo>
                      <a:pt x="683" y="447"/>
                    </a:lnTo>
                    <a:lnTo>
                      <a:pt x="680" y="452"/>
                    </a:lnTo>
                    <a:lnTo>
                      <a:pt x="679" y="457"/>
                    </a:lnTo>
                    <a:lnTo>
                      <a:pt x="679" y="461"/>
                    </a:lnTo>
                    <a:lnTo>
                      <a:pt x="683" y="464"/>
                    </a:lnTo>
                    <a:lnTo>
                      <a:pt x="686" y="466"/>
                    </a:lnTo>
                    <a:lnTo>
                      <a:pt x="691" y="469"/>
                    </a:lnTo>
                    <a:lnTo>
                      <a:pt x="697" y="469"/>
                    </a:lnTo>
                    <a:lnTo>
                      <a:pt x="704" y="469"/>
                    </a:lnTo>
                    <a:lnTo>
                      <a:pt x="718" y="465"/>
                    </a:lnTo>
                    <a:lnTo>
                      <a:pt x="735" y="460"/>
                    </a:lnTo>
                    <a:lnTo>
                      <a:pt x="774" y="445"/>
                    </a:lnTo>
                    <a:lnTo>
                      <a:pt x="815" y="426"/>
                    </a:lnTo>
                    <a:lnTo>
                      <a:pt x="836" y="418"/>
                    </a:lnTo>
                    <a:lnTo>
                      <a:pt x="858" y="409"/>
                    </a:lnTo>
                    <a:lnTo>
                      <a:pt x="876" y="403"/>
                    </a:lnTo>
                    <a:lnTo>
                      <a:pt x="894" y="399"/>
                    </a:lnTo>
                    <a:lnTo>
                      <a:pt x="903" y="398"/>
                    </a:lnTo>
                    <a:lnTo>
                      <a:pt x="911" y="398"/>
                    </a:lnTo>
                    <a:lnTo>
                      <a:pt x="918" y="398"/>
                    </a:lnTo>
                    <a:lnTo>
                      <a:pt x="924" y="400"/>
                    </a:lnTo>
                    <a:lnTo>
                      <a:pt x="930" y="402"/>
                    </a:lnTo>
                    <a:lnTo>
                      <a:pt x="936" y="405"/>
                    </a:lnTo>
                    <a:lnTo>
                      <a:pt x="940" y="409"/>
                    </a:lnTo>
                    <a:lnTo>
                      <a:pt x="943" y="414"/>
                    </a:lnTo>
                    <a:lnTo>
                      <a:pt x="946" y="421"/>
                    </a:lnTo>
                    <a:lnTo>
                      <a:pt x="946" y="427"/>
                    </a:lnTo>
                    <a:lnTo>
                      <a:pt x="945" y="433"/>
                    </a:lnTo>
                    <a:lnTo>
                      <a:pt x="942" y="440"/>
                    </a:lnTo>
                    <a:lnTo>
                      <a:pt x="938" y="447"/>
                    </a:lnTo>
                    <a:lnTo>
                      <a:pt x="933" y="454"/>
                    </a:lnTo>
                    <a:lnTo>
                      <a:pt x="927" y="461"/>
                    </a:lnTo>
                    <a:lnTo>
                      <a:pt x="920" y="469"/>
                    </a:lnTo>
                    <a:lnTo>
                      <a:pt x="902" y="483"/>
                    </a:lnTo>
                    <a:lnTo>
                      <a:pt x="882" y="498"/>
                    </a:lnTo>
                    <a:lnTo>
                      <a:pt x="861" y="512"/>
                    </a:lnTo>
                    <a:lnTo>
                      <a:pt x="836" y="527"/>
                    </a:lnTo>
                    <a:lnTo>
                      <a:pt x="788" y="555"/>
                    </a:lnTo>
                    <a:lnTo>
                      <a:pt x="744" y="581"/>
                    </a:lnTo>
                    <a:lnTo>
                      <a:pt x="725" y="592"/>
                    </a:lnTo>
                    <a:lnTo>
                      <a:pt x="708" y="604"/>
                    </a:lnTo>
                    <a:lnTo>
                      <a:pt x="703" y="609"/>
                    </a:lnTo>
                    <a:lnTo>
                      <a:pt x="697" y="613"/>
                    </a:lnTo>
                    <a:lnTo>
                      <a:pt x="693" y="618"/>
                    </a:lnTo>
                    <a:lnTo>
                      <a:pt x="690" y="622"/>
                    </a:lnTo>
                    <a:lnTo>
                      <a:pt x="680" y="641"/>
                    </a:lnTo>
                    <a:lnTo>
                      <a:pt x="670" y="664"/>
                    </a:lnTo>
                    <a:lnTo>
                      <a:pt x="658" y="690"/>
                    </a:lnTo>
                    <a:lnTo>
                      <a:pt x="643" y="717"/>
                    </a:lnTo>
                    <a:lnTo>
                      <a:pt x="629" y="743"/>
                    </a:lnTo>
                    <a:lnTo>
                      <a:pt x="612" y="767"/>
                    </a:lnTo>
                    <a:lnTo>
                      <a:pt x="603" y="777"/>
                    </a:lnTo>
                    <a:lnTo>
                      <a:pt x="594" y="787"/>
                    </a:lnTo>
                    <a:lnTo>
                      <a:pt x="584" y="795"/>
                    </a:lnTo>
                    <a:lnTo>
                      <a:pt x="574" y="801"/>
                    </a:lnTo>
                    <a:lnTo>
                      <a:pt x="559" y="811"/>
                    </a:lnTo>
                    <a:lnTo>
                      <a:pt x="550" y="818"/>
                    </a:lnTo>
                    <a:lnTo>
                      <a:pt x="543" y="823"/>
                    </a:lnTo>
                    <a:lnTo>
                      <a:pt x="534" y="827"/>
                    </a:lnTo>
                    <a:lnTo>
                      <a:pt x="521" y="830"/>
                    </a:lnTo>
                    <a:lnTo>
                      <a:pt x="500" y="832"/>
                    </a:lnTo>
                    <a:lnTo>
                      <a:pt x="465" y="834"/>
                    </a:lnTo>
                    <a:lnTo>
                      <a:pt x="414" y="837"/>
                    </a:lnTo>
                    <a:lnTo>
                      <a:pt x="385" y="838"/>
                    </a:lnTo>
                    <a:lnTo>
                      <a:pt x="357" y="835"/>
                    </a:lnTo>
                    <a:lnTo>
                      <a:pt x="332" y="831"/>
                    </a:lnTo>
                    <a:lnTo>
                      <a:pt x="309" y="826"/>
                    </a:lnTo>
                    <a:lnTo>
                      <a:pt x="288" y="820"/>
                    </a:lnTo>
                    <a:lnTo>
                      <a:pt x="268" y="812"/>
                    </a:lnTo>
                    <a:lnTo>
                      <a:pt x="250" y="802"/>
                    </a:lnTo>
                    <a:lnTo>
                      <a:pt x="233" y="792"/>
                    </a:lnTo>
                    <a:lnTo>
                      <a:pt x="219" y="781"/>
                    </a:lnTo>
                    <a:lnTo>
                      <a:pt x="204" y="769"/>
                    </a:lnTo>
                    <a:lnTo>
                      <a:pt x="192" y="756"/>
                    </a:lnTo>
                    <a:lnTo>
                      <a:pt x="181" y="744"/>
                    </a:lnTo>
                    <a:lnTo>
                      <a:pt x="171" y="732"/>
                    </a:lnTo>
                    <a:lnTo>
                      <a:pt x="161" y="719"/>
                    </a:lnTo>
                    <a:lnTo>
                      <a:pt x="153" y="706"/>
                    </a:lnTo>
                    <a:lnTo>
                      <a:pt x="145" y="694"/>
                    </a:lnTo>
                    <a:close/>
                  </a:path>
                </a:pathLst>
              </a:custGeom>
              <a:solidFill>
                <a:srgbClr val="F7D1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52"/>
              <p:cNvSpPr>
                <a:spLocks/>
              </p:cNvSpPr>
              <p:nvPr/>
            </p:nvSpPr>
            <p:spPr bwMode="auto">
              <a:xfrm>
                <a:off x="2680" y="1623"/>
                <a:ext cx="239" cy="274"/>
              </a:xfrm>
              <a:custGeom>
                <a:avLst/>
                <a:gdLst>
                  <a:gd name="T0" fmla="*/ 2141 w 2153"/>
                  <a:gd name="T1" fmla="*/ 866 h 2189"/>
                  <a:gd name="T2" fmla="*/ 2119 w 2153"/>
                  <a:gd name="T3" fmla="*/ 1137 h 2189"/>
                  <a:gd name="T4" fmla="*/ 2116 w 2153"/>
                  <a:gd name="T5" fmla="*/ 1323 h 2189"/>
                  <a:gd name="T6" fmla="*/ 2115 w 2153"/>
                  <a:gd name="T7" fmla="*/ 1512 h 2189"/>
                  <a:gd name="T8" fmla="*/ 2094 w 2153"/>
                  <a:gd name="T9" fmla="*/ 1647 h 2189"/>
                  <a:gd name="T10" fmla="*/ 2069 w 2153"/>
                  <a:gd name="T11" fmla="*/ 1722 h 2189"/>
                  <a:gd name="T12" fmla="*/ 2031 w 2153"/>
                  <a:gd name="T13" fmla="*/ 1794 h 2189"/>
                  <a:gd name="T14" fmla="*/ 1963 w 2153"/>
                  <a:gd name="T15" fmla="*/ 1879 h 2189"/>
                  <a:gd name="T16" fmla="*/ 1830 w 2153"/>
                  <a:gd name="T17" fmla="*/ 2006 h 2189"/>
                  <a:gd name="T18" fmla="*/ 1696 w 2153"/>
                  <a:gd name="T19" fmla="*/ 2099 h 2189"/>
                  <a:gd name="T20" fmla="*/ 1614 w 2153"/>
                  <a:gd name="T21" fmla="*/ 2140 h 2189"/>
                  <a:gd name="T22" fmla="*/ 1528 w 2153"/>
                  <a:gd name="T23" fmla="*/ 2170 h 2189"/>
                  <a:gd name="T24" fmla="*/ 1440 w 2153"/>
                  <a:gd name="T25" fmla="*/ 2187 h 2189"/>
                  <a:gd name="T26" fmla="*/ 1325 w 2153"/>
                  <a:gd name="T27" fmla="*/ 2187 h 2189"/>
                  <a:gd name="T28" fmla="*/ 1132 w 2153"/>
                  <a:gd name="T29" fmla="*/ 2165 h 2189"/>
                  <a:gd name="T30" fmla="*/ 942 w 2153"/>
                  <a:gd name="T31" fmla="*/ 2118 h 2189"/>
                  <a:gd name="T32" fmla="*/ 792 w 2153"/>
                  <a:gd name="T33" fmla="*/ 2057 h 2189"/>
                  <a:gd name="T34" fmla="*/ 715 w 2153"/>
                  <a:gd name="T35" fmla="*/ 2012 h 2189"/>
                  <a:gd name="T36" fmla="*/ 634 w 2153"/>
                  <a:gd name="T37" fmla="*/ 1947 h 2189"/>
                  <a:gd name="T38" fmla="*/ 501 w 2153"/>
                  <a:gd name="T39" fmla="*/ 1814 h 2189"/>
                  <a:gd name="T40" fmla="*/ 386 w 2153"/>
                  <a:gd name="T41" fmla="*/ 1674 h 2189"/>
                  <a:gd name="T42" fmla="*/ 335 w 2153"/>
                  <a:gd name="T43" fmla="*/ 1668 h 2189"/>
                  <a:gd name="T44" fmla="*/ 252 w 2153"/>
                  <a:gd name="T45" fmla="*/ 1658 h 2189"/>
                  <a:gd name="T46" fmla="*/ 168 w 2153"/>
                  <a:gd name="T47" fmla="*/ 1628 h 2189"/>
                  <a:gd name="T48" fmla="*/ 122 w 2153"/>
                  <a:gd name="T49" fmla="*/ 1598 h 2189"/>
                  <a:gd name="T50" fmla="*/ 78 w 2153"/>
                  <a:gd name="T51" fmla="*/ 1554 h 2189"/>
                  <a:gd name="T52" fmla="*/ 42 w 2153"/>
                  <a:gd name="T53" fmla="*/ 1498 h 2189"/>
                  <a:gd name="T54" fmla="*/ 16 w 2153"/>
                  <a:gd name="T55" fmla="*/ 1437 h 2189"/>
                  <a:gd name="T56" fmla="*/ 3 w 2153"/>
                  <a:gd name="T57" fmla="*/ 1376 h 2189"/>
                  <a:gd name="T58" fmla="*/ 0 w 2153"/>
                  <a:gd name="T59" fmla="*/ 1317 h 2189"/>
                  <a:gd name="T60" fmla="*/ 12 w 2153"/>
                  <a:gd name="T61" fmla="*/ 1263 h 2189"/>
                  <a:gd name="T62" fmla="*/ 34 w 2153"/>
                  <a:gd name="T63" fmla="*/ 1217 h 2189"/>
                  <a:gd name="T64" fmla="*/ 70 w 2153"/>
                  <a:gd name="T65" fmla="*/ 1183 h 2189"/>
                  <a:gd name="T66" fmla="*/ 130 w 2153"/>
                  <a:gd name="T67" fmla="*/ 1159 h 2189"/>
                  <a:gd name="T68" fmla="*/ 214 w 2153"/>
                  <a:gd name="T69" fmla="*/ 1152 h 2189"/>
                  <a:gd name="T70" fmla="*/ 272 w 2153"/>
                  <a:gd name="T71" fmla="*/ 1165 h 2189"/>
                  <a:gd name="T72" fmla="*/ 309 w 2153"/>
                  <a:gd name="T73" fmla="*/ 1185 h 2189"/>
                  <a:gd name="T74" fmla="*/ 329 w 2153"/>
                  <a:gd name="T75" fmla="*/ 991 h 2189"/>
                  <a:gd name="T76" fmla="*/ 365 w 2153"/>
                  <a:gd name="T77" fmla="*/ 795 h 2189"/>
                  <a:gd name="T78" fmla="*/ 415 w 2153"/>
                  <a:gd name="T79" fmla="*/ 621 h 2189"/>
                  <a:gd name="T80" fmla="*/ 490 w 2153"/>
                  <a:gd name="T81" fmla="*/ 452 h 2189"/>
                  <a:gd name="T82" fmla="*/ 594 w 2153"/>
                  <a:gd name="T83" fmla="*/ 302 h 2189"/>
                  <a:gd name="T84" fmla="*/ 732 w 2153"/>
                  <a:gd name="T85" fmla="*/ 191 h 2189"/>
                  <a:gd name="T86" fmla="*/ 906 w 2153"/>
                  <a:gd name="T87" fmla="*/ 117 h 2189"/>
                  <a:gd name="T88" fmla="*/ 1101 w 2153"/>
                  <a:gd name="T89" fmla="*/ 51 h 2189"/>
                  <a:gd name="T90" fmla="*/ 1308 w 2153"/>
                  <a:gd name="T91" fmla="*/ 8 h 2189"/>
                  <a:gd name="T92" fmla="*/ 1516 w 2153"/>
                  <a:gd name="T93" fmla="*/ 2 h 2189"/>
                  <a:gd name="T94" fmla="*/ 1713 w 2153"/>
                  <a:gd name="T95" fmla="*/ 50 h 2189"/>
                  <a:gd name="T96" fmla="*/ 1889 w 2153"/>
                  <a:gd name="T97" fmla="*/ 166 h 2189"/>
                  <a:gd name="T98" fmla="*/ 2034 w 2153"/>
                  <a:gd name="T99" fmla="*/ 366 h 2189"/>
                  <a:gd name="T100" fmla="*/ 2137 w 2153"/>
                  <a:gd name="T101" fmla="*/ 666 h 218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153"/>
                  <a:gd name="T154" fmla="*/ 0 h 2189"/>
                  <a:gd name="T155" fmla="*/ 2153 w 2153"/>
                  <a:gd name="T156" fmla="*/ 2189 h 218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153" h="2189">
                    <a:moveTo>
                      <a:pt x="2153" y="758"/>
                    </a:moveTo>
                    <a:lnTo>
                      <a:pt x="2152" y="771"/>
                    </a:lnTo>
                    <a:lnTo>
                      <a:pt x="2148" y="809"/>
                    </a:lnTo>
                    <a:lnTo>
                      <a:pt x="2141" y="866"/>
                    </a:lnTo>
                    <a:lnTo>
                      <a:pt x="2134" y="935"/>
                    </a:lnTo>
                    <a:lnTo>
                      <a:pt x="2128" y="1013"/>
                    </a:lnTo>
                    <a:lnTo>
                      <a:pt x="2121" y="1097"/>
                    </a:lnTo>
                    <a:lnTo>
                      <a:pt x="2119" y="1137"/>
                    </a:lnTo>
                    <a:lnTo>
                      <a:pt x="2116" y="1178"/>
                    </a:lnTo>
                    <a:lnTo>
                      <a:pt x="2115" y="1216"/>
                    </a:lnTo>
                    <a:lnTo>
                      <a:pt x="2115" y="1251"/>
                    </a:lnTo>
                    <a:lnTo>
                      <a:pt x="2116" y="1323"/>
                    </a:lnTo>
                    <a:lnTo>
                      <a:pt x="2118" y="1398"/>
                    </a:lnTo>
                    <a:lnTo>
                      <a:pt x="2118" y="1435"/>
                    </a:lnTo>
                    <a:lnTo>
                      <a:pt x="2116" y="1474"/>
                    </a:lnTo>
                    <a:lnTo>
                      <a:pt x="2115" y="1512"/>
                    </a:lnTo>
                    <a:lnTo>
                      <a:pt x="2111" y="1552"/>
                    </a:lnTo>
                    <a:lnTo>
                      <a:pt x="2106" y="1590"/>
                    </a:lnTo>
                    <a:lnTo>
                      <a:pt x="2099" y="1628"/>
                    </a:lnTo>
                    <a:lnTo>
                      <a:pt x="2094" y="1647"/>
                    </a:lnTo>
                    <a:lnTo>
                      <a:pt x="2089" y="1666"/>
                    </a:lnTo>
                    <a:lnTo>
                      <a:pt x="2083" y="1685"/>
                    </a:lnTo>
                    <a:lnTo>
                      <a:pt x="2076" y="1704"/>
                    </a:lnTo>
                    <a:lnTo>
                      <a:pt x="2069" y="1722"/>
                    </a:lnTo>
                    <a:lnTo>
                      <a:pt x="2061" y="1740"/>
                    </a:lnTo>
                    <a:lnTo>
                      <a:pt x="2052" y="1759"/>
                    </a:lnTo>
                    <a:lnTo>
                      <a:pt x="2042" y="1776"/>
                    </a:lnTo>
                    <a:lnTo>
                      <a:pt x="2031" y="1794"/>
                    </a:lnTo>
                    <a:lnTo>
                      <a:pt x="2019" y="1812"/>
                    </a:lnTo>
                    <a:lnTo>
                      <a:pt x="2006" y="1828"/>
                    </a:lnTo>
                    <a:lnTo>
                      <a:pt x="1993" y="1846"/>
                    </a:lnTo>
                    <a:lnTo>
                      <a:pt x="1963" y="1879"/>
                    </a:lnTo>
                    <a:lnTo>
                      <a:pt x="1931" y="1912"/>
                    </a:lnTo>
                    <a:lnTo>
                      <a:pt x="1899" y="1945"/>
                    </a:lnTo>
                    <a:lnTo>
                      <a:pt x="1866" y="1976"/>
                    </a:lnTo>
                    <a:lnTo>
                      <a:pt x="1830" y="2006"/>
                    </a:lnTo>
                    <a:lnTo>
                      <a:pt x="1793" y="2035"/>
                    </a:lnTo>
                    <a:lnTo>
                      <a:pt x="1755" y="2062"/>
                    </a:lnTo>
                    <a:lnTo>
                      <a:pt x="1716" y="2087"/>
                    </a:lnTo>
                    <a:lnTo>
                      <a:pt x="1696" y="2099"/>
                    </a:lnTo>
                    <a:lnTo>
                      <a:pt x="1676" y="2110"/>
                    </a:lnTo>
                    <a:lnTo>
                      <a:pt x="1656" y="2120"/>
                    </a:lnTo>
                    <a:lnTo>
                      <a:pt x="1635" y="2131"/>
                    </a:lnTo>
                    <a:lnTo>
                      <a:pt x="1614" y="2140"/>
                    </a:lnTo>
                    <a:lnTo>
                      <a:pt x="1592" y="2149"/>
                    </a:lnTo>
                    <a:lnTo>
                      <a:pt x="1571" y="2157"/>
                    </a:lnTo>
                    <a:lnTo>
                      <a:pt x="1550" y="2163"/>
                    </a:lnTo>
                    <a:lnTo>
                      <a:pt x="1528" y="2170"/>
                    </a:lnTo>
                    <a:lnTo>
                      <a:pt x="1507" y="2176"/>
                    </a:lnTo>
                    <a:lnTo>
                      <a:pt x="1484" y="2180"/>
                    </a:lnTo>
                    <a:lnTo>
                      <a:pt x="1462" y="2184"/>
                    </a:lnTo>
                    <a:lnTo>
                      <a:pt x="1440" y="2187"/>
                    </a:lnTo>
                    <a:lnTo>
                      <a:pt x="1416" y="2188"/>
                    </a:lnTo>
                    <a:lnTo>
                      <a:pt x="1394" y="2189"/>
                    </a:lnTo>
                    <a:lnTo>
                      <a:pt x="1371" y="2189"/>
                    </a:lnTo>
                    <a:lnTo>
                      <a:pt x="1325" y="2187"/>
                    </a:lnTo>
                    <a:lnTo>
                      <a:pt x="1277" y="2184"/>
                    </a:lnTo>
                    <a:lnTo>
                      <a:pt x="1229" y="2179"/>
                    </a:lnTo>
                    <a:lnTo>
                      <a:pt x="1181" y="2172"/>
                    </a:lnTo>
                    <a:lnTo>
                      <a:pt x="1132" y="2165"/>
                    </a:lnTo>
                    <a:lnTo>
                      <a:pt x="1084" y="2156"/>
                    </a:lnTo>
                    <a:lnTo>
                      <a:pt x="1036" y="2145"/>
                    </a:lnTo>
                    <a:lnTo>
                      <a:pt x="989" y="2133"/>
                    </a:lnTo>
                    <a:lnTo>
                      <a:pt x="942" y="2118"/>
                    </a:lnTo>
                    <a:lnTo>
                      <a:pt x="898" y="2104"/>
                    </a:lnTo>
                    <a:lnTo>
                      <a:pt x="854" y="2086"/>
                    </a:lnTo>
                    <a:lnTo>
                      <a:pt x="812" y="2067"/>
                    </a:lnTo>
                    <a:lnTo>
                      <a:pt x="792" y="2057"/>
                    </a:lnTo>
                    <a:lnTo>
                      <a:pt x="772" y="2047"/>
                    </a:lnTo>
                    <a:lnTo>
                      <a:pt x="752" y="2036"/>
                    </a:lnTo>
                    <a:lnTo>
                      <a:pt x="734" y="2025"/>
                    </a:lnTo>
                    <a:lnTo>
                      <a:pt x="715" y="2012"/>
                    </a:lnTo>
                    <a:lnTo>
                      <a:pt x="698" y="2000"/>
                    </a:lnTo>
                    <a:lnTo>
                      <a:pt x="682" y="1987"/>
                    </a:lnTo>
                    <a:lnTo>
                      <a:pt x="665" y="1974"/>
                    </a:lnTo>
                    <a:lnTo>
                      <a:pt x="634" y="1947"/>
                    </a:lnTo>
                    <a:lnTo>
                      <a:pt x="605" y="1920"/>
                    </a:lnTo>
                    <a:lnTo>
                      <a:pt x="576" y="1893"/>
                    </a:lnTo>
                    <a:lnTo>
                      <a:pt x="549" y="1866"/>
                    </a:lnTo>
                    <a:lnTo>
                      <a:pt x="501" y="1814"/>
                    </a:lnTo>
                    <a:lnTo>
                      <a:pt x="460" y="1767"/>
                    </a:lnTo>
                    <a:lnTo>
                      <a:pt x="426" y="1726"/>
                    </a:lnTo>
                    <a:lnTo>
                      <a:pt x="402" y="1694"/>
                    </a:lnTo>
                    <a:lnTo>
                      <a:pt x="386" y="1674"/>
                    </a:lnTo>
                    <a:lnTo>
                      <a:pt x="381" y="1666"/>
                    </a:lnTo>
                    <a:lnTo>
                      <a:pt x="373" y="1667"/>
                    </a:lnTo>
                    <a:lnTo>
                      <a:pt x="350" y="1668"/>
                    </a:lnTo>
                    <a:lnTo>
                      <a:pt x="335" y="1668"/>
                    </a:lnTo>
                    <a:lnTo>
                      <a:pt x="317" y="1667"/>
                    </a:lnTo>
                    <a:lnTo>
                      <a:pt x="297" y="1665"/>
                    </a:lnTo>
                    <a:lnTo>
                      <a:pt x="276" y="1662"/>
                    </a:lnTo>
                    <a:lnTo>
                      <a:pt x="252" y="1658"/>
                    </a:lnTo>
                    <a:lnTo>
                      <a:pt x="229" y="1652"/>
                    </a:lnTo>
                    <a:lnTo>
                      <a:pt x="204" y="1643"/>
                    </a:lnTo>
                    <a:lnTo>
                      <a:pt x="180" y="1634"/>
                    </a:lnTo>
                    <a:lnTo>
                      <a:pt x="168" y="1628"/>
                    </a:lnTo>
                    <a:lnTo>
                      <a:pt x="156" y="1621"/>
                    </a:lnTo>
                    <a:lnTo>
                      <a:pt x="144" y="1614"/>
                    </a:lnTo>
                    <a:lnTo>
                      <a:pt x="133" y="1606"/>
                    </a:lnTo>
                    <a:lnTo>
                      <a:pt x="122" y="1598"/>
                    </a:lnTo>
                    <a:lnTo>
                      <a:pt x="111" y="1588"/>
                    </a:lnTo>
                    <a:lnTo>
                      <a:pt x="100" y="1578"/>
                    </a:lnTo>
                    <a:lnTo>
                      <a:pt x="90" y="1566"/>
                    </a:lnTo>
                    <a:lnTo>
                      <a:pt x="78" y="1554"/>
                    </a:lnTo>
                    <a:lnTo>
                      <a:pt x="68" y="1540"/>
                    </a:lnTo>
                    <a:lnTo>
                      <a:pt x="58" y="1526"/>
                    </a:lnTo>
                    <a:lnTo>
                      <a:pt x="49" y="1512"/>
                    </a:lnTo>
                    <a:lnTo>
                      <a:pt x="42" y="1498"/>
                    </a:lnTo>
                    <a:lnTo>
                      <a:pt x="34" y="1482"/>
                    </a:lnTo>
                    <a:lnTo>
                      <a:pt x="27" y="1468"/>
                    </a:lnTo>
                    <a:lnTo>
                      <a:pt x="22" y="1452"/>
                    </a:lnTo>
                    <a:lnTo>
                      <a:pt x="16" y="1437"/>
                    </a:lnTo>
                    <a:lnTo>
                      <a:pt x="12" y="1422"/>
                    </a:lnTo>
                    <a:lnTo>
                      <a:pt x="8" y="1406"/>
                    </a:lnTo>
                    <a:lnTo>
                      <a:pt x="5" y="1391"/>
                    </a:lnTo>
                    <a:lnTo>
                      <a:pt x="3" y="1376"/>
                    </a:lnTo>
                    <a:lnTo>
                      <a:pt x="2" y="1361"/>
                    </a:lnTo>
                    <a:lnTo>
                      <a:pt x="0" y="1346"/>
                    </a:lnTo>
                    <a:lnTo>
                      <a:pt x="0" y="1331"/>
                    </a:lnTo>
                    <a:lnTo>
                      <a:pt x="0" y="1317"/>
                    </a:lnTo>
                    <a:lnTo>
                      <a:pt x="3" y="1302"/>
                    </a:lnTo>
                    <a:lnTo>
                      <a:pt x="5" y="1289"/>
                    </a:lnTo>
                    <a:lnTo>
                      <a:pt x="7" y="1275"/>
                    </a:lnTo>
                    <a:lnTo>
                      <a:pt x="12" y="1263"/>
                    </a:lnTo>
                    <a:lnTo>
                      <a:pt x="16" y="1250"/>
                    </a:lnTo>
                    <a:lnTo>
                      <a:pt x="22" y="1239"/>
                    </a:lnTo>
                    <a:lnTo>
                      <a:pt x="27" y="1228"/>
                    </a:lnTo>
                    <a:lnTo>
                      <a:pt x="34" y="1217"/>
                    </a:lnTo>
                    <a:lnTo>
                      <a:pt x="42" y="1207"/>
                    </a:lnTo>
                    <a:lnTo>
                      <a:pt x="51" y="1198"/>
                    </a:lnTo>
                    <a:lnTo>
                      <a:pt x="59" y="1190"/>
                    </a:lnTo>
                    <a:lnTo>
                      <a:pt x="70" y="1183"/>
                    </a:lnTo>
                    <a:lnTo>
                      <a:pt x="81" y="1176"/>
                    </a:lnTo>
                    <a:lnTo>
                      <a:pt x="92" y="1170"/>
                    </a:lnTo>
                    <a:lnTo>
                      <a:pt x="105" y="1166"/>
                    </a:lnTo>
                    <a:lnTo>
                      <a:pt x="130" y="1159"/>
                    </a:lnTo>
                    <a:lnTo>
                      <a:pt x="153" y="1155"/>
                    </a:lnTo>
                    <a:lnTo>
                      <a:pt x="175" y="1152"/>
                    </a:lnTo>
                    <a:lnTo>
                      <a:pt x="195" y="1152"/>
                    </a:lnTo>
                    <a:lnTo>
                      <a:pt x="214" y="1152"/>
                    </a:lnTo>
                    <a:lnTo>
                      <a:pt x="231" y="1154"/>
                    </a:lnTo>
                    <a:lnTo>
                      <a:pt x="247" y="1157"/>
                    </a:lnTo>
                    <a:lnTo>
                      <a:pt x="260" y="1161"/>
                    </a:lnTo>
                    <a:lnTo>
                      <a:pt x="272" y="1165"/>
                    </a:lnTo>
                    <a:lnTo>
                      <a:pt x="282" y="1169"/>
                    </a:lnTo>
                    <a:lnTo>
                      <a:pt x="291" y="1173"/>
                    </a:lnTo>
                    <a:lnTo>
                      <a:pt x="299" y="1178"/>
                    </a:lnTo>
                    <a:lnTo>
                      <a:pt x="309" y="1185"/>
                    </a:lnTo>
                    <a:lnTo>
                      <a:pt x="311" y="1187"/>
                    </a:lnTo>
                    <a:lnTo>
                      <a:pt x="314" y="1152"/>
                    </a:lnTo>
                    <a:lnTo>
                      <a:pt x="321" y="1056"/>
                    </a:lnTo>
                    <a:lnTo>
                      <a:pt x="329" y="991"/>
                    </a:lnTo>
                    <a:lnTo>
                      <a:pt x="340" y="917"/>
                    </a:lnTo>
                    <a:lnTo>
                      <a:pt x="347" y="877"/>
                    </a:lnTo>
                    <a:lnTo>
                      <a:pt x="355" y="837"/>
                    </a:lnTo>
                    <a:lnTo>
                      <a:pt x="365" y="795"/>
                    </a:lnTo>
                    <a:lnTo>
                      <a:pt x="375" y="751"/>
                    </a:lnTo>
                    <a:lnTo>
                      <a:pt x="387" y="709"/>
                    </a:lnTo>
                    <a:lnTo>
                      <a:pt x="401" y="665"/>
                    </a:lnTo>
                    <a:lnTo>
                      <a:pt x="415" y="621"/>
                    </a:lnTo>
                    <a:lnTo>
                      <a:pt x="431" y="578"/>
                    </a:lnTo>
                    <a:lnTo>
                      <a:pt x="449" y="535"/>
                    </a:lnTo>
                    <a:lnTo>
                      <a:pt x="469" y="493"/>
                    </a:lnTo>
                    <a:lnTo>
                      <a:pt x="490" y="452"/>
                    </a:lnTo>
                    <a:lnTo>
                      <a:pt x="512" y="412"/>
                    </a:lnTo>
                    <a:lnTo>
                      <a:pt x="538" y="373"/>
                    </a:lnTo>
                    <a:lnTo>
                      <a:pt x="565" y="337"/>
                    </a:lnTo>
                    <a:lnTo>
                      <a:pt x="594" y="302"/>
                    </a:lnTo>
                    <a:lnTo>
                      <a:pt x="625" y="270"/>
                    </a:lnTo>
                    <a:lnTo>
                      <a:pt x="658" y="241"/>
                    </a:lnTo>
                    <a:lnTo>
                      <a:pt x="694" y="215"/>
                    </a:lnTo>
                    <a:lnTo>
                      <a:pt x="732" y="191"/>
                    </a:lnTo>
                    <a:lnTo>
                      <a:pt x="772" y="171"/>
                    </a:lnTo>
                    <a:lnTo>
                      <a:pt x="815" y="154"/>
                    </a:lnTo>
                    <a:lnTo>
                      <a:pt x="859" y="135"/>
                    </a:lnTo>
                    <a:lnTo>
                      <a:pt x="906" y="117"/>
                    </a:lnTo>
                    <a:lnTo>
                      <a:pt x="953" y="100"/>
                    </a:lnTo>
                    <a:lnTo>
                      <a:pt x="1002" y="82"/>
                    </a:lnTo>
                    <a:lnTo>
                      <a:pt x="1051" y="66"/>
                    </a:lnTo>
                    <a:lnTo>
                      <a:pt x="1101" y="51"/>
                    </a:lnTo>
                    <a:lnTo>
                      <a:pt x="1152" y="37"/>
                    </a:lnTo>
                    <a:lnTo>
                      <a:pt x="1203" y="26"/>
                    </a:lnTo>
                    <a:lnTo>
                      <a:pt x="1256" y="15"/>
                    </a:lnTo>
                    <a:lnTo>
                      <a:pt x="1308" y="8"/>
                    </a:lnTo>
                    <a:lnTo>
                      <a:pt x="1361" y="2"/>
                    </a:lnTo>
                    <a:lnTo>
                      <a:pt x="1413" y="0"/>
                    </a:lnTo>
                    <a:lnTo>
                      <a:pt x="1464" y="0"/>
                    </a:lnTo>
                    <a:lnTo>
                      <a:pt x="1516" y="2"/>
                    </a:lnTo>
                    <a:lnTo>
                      <a:pt x="1567" y="8"/>
                    </a:lnTo>
                    <a:lnTo>
                      <a:pt x="1616" y="19"/>
                    </a:lnTo>
                    <a:lnTo>
                      <a:pt x="1665" y="32"/>
                    </a:lnTo>
                    <a:lnTo>
                      <a:pt x="1713" y="50"/>
                    </a:lnTo>
                    <a:lnTo>
                      <a:pt x="1760" y="72"/>
                    </a:lnTo>
                    <a:lnTo>
                      <a:pt x="1804" y="99"/>
                    </a:lnTo>
                    <a:lnTo>
                      <a:pt x="1848" y="130"/>
                    </a:lnTo>
                    <a:lnTo>
                      <a:pt x="1889" y="166"/>
                    </a:lnTo>
                    <a:lnTo>
                      <a:pt x="1929" y="208"/>
                    </a:lnTo>
                    <a:lnTo>
                      <a:pt x="1966" y="255"/>
                    </a:lnTo>
                    <a:lnTo>
                      <a:pt x="2002" y="308"/>
                    </a:lnTo>
                    <a:lnTo>
                      <a:pt x="2034" y="366"/>
                    </a:lnTo>
                    <a:lnTo>
                      <a:pt x="2064" y="431"/>
                    </a:lnTo>
                    <a:lnTo>
                      <a:pt x="2091" y="503"/>
                    </a:lnTo>
                    <a:lnTo>
                      <a:pt x="2115" y="581"/>
                    </a:lnTo>
                    <a:lnTo>
                      <a:pt x="2137" y="666"/>
                    </a:lnTo>
                    <a:lnTo>
                      <a:pt x="2153" y="758"/>
                    </a:lnTo>
                    <a:close/>
                  </a:path>
                </a:pathLst>
              </a:custGeom>
              <a:solidFill>
                <a:srgbClr val="F7D1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53"/>
              <p:cNvSpPr>
                <a:spLocks/>
              </p:cNvSpPr>
              <p:nvPr/>
            </p:nvSpPr>
            <p:spPr bwMode="auto">
              <a:xfrm>
                <a:off x="2756" y="1708"/>
                <a:ext cx="32" cy="22"/>
              </a:xfrm>
              <a:custGeom>
                <a:avLst/>
                <a:gdLst>
                  <a:gd name="T0" fmla="*/ 284 w 284"/>
                  <a:gd name="T1" fmla="*/ 25 h 168"/>
                  <a:gd name="T2" fmla="*/ 281 w 284"/>
                  <a:gd name="T3" fmla="*/ 23 h 168"/>
                  <a:gd name="T4" fmla="*/ 270 w 284"/>
                  <a:gd name="T5" fmla="*/ 16 h 168"/>
                  <a:gd name="T6" fmla="*/ 252 w 284"/>
                  <a:gd name="T7" fmla="*/ 9 h 168"/>
                  <a:gd name="T8" fmla="*/ 229 w 284"/>
                  <a:gd name="T9" fmla="*/ 3 h 168"/>
                  <a:gd name="T10" fmla="*/ 215 w 284"/>
                  <a:gd name="T11" fmla="*/ 1 h 168"/>
                  <a:gd name="T12" fmla="*/ 201 w 284"/>
                  <a:gd name="T13" fmla="*/ 0 h 168"/>
                  <a:gd name="T14" fmla="*/ 186 w 284"/>
                  <a:gd name="T15" fmla="*/ 0 h 168"/>
                  <a:gd name="T16" fmla="*/ 170 w 284"/>
                  <a:gd name="T17" fmla="*/ 1 h 168"/>
                  <a:gd name="T18" fmla="*/ 153 w 284"/>
                  <a:gd name="T19" fmla="*/ 4 h 168"/>
                  <a:gd name="T20" fmla="*/ 136 w 284"/>
                  <a:gd name="T21" fmla="*/ 8 h 168"/>
                  <a:gd name="T22" fmla="*/ 118 w 284"/>
                  <a:gd name="T23" fmla="*/ 15 h 168"/>
                  <a:gd name="T24" fmla="*/ 101 w 284"/>
                  <a:gd name="T25" fmla="*/ 25 h 168"/>
                  <a:gd name="T26" fmla="*/ 80 w 284"/>
                  <a:gd name="T27" fmla="*/ 37 h 168"/>
                  <a:gd name="T28" fmla="*/ 64 w 284"/>
                  <a:gd name="T29" fmla="*/ 51 h 168"/>
                  <a:gd name="T30" fmla="*/ 49 w 284"/>
                  <a:gd name="T31" fmla="*/ 63 h 168"/>
                  <a:gd name="T32" fmla="*/ 37 w 284"/>
                  <a:gd name="T33" fmla="*/ 76 h 168"/>
                  <a:gd name="T34" fmla="*/ 27 w 284"/>
                  <a:gd name="T35" fmla="*/ 88 h 168"/>
                  <a:gd name="T36" fmla="*/ 19 w 284"/>
                  <a:gd name="T37" fmla="*/ 101 h 168"/>
                  <a:gd name="T38" fmla="*/ 12 w 284"/>
                  <a:gd name="T39" fmla="*/ 111 h 168"/>
                  <a:gd name="T40" fmla="*/ 8 w 284"/>
                  <a:gd name="T41" fmla="*/ 122 h 168"/>
                  <a:gd name="T42" fmla="*/ 5 w 284"/>
                  <a:gd name="T43" fmla="*/ 132 h 168"/>
                  <a:gd name="T44" fmla="*/ 2 w 284"/>
                  <a:gd name="T45" fmla="*/ 141 h 168"/>
                  <a:gd name="T46" fmla="*/ 1 w 284"/>
                  <a:gd name="T47" fmla="*/ 148 h 168"/>
                  <a:gd name="T48" fmla="*/ 0 w 284"/>
                  <a:gd name="T49" fmla="*/ 155 h 168"/>
                  <a:gd name="T50" fmla="*/ 0 w 284"/>
                  <a:gd name="T51" fmla="*/ 164 h 168"/>
                  <a:gd name="T52" fmla="*/ 1 w 284"/>
                  <a:gd name="T53" fmla="*/ 168 h 168"/>
                  <a:gd name="T54" fmla="*/ 2 w 284"/>
                  <a:gd name="T55" fmla="*/ 164 h 168"/>
                  <a:gd name="T56" fmla="*/ 8 w 284"/>
                  <a:gd name="T57" fmla="*/ 155 h 168"/>
                  <a:gd name="T58" fmla="*/ 17 w 284"/>
                  <a:gd name="T59" fmla="*/ 140 h 168"/>
                  <a:gd name="T60" fmla="*/ 29 w 284"/>
                  <a:gd name="T61" fmla="*/ 123 h 168"/>
                  <a:gd name="T62" fmla="*/ 36 w 284"/>
                  <a:gd name="T63" fmla="*/ 114 h 168"/>
                  <a:gd name="T64" fmla="*/ 45 w 284"/>
                  <a:gd name="T65" fmla="*/ 105 h 168"/>
                  <a:gd name="T66" fmla="*/ 54 w 284"/>
                  <a:gd name="T67" fmla="*/ 94 h 168"/>
                  <a:gd name="T68" fmla="*/ 65 w 284"/>
                  <a:gd name="T69" fmla="*/ 85 h 168"/>
                  <a:gd name="T70" fmla="*/ 76 w 284"/>
                  <a:gd name="T71" fmla="*/ 77 h 168"/>
                  <a:gd name="T72" fmla="*/ 88 w 284"/>
                  <a:gd name="T73" fmla="*/ 68 h 168"/>
                  <a:gd name="T74" fmla="*/ 102 w 284"/>
                  <a:gd name="T75" fmla="*/ 60 h 168"/>
                  <a:gd name="T76" fmla="*/ 116 w 284"/>
                  <a:gd name="T77" fmla="*/ 53 h 168"/>
                  <a:gd name="T78" fmla="*/ 132 w 284"/>
                  <a:gd name="T79" fmla="*/ 47 h 168"/>
                  <a:gd name="T80" fmla="*/ 146 w 284"/>
                  <a:gd name="T81" fmla="*/ 42 h 168"/>
                  <a:gd name="T82" fmla="*/ 161 w 284"/>
                  <a:gd name="T83" fmla="*/ 38 h 168"/>
                  <a:gd name="T84" fmla="*/ 175 w 284"/>
                  <a:gd name="T85" fmla="*/ 34 h 168"/>
                  <a:gd name="T86" fmla="*/ 189 w 284"/>
                  <a:gd name="T87" fmla="*/ 32 h 168"/>
                  <a:gd name="T88" fmla="*/ 203 w 284"/>
                  <a:gd name="T89" fmla="*/ 31 h 168"/>
                  <a:gd name="T90" fmla="*/ 216 w 284"/>
                  <a:gd name="T91" fmla="*/ 31 h 168"/>
                  <a:gd name="T92" fmla="*/ 231 w 284"/>
                  <a:gd name="T93" fmla="*/ 32 h 168"/>
                  <a:gd name="T94" fmla="*/ 244 w 284"/>
                  <a:gd name="T95" fmla="*/ 34 h 168"/>
                  <a:gd name="T96" fmla="*/ 254 w 284"/>
                  <a:gd name="T97" fmla="*/ 36 h 168"/>
                  <a:gd name="T98" fmla="*/ 263 w 284"/>
                  <a:gd name="T99" fmla="*/ 38 h 168"/>
                  <a:gd name="T100" fmla="*/ 270 w 284"/>
                  <a:gd name="T101" fmla="*/ 40 h 168"/>
                  <a:gd name="T102" fmla="*/ 272 w 284"/>
                  <a:gd name="T103" fmla="*/ 40 h 168"/>
                  <a:gd name="T104" fmla="*/ 274 w 284"/>
                  <a:gd name="T105" fmla="*/ 40 h 168"/>
                  <a:gd name="T106" fmla="*/ 277 w 284"/>
                  <a:gd name="T107" fmla="*/ 39 h 168"/>
                  <a:gd name="T108" fmla="*/ 279 w 284"/>
                  <a:gd name="T109" fmla="*/ 38 h 168"/>
                  <a:gd name="T110" fmla="*/ 282 w 284"/>
                  <a:gd name="T111" fmla="*/ 33 h 168"/>
                  <a:gd name="T112" fmla="*/ 284 w 284"/>
                  <a:gd name="T113" fmla="*/ 25 h 16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84"/>
                  <a:gd name="T172" fmla="*/ 0 h 168"/>
                  <a:gd name="T173" fmla="*/ 284 w 284"/>
                  <a:gd name="T174" fmla="*/ 168 h 16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84" h="168">
                    <a:moveTo>
                      <a:pt x="284" y="25"/>
                    </a:moveTo>
                    <a:lnTo>
                      <a:pt x="281" y="23"/>
                    </a:lnTo>
                    <a:lnTo>
                      <a:pt x="270" y="16"/>
                    </a:lnTo>
                    <a:lnTo>
                      <a:pt x="252" y="9"/>
                    </a:lnTo>
                    <a:lnTo>
                      <a:pt x="229" y="3"/>
                    </a:lnTo>
                    <a:lnTo>
                      <a:pt x="215" y="1"/>
                    </a:lnTo>
                    <a:lnTo>
                      <a:pt x="201" y="0"/>
                    </a:lnTo>
                    <a:lnTo>
                      <a:pt x="186" y="0"/>
                    </a:lnTo>
                    <a:lnTo>
                      <a:pt x="170" y="1"/>
                    </a:lnTo>
                    <a:lnTo>
                      <a:pt x="153" y="4"/>
                    </a:lnTo>
                    <a:lnTo>
                      <a:pt x="136" y="8"/>
                    </a:lnTo>
                    <a:lnTo>
                      <a:pt x="118" y="15"/>
                    </a:lnTo>
                    <a:lnTo>
                      <a:pt x="101" y="25"/>
                    </a:lnTo>
                    <a:lnTo>
                      <a:pt x="80" y="37"/>
                    </a:lnTo>
                    <a:lnTo>
                      <a:pt x="64" y="51"/>
                    </a:lnTo>
                    <a:lnTo>
                      <a:pt x="49" y="63"/>
                    </a:lnTo>
                    <a:lnTo>
                      <a:pt x="37" y="76"/>
                    </a:lnTo>
                    <a:lnTo>
                      <a:pt x="27" y="88"/>
                    </a:lnTo>
                    <a:lnTo>
                      <a:pt x="19" y="101"/>
                    </a:lnTo>
                    <a:lnTo>
                      <a:pt x="12" y="111"/>
                    </a:lnTo>
                    <a:lnTo>
                      <a:pt x="8" y="122"/>
                    </a:lnTo>
                    <a:lnTo>
                      <a:pt x="5" y="132"/>
                    </a:lnTo>
                    <a:lnTo>
                      <a:pt x="2" y="141"/>
                    </a:lnTo>
                    <a:lnTo>
                      <a:pt x="1" y="148"/>
                    </a:lnTo>
                    <a:lnTo>
                      <a:pt x="0" y="155"/>
                    </a:lnTo>
                    <a:lnTo>
                      <a:pt x="0" y="164"/>
                    </a:lnTo>
                    <a:lnTo>
                      <a:pt x="1" y="168"/>
                    </a:lnTo>
                    <a:lnTo>
                      <a:pt x="2" y="164"/>
                    </a:lnTo>
                    <a:lnTo>
                      <a:pt x="8" y="155"/>
                    </a:lnTo>
                    <a:lnTo>
                      <a:pt x="17" y="140"/>
                    </a:lnTo>
                    <a:lnTo>
                      <a:pt x="29" y="123"/>
                    </a:lnTo>
                    <a:lnTo>
                      <a:pt x="36" y="114"/>
                    </a:lnTo>
                    <a:lnTo>
                      <a:pt x="45" y="105"/>
                    </a:lnTo>
                    <a:lnTo>
                      <a:pt x="54" y="94"/>
                    </a:lnTo>
                    <a:lnTo>
                      <a:pt x="65" y="85"/>
                    </a:lnTo>
                    <a:lnTo>
                      <a:pt x="76" y="77"/>
                    </a:lnTo>
                    <a:lnTo>
                      <a:pt x="88" y="68"/>
                    </a:lnTo>
                    <a:lnTo>
                      <a:pt x="102" y="60"/>
                    </a:lnTo>
                    <a:lnTo>
                      <a:pt x="116" y="53"/>
                    </a:lnTo>
                    <a:lnTo>
                      <a:pt x="132" y="47"/>
                    </a:lnTo>
                    <a:lnTo>
                      <a:pt x="146" y="42"/>
                    </a:lnTo>
                    <a:lnTo>
                      <a:pt x="161" y="38"/>
                    </a:lnTo>
                    <a:lnTo>
                      <a:pt x="175" y="34"/>
                    </a:lnTo>
                    <a:lnTo>
                      <a:pt x="189" y="32"/>
                    </a:lnTo>
                    <a:lnTo>
                      <a:pt x="203" y="31"/>
                    </a:lnTo>
                    <a:lnTo>
                      <a:pt x="216" y="31"/>
                    </a:lnTo>
                    <a:lnTo>
                      <a:pt x="231" y="32"/>
                    </a:lnTo>
                    <a:lnTo>
                      <a:pt x="244" y="34"/>
                    </a:lnTo>
                    <a:lnTo>
                      <a:pt x="254" y="36"/>
                    </a:lnTo>
                    <a:lnTo>
                      <a:pt x="263" y="38"/>
                    </a:lnTo>
                    <a:lnTo>
                      <a:pt x="270" y="40"/>
                    </a:lnTo>
                    <a:lnTo>
                      <a:pt x="272" y="40"/>
                    </a:lnTo>
                    <a:lnTo>
                      <a:pt x="274" y="40"/>
                    </a:lnTo>
                    <a:lnTo>
                      <a:pt x="277" y="39"/>
                    </a:lnTo>
                    <a:lnTo>
                      <a:pt x="279" y="38"/>
                    </a:lnTo>
                    <a:lnTo>
                      <a:pt x="282" y="33"/>
                    </a:lnTo>
                    <a:lnTo>
                      <a:pt x="284" y="25"/>
                    </a:ln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54"/>
              <p:cNvSpPr>
                <a:spLocks/>
              </p:cNvSpPr>
              <p:nvPr/>
            </p:nvSpPr>
            <p:spPr bwMode="auto">
              <a:xfrm>
                <a:off x="2864" y="1689"/>
                <a:ext cx="32" cy="12"/>
              </a:xfrm>
              <a:custGeom>
                <a:avLst/>
                <a:gdLst>
                  <a:gd name="T0" fmla="*/ 0 w 287"/>
                  <a:gd name="T1" fmla="*/ 59 h 91"/>
                  <a:gd name="T2" fmla="*/ 2 w 287"/>
                  <a:gd name="T3" fmla="*/ 56 h 91"/>
                  <a:gd name="T4" fmla="*/ 10 w 287"/>
                  <a:gd name="T5" fmla="*/ 48 h 91"/>
                  <a:gd name="T6" fmla="*/ 22 w 287"/>
                  <a:gd name="T7" fmla="*/ 36 h 91"/>
                  <a:gd name="T8" fmla="*/ 39 w 287"/>
                  <a:gd name="T9" fmla="*/ 24 h 91"/>
                  <a:gd name="T10" fmla="*/ 49 w 287"/>
                  <a:gd name="T11" fmla="*/ 18 h 91"/>
                  <a:gd name="T12" fmla="*/ 60 w 287"/>
                  <a:gd name="T13" fmla="*/ 12 h 91"/>
                  <a:gd name="T14" fmla="*/ 74 w 287"/>
                  <a:gd name="T15" fmla="*/ 7 h 91"/>
                  <a:gd name="T16" fmla="*/ 87 w 287"/>
                  <a:gd name="T17" fmla="*/ 4 h 91"/>
                  <a:gd name="T18" fmla="*/ 101 w 287"/>
                  <a:gd name="T19" fmla="*/ 1 h 91"/>
                  <a:gd name="T20" fmla="*/ 118 w 287"/>
                  <a:gd name="T21" fmla="*/ 0 h 91"/>
                  <a:gd name="T22" fmla="*/ 135 w 287"/>
                  <a:gd name="T23" fmla="*/ 0 h 91"/>
                  <a:gd name="T24" fmla="*/ 153 w 287"/>
                  <a:gd name="T25" fmla="*/ 3 h 91"/>
                  <a:gd name="T26" fmla="*/ 174 w 287"/>
                  <a:gd name="T27" fmla="*/ 7 h 91"/>
                  <a:gd name="T28" fmla="*/ 193 w 287"/>
                  <a:gd name="T29" fmla="*/ 13 h 91"/>
                  <a:gd name="T30" fmla="*/ 210 w 287"/>
                  <a:gd name="T31" fmla="*/ 20 h 91"/>
                  <a:gd name="T32" fmla="*/ 224 w 287"/>
                  <a:gd name="T33" fmla="*/ 26 h 91"/>
                  <a:gd name="T34" fmla="*/ 237 w 287"/>
                  <a:gd name="T35" fmla="*/ 33 h 91"/>
                  <a:gd name="T36" fmla="*/ 248 w 287"/>
                  <a:gd name="T37" fmla="*/ 41 h 91"/>
                  <a:gd name="T38" fmla="*/ 258 w 287"/>
                  <a:gd name="T39" fmla="*/ 48 h 91"/>
                  <a:gd name="T40" fmla="*/ 265 w 287"/>
                  <a:gd name="T41" fmla="*/ 55 h 91"/>
                  <a:gd name="T42" fmla="*/ 275 w 287"/>
                  <a:gd name="T43" fmla="*/ 70 h 91"/>
                  <a:gd name="T44" fmla="*/ 282 w 287"/>
                  <a:gd name="T45" fmla="*/ 81 h 91"/>
                  <a:gd name="T46" fmla="*/ 285 w 287"/>
                  <a:gd name="T47" fmla="*/ 88 h 91"/>
                  <a:gd name="T48" fmla="*/ 287 w 287"/>
                  <a:gd name="T49" fmla="*/ 91 h 91"/>
                  <a:gd name="T50" fmla="*/ 284 w 287"/>
                  <a:gd name="T51" fmla="*/ 89 h 91"/>
                  <a:gd name="T52" fmla="*/ 277 w 287"/>
                  <a:gd name="T53" fmla="*/ 83 h 91"/>
                  <a:gd name="T54" fmla="*/ 264 w 287"/>
                  <a:gd name="T55" fmla="*/ 74 h 91"/>
                  <a:gd name="T56" fmla="*/ 248 w 287"/>
                  <a:gd name="T57" fmla="*/ 63 h 91"/>
                  <a:gd name="T58" fmla="*/ 227 w 287"/>
                  <a:gd name="T59" fmla="*/ 52 h 91"/>
                  <a:gd name="T60" fmla="*/ 205 w 287"/>
                  <a:gd name="T61" fmla="*/ 43 h 91"/>
                  <a:gd name="T62" fmla="*/ 192 w 287"/>
                  <a:gd name="T63" fmla="*/ 38 h 91"/>
                  <a:gd name="T64" fmla="*/ 178 w 287"/>
                  <a:gd name="T65" fmla="*/ 35 h 91"/>
                  <a:gd name="T66" fmla="*/ 165 w 287"/>
                  <a:gd name="T67" fmla="*/ 32 h 91"/>
                  <a:gd name="T68" fmla="*/ 151 w 287"/>
                  <a:gd name="T69" fmla="*/ 31 h 91"/>
                  <a:gd name="T70" fmla="*/ 135 w 287"/>
                  <a:gd name="T71" fmla="*/ 31 h 91"/>
                  <a:gd name="T72" fmla="*/ 122 w 287"/>
                  <a:gd name="T73" fmla="*/ 31 h 91"/>
                  <a:gd name="T74" fmla="*/ 107 w 287"/>
                  <a:gd name="T75" fmla="*/ 32 h 91"/>
                  <a:gd name="T76" fmla="*/ 95 w 287"/>
                  <a:gd name="T77" fmla="*/ 33 h 91"/>
                  <a:gd name="T78" fmla="*/ 83 w 287"/>
                  <a:gd name="T79" fmla="*/ 36 h 91"/>
                  <a:gd name="T80" fmla="*/ 70 w 287"/>
                  <a:gd name="T81" fmla="*/ 39 h 91"/>
                  <a:gd name="T82" fmla="*/ 59 w 287"/>
                  <a:gd name="T83" fmla="*/ 44 h 91"/>
                  <a:gd name="T84" fmla="*/ 47 w 287"/>
                  <a:gd name="T85" fmla="*/ 49 h 91"/>
                  <a:gd name="T86" fmla="*/ 37 w 287"/>
                  <a:gd name="T87" fmla="*/ 54 h 91"/>
                  <a:gd name="T88" fmla="*/ 29 w 287"/>
                  <a:gd name="T89" fmla="*/ 59 h 91"/>
                  <a:gd name="T90" fmla="*/ 22 w 287"/>
                  <a:gd name="T91" fmla="*/ 64 h 91"/>
                  <a:gd name="T92" fmla="*/ 18 w 287"/>
                  <a:gd name="T93" fmla="*/ 68 h 91"/>
                  <a:gd name="T94" fmla="*/ 13 w 287"/>
                  <a:gd name="T95" fmla="*/ 69 h 91"/>
                  <a:gd name="T96" fmla="*/ 10 w 287"/>
                  <a:gd name="T97" fmla="*/ 69 h 91"/>
                  <a:gd name="T98" fmla="*/ 6 w 287"/>
                  <a:gd name="T99" fmla="*/ 65 h 91"/>
                  <a:gd name="T100" fmla="*/ 0 w 287"/>
                  <a:gd name="T101" fmla="*/ 59 h 9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7"/>
                  <a:gd name="T154" fmla="*/ 0 h 91"/>
                  <a:gd name="T155" fmla="*/ 287 w 287"/>
                  <a:gd name="T156" fmla="*/ 91 h 9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7" h="91">
                    <a:moveTo>
                      <a:pt x="0" y="59"/>
                    </a:moveTo>
                    <a:lnTo>
                      <a:pt x="2" y="56"/>
                    </a:lnTo>
                    <a:lnTo>
                      <a:pt x="10" y="48"/>
                    </a:lnTo>
                    <a:lnTo>
                      <a:pt x="22" y="36"/>
                    </a:lnTo>
                    <a:lnTo>
                      <a:pt x="39" y="24"/>
                    </a:lnTo>
                    <a:lnTo>
                      <a:pt x="49" y="18"/>
                    </a:lnTo>
                    <a:lnTo>
                      <a:pt x="60" y="12"/>
                    </a:lnTo>
                    <a:lnTo>
                      <a:pt x="74" y="7"/>
                    </a:lnTo>
                    <a:lnTo>
                      <a:pt x="87" y="4"/>
                    </a:lnTo>
                    <a:lnTo>
                      <a:pt x="101" y="1"/>
                    </a:lnTo>
                    <a:lnTo>
                      <a:pt x="118" y="0"/>
                    </a:lnTo>
                    <a:lnTo>
                      <a:pt x="135" y="0"/>
                    </a:lnTo>
                    <a:lnTo>
                      <a:pt x="153" y="3"/>
                    </a:lnTo>
                    <a:lnTo>
                      <a:pt x="174" y="7"/>
                    </a:lnTo>
                    <a:lnTo>
                      <a:pt x="193" y="13"/>
                    </a:lnTo>
                    <a:lnTo>
                      <a:pt x="210" y="20"/>
                    </a:lnTo>
                    <a:lnTo>
                      <a:pt x="224" y="26"/>
                    </a:lnTo>
                    <a:lnTo>
                      <a:pt x="237" y="33"/>
                    </a:lnTo>
                    <a:lnTo>
                      <a:pt x="248" y="41"/>
                    </a:lnTo>
                    <a:lnTo>
                      <a:pt x="258" y="48"/>
                    </a:lnTo>
                    <a:lnTo>
                      <a:pt x="265" y="55"/>
                    </a:lnTo>
                    <a:lnTo>
                      <a:pt x="275" y="70"/>
                    </a:lnTo>
                    <a:lnTo>
                      <a:pt x="282" y="81"/>
                    </a:lnTo>
                    <a:lnTo>
                      <a:pt x="285" y="88"/>
                    </a:lnTo>
                    <a:lnTo>
                      <a:pt x="287" y="91"/>
                    </a:lnTo>
                    <a:lnTo>
                      <a:pt x="284" y="89"/>
                    </a:lnTo>
                    <a:lnTo>
                      <a:pt x="277" y="83"/>
                    </a:lnTo>
                    <a:lnTo>
                      <a:pt x="264" y="74"/>
                    </a:lnTo>
                    <a:lnTo>
                      <a:pt x="248" y="63"/>
                    </a:lnTo>
                    <a:lnTo>
                      <a:pt x="227" y="52"/>
                    </a:lnTo>
                    <a:lnTo>
                      <a:pt x="205" y="43"/>
                    </a:lnTo>
                    <a:lnTo>
                      <a:pt x="192" y="38"/>
                    </a:lnTo>
                    <a:lnTo>
                      <a:pt x="178" y="35"/>
                    </a:lnTo>
                    <a:lnTo>
                      <a:pt x="165" y="32"/>
                    </a:lnTo>
                    <a:lnTo>
                      <a:pt x="151" y="31"/>
                    </a:lnTo>
                    <a:lnTo>
                      <a:pt x="135" y="31"/>
                    </a:lnTo>
                    <a:lnTo>
                      <a:pt x="122" y="31"/>
                    </a:lnTo>
                    <a:lnTo>
                      <a:pt x="107" y="32"/>
                    </a:lnTo>
                    <a:lnTo>
                      <a:pt x="95" y="33"/>
                    </a:lnTo>
                    <a:lnTo>
                      <a:pt x="83" y="36"/>
                    </a:lnTo>
                    <a:lnTo>
                      <a:pt x="70" y="39"/>
                    </a:lnTo>
                    <a:lnTo>
                      <a:pt x="59" y="44"/>
                    </a:lnTo>
                    <a:lnTo>
                      <a:pt x="47" y="49"/>
                    </a:lnTo>
                    <a:lnTo>
                      <a:pt x="37" y="54"/>
                    </a:lnTo>
                    <a:lnTo>
                      <a:pt x="29" y="59"/>
                    </a:lnTo>
                    <a:lnTo>
                      <a:pt x="22" y="64"/>
                    </a:lnTo>
                    <a:lnTo>
                      <a:pt x="18" y="68"/>
                    </a:lnTo>
                    <a:lnTo>
                      <a:pt x="13" y="69"/>
                    </a:lnTo>
                    <a:lnTo>
                      <a:pt x="10" y="69"/>
                    </a:lnTo>
                    <a:lnTo>
                      <a:pt x="6" y="65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55"/>
              <p:cNvSpPr>
                <a:spLocks/>
              </p:cNvSpPr>
              <p:nvPr/>
            </p:nvSpPr>
            <p:spPr bwMode="auto">
              <a:xfrm>
                <a:off x="2844" y="1783"/>
                <a:ext cx="16" cy="22"/>
              </a:xfrm>
              <a:custGeom>
                <a:avLst/>
                <a:gdLst>
                  <a:gd name="T0" fmla="*/ 0 w 141"/>
                  <a:gd name="T1" fmla="*/ 0 h 180"/>
                  <a:gd name="T2" fmla="*/ 6 w 141"/>
                  <a:gd name="T3" fmla="*/ 1 h 180"/>
                  <a:gd name="T4" fmla="*/ 23 w 141"/>
                  <a:gd name="T5" fmla="*/ 6 h 180"/>
                  <a:gd name="T6" fmla="*/ 45 w 141"/>
                  <a:gd name="T7" fmla="*/ 12 h 180"/>
                  <a:gd name="T8" fmla="*/ 72 w 141"/>
                  <a:gd name="T9" fmla="*/ 21 h 180"/>
                  <a:gd name="T10" fmla="*/ 85 w 141"/>
                  <a:gd name="T11" fmla="*/ 27 h 180"/>
                  <a:gd name="T12" fmla="*/ 99 w 141"/>
                  <a:gd name="T13" fmla="*/ 34 h 180"/>
                  <a:gd name="T14" fmla="*/ 110 w 141"/>
                  <a:gd name="T15" fmla="*/ 41 h 180"/>
                  <a:gd name="T16" fmla="*/ 121 w 141"/>
                  <a:gd name="T17" fmla="*/ 49 h 180"/>
                  <a:gd name="T18" fmla="*/ 130 w 141"/>
                  <a:gd name="T19" fmla="*/ 58 h 180"/>
                  <a:gd name="T20" fmla="*/ 137 w 141"/>
                  <a:gd name="T21" fmla="*/ 67 h 180"/>
                  <a:gd name="T22" fmla="*/ 139 w 141"/>
                  <a:gd name="T23" fmla="*/ 72 h 180"/>
                  <a:gd name="T24" fmla="*/ 140 w 141"/>
                  <a:gd name="T25" fmla="*/ 77 h 180"/>
                  <a:gd name="T26" fmla="*/ 141 w 141"/>
                  <a:gd name="T27" fmla="*/ 83 h 180"/>
                  <a:gd name="T28" fmla="*/ 141 w 141"/>
                  <a:gd name="T29" fmla="*/ 88 h 180"/>
                  <a:gd name="T30" fmla="*/ 139 w 141"/>
                  <a:gd name="T31" fmla="*/ 99 h 180"/>
                  <a:gd name="T32" fmla="*/ 136 w 141"/>
                  <a:gd name="T33" fmla="*/ 110 h 180"/>
                  <a:gd name="T34" fmla="*/ 130 w 141"/>
                  <a:gd name="T35" fmla="*/ 119 h 180"/>
                  <a:gd name="T36" fmla="*/ 122 w 141"/>
                  <a:gd name="T37" fmla="*/ 127 h 180"/>
                  <a:gd name="T38" fmla="*/ 114 w 141"/>
                  <a:gd name="T39" fmla="*/ 136 h 180"/>
                  <a:gd name="T40" fmla="*/ 105 w 141"/>
                  <a:gd name="T41" fmla="*/ 144 h 180"/>
                  <a:gd name="T42" fmla="*/ 95 w 141"/>
                  <a:gd name="T43" fmla="*/ 150 h 180"/>
                  <a:gd name="T44" fmla="*/ 86 w 141"/>
                  <a:gd name="T45" fmla="*/ 156 h 180"/>
                  <a:gd name="T46" fmla="*/ 66 w 141"/>
                  <a:gd name="T47" fmla="*/ 167 h 180"/>
                  <a:gd name="T48" fmla="*/ 51 w 141"/>
                  <a:gd name="T49" fmla="*/ 174 h 180"/>
                  <a:gd name="T50" fmla="*/ 39 w 141"/>
                  <a:gd name="T51" fmla="*/ 178 h 180"/>
                  <a:gd name="T52" fmla="*/ 34 w 141"/>
                  <a:gd name="T53" fmla="*/ 180 h 180"/>
                  <a:gd name="T54" fmla="*/ 37 w 141"/>
                  <a:gd name="T55" fmla="*/ 178 h 180"/>
                  <a:gd name="T56" fmla="*/ 44 w 141"/>
                  <a:gd name="T57" fmla="*/ 172 h 180"/>
                  <a:gd name="T58" fmla="*/ 55 w 141"/>
                  <a:gd name="T59" fmla="*/ 164 h 180"/>
                  <a:gd name="T60" fmla="*/ 65 w 141"/>
                  <a:gd name="T61" fmla="*/ 151 h 180"/>
                  <a:gd name="T62" fmla="*/ 71 w 141"/>
                  <a:gd name="T63" fmla="*/ 145 h 180"/>
                  <a:gd name="T64" fmla="*/ 75 w 141"/>
                  <a:gd name="T65" fmla="*/ 138 h 180"/>
                  <a:gd name="T66" fmla="*/ 80 w 141"/>
                  <a:gd name="T67" fmla="*/ 129 h 180"/>
                  <a:gd name="T68" fmla="*/ 83 w 141"/>
                  <a:gd name="T69" fmla="*/ 121 h 180"/>
                  <a:gd name="T70" fmla="*/ 85 w 141"/>
                  <a:gd name="T71" fmla="*/ 113 h 180"/>
                  <a:gd name="T72" fmla="*/ 85 w 141"/>
                  <a:gd name="T73" fmla="*/ 103 h 180"/>
                  <a:gd name="T74" fmla="*/ 84 w 141"/>
                  <a:gd name="T75" fmla="*/ 94 h 180"/>
                  <a:gd name="T76" fmla="*/ 81 w 141"/>
                  <a:gd name="T77" fmla="*/ 84 h 180"/>
                  <a:gd name="T78" fmla="*/ 76 w 141"/>
                  <a:gd name="T79" fmla="*/ 74 h 180"/>
                  <a:gd name="T80" fmla="*/ 72 w 141"/>
                  <a:gd name="T81" fmla="*/ 66 h 180"/>
                  <a:gd name="T82" fmla="*/ 65 w 141"/>
                  <a:gd name="T83" fmla="*/ 58 h 180"/>
                  <a:gd name="T84" fmla="*/ 60 w 141"/>
                  <a:gd name="T85" fmla="*/ 49 h 180"/>
                  <a:gd name="T86" fmla="*/ 46 w 141"/>
                  <a:gd name="T87" fmla="*/ 35 h 180"/>
                  <a:gd name="T88" fmla="*/ 33 w 141"/>
                  <a:gd name="T89" fmla="*/ 22 h 180"/>
                  <a:gd name="T90" fmla="*/ 20 w 141"/>
                  <a:gd name="T91" fmla="*/ 13 h 180"/>
                  <a:gd name="T92" fmla="*/ 10 w 141"/>
                  <a:gd name="T93" fmla="*/ 6 h 180"/>
                  <a:gd name="T94" fmla="*/ 3 w 141"/>
                  <a:gd name="T95" fmla="*/ 1 h 180"/>
                  <a:gd name="T96" fmla="*/ 0 w 141"/>
                  <a:gd name="T97" fmla="*/ 0 h 1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41"/>
                  <a:gd name="T148" fmla="*/ 0 h 180"/>
                  <a:gd name="T149" fmla="*/ 141 w 141"/>
                  <a:gd name="T150" fmla="*/ 180 h 1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41" h="180">
                    <a:moveTo>
                      <a:pt x="0" y="0"/>
                    </a:moveTo>
                    <a:lnTo>
                      <a:pt x="6" y="1"/>
                    </a:lnTo>
                    <a:lnTo>
                      <a:pt x="23" y="6"/>
                    </a:lnTo>
                    <a:lnTo>
                      <a:pt x="45" y="12"/>
                    </a:lnTo>
                    <a:lnTo>
                      <a:pt x="72" y="21"/>
                    </a:lnTo>
                    <a:lnTo>
                      <a:pt x="85" y="27"/>
                    </a:lnTo>
                    <a:lnTo>
                      <a:pt x="99" y="34"/>
                    </a:lnTo>
                    <a:lnTo>
                      <a:pt x="110" y="41"/>
                    </a:lnTo>
                    <a:lnTo>
                      <a:pt x="121" y="49"/>
                    </a:lnTo>
                    <a:lnTo>
                      <a:pt x="130" y="58"/>
                    </a:lnTo>
                    <a:lnTo>
                      <a:pt x="137" y="67"/>
                    </a:lnTo>
                    <a:lnTo>
                      <a:pt x="139" y="72"/>
                    </a:lnTo>
                    <a:lnTo>
                      <a:pt x="140" y="77"/>
                    </a:lnTo>
                    <a:lnTo>
                      <a:pt x="141" y="83"/>
                    </a:lnTo>
                    <a:lnTo>
                      <a:pt x="141" y="88"/>
                    </a:lnTo>
                    <a:lnTo>
                      <a:pt x="139" y="99"/>
                    </a:lnTo>
                    <a:lnTo>
                      <a:pt x="136" y="110"/>
                    </a:lnTo>
                    <a:lnTo>
                      <a:pt x="130" y="119"/>
                    </a:lnTo>
                    <a:lnTo>
                      <a:pt x="122" y="127"/>
                    </a:lnTo>
                    <a:lnTo>
                      <a:pt x="114" y="136"/>
                    </a:lnTo>
                    <a:lnTo>
                      <a:pt x="105" y="144"/>
                    </a:lnTo>
                    <a:lnTo>
                      <a:pt x="95" y="150"/>
                    </a:lnTo>
                    <a:lnTo>
                      <a:pt x="86" y="156"/>
                    </a:lnTo>
                    <a:lnTo>
                      <a:pt x="66" y="167"/>
                    </a:lnTo>
                    <a:lnTo>
                      <a:pt x="51" y="174"/>
                    </a:lnTo>
                    <a:lnTo>
                      <a:pt x="39" y="178"/>
                    </a:lnTo>
                    <a:lnTo>
                      <a:pt x="34" y="180"/>
                    </a:lnTo>
                    <a:lnTo>
                      <a:pt x="37" y="178"/>
                    </a:lnTo>
                    <a:lnTo>
                      <a:pt x="44" y="172"/>
                    </a:lnTo>
                    <a:lnTo>
                      <a:pt x="55" y="164"/>
                    </a:lnTo>
                    <a:lnTo>
                      <a:pt x="65" y="151"/>
                    </a:lnTo>
                    <a:lnTo>
                      <a:pt x="71" y="145"/>
                    </a:lnTo>
                    <a:lnTo>
                      <a:pt x="75" y="138"/>
                    </a:lnTo>
                    <a:lnTo>
                      <a:pt x="80" y="129"/>
                    </a:lnTo>
                    <a:lnTo>
                      <a:pt x="83" y="121"/>
                    </a:lnTo>
                    <a:lnTo>
                      <a:pt x="85" y="113"/>
                    </a:lnTo>
                    <a:lnTo>
                      <a:pt x="85" y="103"/>
                    </a:lnTo>
                    <a:lnTo>
                      <a:pt x="84" y="94"/>
                    </a:lnTo>
                    <a:lnTo>
                      <a:pt x="81" y="84"/>
                    </a:lnTo>
                    <a:lnTo>
                      <a:pt x="76" y="74"/>
                    </a:lnTo>
                    <a:lnTo>
                      <a:pt x="72" y="66"/>
                    </a:lnTo>
                    <a:lnTo>
                      <a:pt x="65" y="58"/>
                    </a:lnTo>
                    <a:lnTo>
                      <a:pt x="60" y="49"/>
                    </a:lnTo>
                    <a:lnTo>
                      <a:pt x="46" y="35"/>
                    </a:lnTo>
                    <a:lnTo>
                      <a:pt x="33" y="22"/>
                    </a:lnTo>
                    <a:lnTo>
                      <a:pt x="20" y="13"/>
                    </a:lnTo>
                    <a:lnTo>
                      <a:pt x="10" y="6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61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56"/>
              <p:cNvSpPr>
                <a:spLocks/>
              </p:cNvSpPr>
              <p:nvPr/>
            </p:nvSpPr>
            <p:spPr bwMode="auto">
              <a:xfrm>
                <a:off x="2755" y="1793"/>
                <a:ext cx="37" cy="13"/>
              </a:xfrm>
              <a:custGeom>
                <a:avLst/>
                <a:gdLst>
                  <a:gd name="T0" fmla="*/ 338 w 338"/>
                  <a:gd name="T1" fmla="*/ 33 h 99"/>
                  <a:gd name="T2" fmla="*/ 334 w 338"/>
                  <a:gd name="T3" fmla="*/ 31 h 99"/>
                  <a:gd name="T4" fmla="*/ 323 w 338"/>
                  <a:gd name="T5" fmla="*/ 26 h 99"/>
                  <a:gd name="T6" fmla="*/ 307 w 338"/>
                  <a:gd name="T7" fmla="*/ 18 h 99"/>
                  <a:gd name="T8" fmla="*/ 284 w 338"/>
                  <a:gd name="T9" fmla="*/ 11 h 99"/>
                  <a:gd name="T10" fmla="*/ 272 w 338"/>
                  <a:gd name="T11" fmla="*/ 8 h 99"/>
                  <a:gd name="T12" fmla="*/ 259 w 338"/>
                  <a:gd name="T13" fmla="*/ 5 h 99"/>
                  <a:gd name="T14" fmla="*/ 243 w 338"/>
                  <a:gd name="T15" fmla="*/ 2 h 99"/>
                  <a:gd name="T16" fmla="*/ 227 w 338"/>
                  <a:gd name="T17" fmla="*/ 1 h 99"/>
                  <a:gd name="T18" fmla="*/ 212 w 338"/>
                  <a:gd name="T19" fmla="*/ 0 h 99"/>
                  <a:gd name="T20" fmla="*/ 194 w 338"/>
                  <a:gd name="T21" fmla="*/ 0 h 99"/>
                  <a:gd name="T22" fmla="*/ 177 w 338"/>
                  <a:gd name="T23" fmla="*/ 1 h 99"/>
                  <a:gd name="T24" fmla="*/ 158 w 338"/>
                  <a:gd name="T25" fmla="*/ 4 h 99"/>
                  <a:gd name="T26" fmla="*/ 140 w 338"/>
                  <a:gd name="T27" fmla="*/ 8 h 99"/>
                  <a:gd name="T28" fmla="*/ 124 w 338"/>
                  <a:gd name="T29" fmla="*/ 13 h 99"/>
                  <a:gd name="T30" fmla="*/ 108 w 338"/>
                  <a:gd name="T31" fmla="*/ 19 h 99"/>
                  <a:gd name="T32" fmla="*/ 92 w 338"/>
                  <a:gd name="T33" fmla="*/ 27 h 99"/>
                  <a:gd name="T34" fmla="*/ 79 w 338"/>
                  <a:gd name="T35" fmla="*/ 35 h 99"/>
                  <a:gd name="T36" fmla="*/ 66 w 338"/>
                  <a:gd name="T37" fmla="*/ 42 h 99"/>
                  <a:gd name="T38" fmla="*/ 53 w 338"/>
                  <a:gd name="T39" fmla="*/ 50 h 99"/>
                  <a:gd name="T40" fmla="*/ 43 w 338"/>
                  <a:gd name="T41" fmla="*/ 59 h 99"/>
                  <a:gd name="T42" fmla="*/ 24 w 338"/>
                  <a:gd name="T43" fmla="*/ 74 h 99"/>
                  <a:gd name="T44" fmla="*/ 11 w 338"/>
                  <a:gd name="T45" fmla="*/ 87 h 99"/>
                  <a:gd name="T46" fmla="*/ 3 w 338"/>
                  <a:gd name="T47" fmla="*/ 96 h 99"/>
                  <a:gd name="T48" fmla="*/ 0 w 338"/>
                  <a:gd name="T49" fmla="*/ 99 h 99"/>
                  <a:gd name="T50" fmla="*/ 2 w 338"/>
                  <a:gd name="T51" fmla="*/ 97 h 99"/>
                  <a:gd name="T52" fmla="*/ 10 w 338"/>
                  <a:gd name="T53" fmla="*/ 93 h 99"/>
                  <a:gd name="T54" fmla="*/ 22 w 338"/>
                  <a:gd name="T55" fmla="*/ 87 h 99"/>
                  <a:gd name="T56" fmla="*/ 39 w 338"/>
                  <a:gd name="T57" fmla="*/ 79 h 99"/>
                  <a:gd name="T58" fmla="*/ 60 w 338"/>
                  <a:gd name="T59" fmla="*/ 69 h 99"/>
                  <a:gd name="T60" fmla="*/ 87 w 338"/>
                  <a:gd name="T61" fmla="*/ 61 h 99"/>
                  <a:gd name="T62" fmla="*/ 101 w 338"/>
                  <a:gd name="T63" fmla="*/ 57 h 99"/>
                  <a:gd name="T64" fmla="*/ 118 w 338"/>
                  <a:gd name="T65" fmla="*/ 54 h 99"/>
                  <a:gd name="T66" fmla="*/ 135 w 338"/>
                  <a:gd name="T67" fmla="*/ 49 h 99"/>
                  <a:gd name="T68" fmla="*/ 154 w 338"/>
                  <a:gd name="T69" fmla="*/ 46 h 99"/>
                  <a:gd name="T70" fmla="*/ 191 w 338"/>
                  <a:gd name="T71" fmla="*/ 42 h 99"/>
                  <a:gd name="T72" fmla="*/ 225 w 338"/>
                  <a:gd name="T73" fmla="*/ 38 h 99"/>
                  <a:gd name="T74" fmla="*/ 256 w 338"/>
                  <a:gd name="T75" fmla="*/ 36 h 99"/>
                  <a:gd name="T76" fmla="*/ 284 w 338"/>
                  <a:gd name="T77" fmla="*/ 34 h 99"/>
                  <a:gd name="T78" fmla="*/ 307 w 338"/>
                  <a:gd name="T79" fmla="*/ 33 h 99"/>
                  <a:gd name="T80" fmla="*/ 323 w 338"/>
                  <a:gd name="T81" fmla="*/ 33 h 99"/>
                  <a:gd name="T82" fmla="*/ 334 w 338"/>
                  <a:gd name="T83" fmla="*/ 33 h 99"/>
                  <a:gd name="T84" fmla="*/ 338 w 338"/>
                  <a:gd name="T85" fmla="*/ 33 h 9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38"/>
                  <a:gd name="T130" fmla="*/ 0 h 99"/>
                  <a:gd name="T131" fmla="*/ 338 w 338"/>
                  <a:gd name="T132" fmla="*/ 99 h 9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38" h="99">
                    <a:moveTo>
                      <a:pt x="338" y="33"/>
                    </a:moveTo>
                    <a:lnTo>
                      <a:pt x="334" y="31"/>
                    </a:lnTo>
                    <a:lnTo>
                      <a:pt x="323" y="26"/>
                    </a:lnTo>
                    <a:lnTo>
                      <a:pt x="307" y="18"/>
                    </a:lnTo>
                    <a:lnTo>
                      <a:pt x="284" y="11"/>
                    </a:lnTo>
                    <a:lnTo>
                      <a:pt x="272" y="8"/>
                    </a:lnTo>
                    <a:lnTo>
                      <a:pt x="259" y="5"/>
                    </a:lnTo>
                    <a:lnTo>
                      <a:pt x="243" y="2"/>
                    </a:lnTo>
                    <a:lnTo>
                      <a:pt x="227" y="1"/>
                    </a:lnTo>
                    <a:lnTo>
                      <a:pt x="212" y="0"/>
                    </a:lnTo>
                    <a:lnTo>
                      <a:pt x="194" y="0"/>
                    </a:lnTo>
                    <a:lnTo>
                      <a:pt x="177" y="1"/>
                    </a:lnTo>
                    <a:lnTo>
                      <a:pt x="158" y="4"/>
                    </a:lnTo>
                    <a:lnTo>
                      <a:pt x="140" y="8"/>
                    </a:lnTo>
                    <a:lnTo>
                      <a:pt x="124" y="13"/>
                    </a:lnTo>
                    <a:lnTo>
                      <a:pt x="108" y="19"/>
                    </a:lnTo>
                    <a:lnTo>
                      <a:pt x="92" y="27"/>
                    </a:lnTo>
                    <a:lnTo>
                      <a:pt x="79" y="35"/>
                    </a:lnTo>
                    <a:lnTo>
                      <a:pt x="66" y="42"/>
                    </a:lnTo>
                    <a:lnTo>
                      <a:pt x="53" y="50"/>
                    </a:lnTo>
                    <a:lnTo>
                      <a:pt x="43" y="59"/>
                    </a:lnTo>
                    <a:lnTo>
                      <a:pt x="24" y="74"/>
                    </a:lnTo>
                    <a:lnTo>
                      <a:pt x="11" y="87"/>
                    </a:lnTo>
                    <a:lnTo>
                      <a:pt x="3" y="96"/>
                    </a:lnTo>
                    <a:lnTo>
                      <a:pt x="0" y="99"/>
                    </a:lnTo>
                    <a:lnTo>
                      <a:pt x="2" y="97"/>
                    </a:lnTo>
                    <a:lnTo>
                      <a:pt x="10" y="93"/>
                    </a:lnTo>
                    <a:lnTo>
                      <a:pt x="22" y="87"/>
                    </a:lnTo>
                    <a:lnTo>
                      <a:pt x="39" y="79"/>
                    </a:lnTo>
                    <a:lnTo>
                      <a:pt x="60" y="69"/>
                    </a:lnTo>
                    <a:lnTo>
                      <a:pt x="87" y="61"/>
                    </a:lnTo>
                    <a:lnTo>
                      <a:pt x="101" y="57"/>
                    </a:lnTo>
                    <a:lnTo>
                      <a:pt x="118" y="54"/>
                    </a:lnTo>
                    <a:lnTo>
                      <a:pt x="135" y="49"/>
                    </a:lnTo>
                    <a:lnTo>
                      <a:pt x="154" y="46"/>
                    </a:lnTo>
                    <a:lnTo>
                      <a:pt x="191" y="42"/>
                    </a:lnTo>
                    <a:lnTo>
                      <a:pt x="225" y="38"/>
                    </a:lnTo>
                    <a:lnTo>
                      <a:pt x="256" y="36"/>
                    </a:lnTo>
                    <a:lnTo>
                      <a:pt x="284" y="34"/>
                    </a:lnTo>
                    <a:lnTo>
                      <a:pt x="307" y="33"/>
                    </a:lnTo>
                    <a:lnTo>
                      <a:pt x="323" y="33"/>
                    </a:lnTo>
                    <a:lnTo>
                      <a:pt x="334" y="33"/>
                    </a:lnTo>
                    <a:lnTo>
                      <a:pt x="338" y="33"/>
                    </a:lnTo>
                    <a:close/>
                  </a:path>
                </a:pathLst>
              </a:custGeom>
              <a:solidFill>
                <a:srgbClr val="F789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57"/>
              <p:cNvSpPr>
                <a:spLocks/>
              </p:cNvSpPr>
              <p:nvPr/>
            </p:nvSpPr>
            <p:spPr bwMode="auto">
              <a:xfrm>
                <a:off x="2880" y="1784"/>
                <a:ext cx="29" cy="6"/>
              </a:xfrm>
              <a:custGeom>
                <a:avLst/>
                <a:gdLst>
                  <a:gd name="T0" fmla="*/ 0 w 258"/>
                  <a:gd name="T1" fmla="*/ 43 h 50"/>
                  <a:gd name="T2" fmla="*/ 2 w 258"/>
                  <a:gd name="T3" fmla="*/ 42 h 50"/>
                  <a:gd name="T4" fmla="*/ 10 w 258"/>
                  <a:gd name="T5" fmla="*/ 37 h 50"/>
                  <a:gd name="T6" fmla="*/ 21 w 258"/>
                  <a:gd name="T7" fmla="*/ 30 h 50"/>
                  <a:gd name="T8" fmla="*/ 36 w 258"/>
                  <a:gd name="T9" fmla="*/ 22 h 50"/>
                  <a:gd name="T10" fmla="*/ 55 w 258"/>
                  <a:gd name="T11" fmla="*/ 13 h 50"/>
                  <a:gd name="T12" fmla="*/ 76 w 258"/>
                  <a:gd name="T13" fmla="*/ 6 h 50"/>
                  <a:gd name="T14" fmla="*/ 88 w 258"/>
                  <a:gd name="T15" fmla="*/ 4 h 50"/>
                  <a:gd name="T16" fmla="*/ 101 w 258"/>
                  <a:gd name="T17" fmla="*/ 2 h 50"/>
                  <a:gd name="T18" fmla="*/ 114 w 258"/>
                  <a:gd name="T19" fmla="*/ 0 h 50"/>
                  <a:gd name="T20" fmla="*/ 127 w 258"/>
                  <a:gd name="T21" fmla="*/ 0 h 50"/>
                  <a:gd name="T22" fmla="*/ 141 w 258"/>
                  <a:gd name="T23" fmla="*/ 1 h 50"/>
                  <a:gd name="T24" fmla="*/ 154 w 258"/>
                  <a:gd name="T25" fmla="*/ 3 h 50"/>
                  <a:gd name="T26" fmla="*/ 167 w 258"/>
                  <a:gd name="T27" fmla="*/ 5 h 50"/>
                  <a:gd name="T28" fmla="*/ 180 w 258"/>
                  <a:gd name="T29" fmla="*/ 8 h 50"/>
                  <a:gd name="T30" fmla="*/ 201 w 258"/>
                  <a:gd name="T31" fmla="*/ 16 h 50"/>
                  <a:gd name="T32" fmla="*/ 221 w 258"/>
                  <a:gd name="T33" fmla="*/ 26 h 50"/>
                  <a:gd name="T34" fmla="*/ 237 w 258"/>
                  <a:gd name="T35" fmla="*/ 34 h 50"/>
                  <a:gd name="T36" fmla="*/ 248 w 258"/>
                  <a:gd name="T37" fmla="*/ 42 h 50"/>
                  <a:gd name="T38" fmla="*/ 256 w 258"/>
                  <a:gd name="T39" fmla="*/ 48 h 50"/>
                  <a:gd name="T40" fmla="*/ 258 w 258"/>
                  <a:gd name="T41" fmla="*/ 50 h 50"/>
                  <a:gd name="T42" fmla="*/ 256 w 258"/>
                  <a:gd name="T43" fmla="*/ 49 h 50"/>
                  <a:gd name="T44" fmla="*/ 250 w 258"/>
                  <a:gd name="T45" fmla="*/ 47 h 50"/>
                  <a:gd name="T46" fmla="*/ 240 w 258"/>
                  <a:gd name="T47" fmla="*/ 42 h 50"/>
                  <a:gd name="T48" fmla="*/ 227 w 258"/>
                  <a:gd name="T49" fmla="*/ 39 h 50"/>
                  <a:gd name="T50" fmla="*/ 210 w 258"/>
                  <a:gd name="T51" fmla="*/ 35 h 50"/>
                  <a:gd name="T52" fmla="*/ 189 w 258"/>
                  <a:gd name="T53" fmla="*/ 33 h 50"/>
                  <a:gd name="T54" fmla="*/ 165 w 258"/>
                  <a:gd name="T55" fmla="*/ 31 h 50"/>
                  <a:gd name="T56" fmla="*/ 137 w 258"/>
                  <a:gd name="T57" fmla="*/ 31 h 50"/>
                  <a:gd name="T58" fmla="*/ 109 w 258"/>
                  <a:gd name="T59" fmla="*/ 32 h 50"/>
                  <a:gd name="T60" fmla="*/ 84 w 258"/>
                  <a:gd name="T61" fmla="*/ 34 h 50"/>
                  <a:gd name="T62" fmla="*/ 60 w 258"/>
                  <a:gd name="T63" fmla="*/ 36 h 50"/>
                  <a:gd name="T64" fmla="*/ 40 w 258"/>
                  <a:gd name="T65" fmla="*/ 38 h 50"/>
                  <a:gd name="T66" fmla="*/ 24 w 258"/>
                  <a:gd name="T67" fmla="*/ 40 h 50"/>
                  <a:gd name="T68" fmla="*/ 11 w 258"/>
                  <a:gd name="T69" fmla="*/ 42 h 50"/>
                  <a:gd name="T70" fmla="*/ 4 w 258"/>
                  <a:gd name="T71" fmla="*/ 43 h 50"/>
                  <a:gd name="T72" fmla="*/ 0 w 258"/>
                  <a:gd name="T73" fmla="*/ 43 h 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8"/>
                  <a:gd name="T112" fmla="*/ 0 h 50"/>
                  <a:gd name="T113" fmla="*/ 258 w 258"/>
                  <a:gd name="T114" fmla="*/ 50 h 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8" h="50">
                    <a:moveTo>
                      <a:pt x="0" y="43"/>
                    </a:moveTo>
                    <a:lnTo>
                      <a:pt x="2" y="42"/>
                    </a:lnTo>
                    <a:lnTo>
                      <a:pt x="10" y="37"/>
                    </a:lnTo>
                    <a:lnTo>
                      <a:pt x="21" y="30"/>
                    </a:lnTo>
                    <a:lnTo>
                      <a:pt x="36" y="22"/>
                    </a:lnTo>
                    <a:lnTo>
                      <a:pt x="55" y="13"/>
                    </a:lnTo>
                    <a:lnTo>
                      <a:pt x="76" y="6"/>
                    </a:lnTo>
                    <a:lnTo>
                      <a:pt x="88" y="4"/>
                    </a:lnTo>
                    <a:lnTo>
                      <a:pt x="101" y="2"/>
                    </a:lnTo>
                    <a:lnTo>
                      <a:pt x="114" y="0"/>
                    </a:lnTo>
                    <a:lnTo>
                      <a:pt x="127" y="0"/>
                    </a:lnTo>
                    <a:lnTo>
                      <a:pt x="141" y="1"/>
                    </a:lnTo>
                    <a:lnTo>
                      <a:pt x="154" y="3"/>
                    </a:lnTo>
                    <a:lnTo>
                      <a:pt x="167" y="5"/>
                    </a:lnTo>
                    <a:lnTo>
                      <a:pt x="180" y="8"/>
                    </a:lnTo>
                    <a:lnTo>
                      <a:pt x="201" y="16"/>
                    </a:lnTo>
                    <a:lnTo>
                      <a:pt x="221" y="26"/>
                    </a:lnTo>
                    <a:lnTo>
                      <a:pt x="237" y="34"/>
                    </a:lnTo>
                    <a:lnTo>
                      <a:pt x="248" y="42"/>
                    </a:lnTo>
                    <a:lnTo>
                      <a:pt x="256" y="48"/>
                    </a:lnTo>
                    <a:lnTo>
                      <a:pt x="258" y="50"/>
                    </a:lnTo>
                    <a:lnTo>
                      <a:pt x="256" y="49"/>
                    </a:lnTo>
                    <a:lnTo>
                      <a:pt x="250" y="47"/>
                    </a:lnTo>
                    <a:lnTo>
                      <a:pt x="240" y="42"/>
                    </a:lnTo>
                    <a:lnTo>
                      <a:pt x="227" y="39"/>
                    </a:lnTo>
                    <a:lnTo>
                      <a:pt x="210" y="35"/>
                    </a:lnTo>
                    <a:lnTo>
                      <a:pt x="189" y="33"/>
                    </a:lnTo>
                    <a:lnTo>
                      <a:pt x="165" y="31"/>
                    </a:lnTo>
                    <a:lnTo>
                      <a:pt x="137" y="31"/>
                    </a:lnTo>
                    <a:lnTo>
                      <a:pt x="109" y="32"/>
                    </a:lnTo>
                    <a:lnTo>
                      <a:pt x="84" y="34"/>
                    </a:lnTo>
                    <a:lnTo>
                      <a:pt x="60" y="36"/>
                    </a:lnTo>
                    <a:lnTo>
                      <a:pt x="40" y="38"/>
                    </a:lnTo>
                    <a:lnTo>
                      <a:pt x="24" y="40"/>
                    </a:lnTo>
                    <a:lnTo>
                      <a:pt x="11" y="42"/>
                    </a:lnTo>
                    <a:lnTo>
                      <a:pt x="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789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58"/>
              <p:cNvSpPr>
                <a:spLocks/>
              </p:cNvSpPr>
              <p:nvPr/>
            </p:nvSpPr>
            <p:spPr bwMode="auto">
              <a:xfrm>
                <a:off x="2787" y="1816"/>
                <a:ext cx="92" cy="41"/>
              </a:xfrm>
              <a:custGeom>
                <a:avLst/>
                <a:gdLst>
                  <a:gd name="T0" fmla="*/ 33 w 831"/>
                  <a:gd name="T1" fmla="*/ 72 h 325"/>
                  <a:gd name="T2" fmla="*/ 57 w 831"/>
                  <a:gd name="T3" fmla="*/ 62 h 325"/>
                  <a:gd name="T4" fmla="*/ 79 w 831"/>
                  <a:gd name="T5" fmla="*/ 56 h 325"/>
                  <a:gd name="T6" fmla="*/ 103 w 831"/>
                  <a:gd name="T7" fmla="*/ 53 h 325"/>
                  <a:gd name="T8" fmla="*/ 140 w 831"/>
                  <a:gd name="T9" fmla="*/ 53 h 325"/>
                  <a:gd name="T10" fmla="*/ 193 w 831"/>
                  <a:gd name="T11" fmla="*/ 60 h 325"/>
                  <a:gd name="T12" fmla="*/ 280 w 831"/>
                  <a:gd name="T13" fmla="*/ 77 h 325"/>
                  <a:gd name="T14" fmla="*/ 378 w 831"/>
                  <a:gd name="T15" fmla="*/ 94 h 325"/>
                  <a:gd name="T16" fmla="*/ 431 w 831"/>
                  <a:gd name="T17" fmla="*/ 97 h 325"/>
                  <a:gd name="T18" fmla="*/ 469 w 831"/>
                  <a:gd name="T19" fmla="*/ 97 h 325"/>
                  <a:gd name="T20" fmla="*/ 507 w 831"/>
                  <a:gd name="T21" fmla="*/ 95 h 325"/>
                  <a:gd name="T22" fmla="*/ 543 w 831"/>
                  <a:gd name="T23" fmla="*/ 90 h 325"/>
                  <a:gd name="T24" fmla="*/ 589 w 831"/>
                  <a:gd name="T25" fmla="*/ 77 h 325"/>
                  <a:gd name="T26" fmla="*/ 643 w 831"/>
                  <a:gd name="T27" fmla="*/ 57 h 325"/>
                  <a:gd name="T28" fmla="*/ 688 w 831"/>
                  <a:gd name="T29" fmla="*/ 35 h 325"/>
                  <a:gd name="T30" fmla="*/ 724 w 831"/>
                  <a:gd name="T31" fmla="*/ 15 h 325"/>
                  <a:gd name="T32" fmla="*/ 756 w 831"/>
                  <a:gd name="T33" fmla="*/ 3 h 325"/>
                  <a:gd name="T34" fmla="*/ 777 w 831"/>
                  <a:gd name="T35" fmla="*/ 0 h 325"/>
                  <a:gd name="T36" fmla="*/ 790 w 831"/>
                  <a:gd name="T37" fmla="*/ 2 h 325"/>
                  <a:gd name="T38" fmla="*/ 802 w 831"/>
                  <a:gd name="T39" fmla="*/ 8 h 325"/>
                  <a:gd name="T40" fmla="*/ 815 w 831"/>
                  <a:gd name="T41" fmla="*/ 18 h 325"/>
                  <a:gd name="T42" fmla="*/ 827 w 831"/>
                  <a:gd name="T43" fmla="*/ 33 h 325"/>
                  <a:gd name="T44" fmla="*/ 831 w 831"/>
                  <a:gd name="T45" fmla="*/ 51 h 325"/>
                  <a:gd name="T46" fmla="*/ 830 w 831"/>
                  <a:gd name="T47" fmla="*/ 72 h 325"/>
                  <a:gd name="T48" fmla="*/ 822 w 831"/>
                  <a:gd name="T49" fmla="*/ 95 h 325"/>
                  <a:gd name="T50" fmla="*/ 809 w 831"/>
                  <a:gd name="T51" fmla="*/ 119 h 325"/>
                  <a:gd name="T52" fmla="*/ 791 w 831"/>
                  <a:gd name="T53" fmla="*/ 144 h 325"/>
                  <a:gd name="T54" fmla="*/ 769 w 831"/>
                  <a:gd name="T55" fmla="*/ 169 h 325"/>
                  <a:gd name="T56" fmla="*/ 743 w 831"/>
                  <a:gd name="T57" fmla="*/ 194 h 325"/>
                  <a:gd name="T58" fmla="*/ 714 w 831"/>
                  <a:gd name="T59" fmla="*/ 218 h 325"/>
                  <a:gd name="T60" fmla="*/ 682 w 831"/>
                  <a:gd name="T61" fmla="*/ 241 h 325"/>
                  <a:gd name="T62" fmla="*/ 649 w 831"/>
                  <a:gd name="T63" fmla="*/ 263 h 325"/>
                  <a:gd name="T64" fmla="*/ 613 w 831"/>
                  <a:gd name="T65" fmla="*/ 281 h 325"/>
                  <a:gd name="T66" fmla="*/ 577 w 831"/>
                  <a:gd name="T67" fmla="*/ 298 h 325"/>
                  <a:gd name="T68" fmla="*/ 540 w 831"/>
                  <a:gd name="T69" fmla="*/ 310 h 325"/>
                  <a:gd name="T70" fmla="*/ 505 w 831"/>
                  <a:gd name="T71" fmla="*/ 320 h 325"/>
                  <a:gd name="T72" fmla="*/ 470 w 831"/>
                  <a:gd name="T73" fmla="*/ 325 h 325"/>
                  <a:gd name="T74" fmla="*/ 436 w 831"/>
                  <a:gd name="T75" fmla="*/ 325 h 325"/>
                  <a:gd name="T76" fmla="*/ 398 w 831"/>
                  <a:gd name="T77" fmla="*/ 321 h 325"/>
                  <a:gd name="T78" fmla="*/ 358 w 831"/>
                  <a:gd name="T79" fmla="*/ 313 h 325"/>
                  <a:gd name="T80" fmla="*/ 315 w 831"/>
                  <a:gd name="T81" fmla="*/ 303 h 325"/>
                  <a:gd name="T82" fmla="*/ 251 w 831"/>
                  <a:gd name="T83" fmla="*/ 283 h 325"/>
                  <a:gd name="T84" fmla="*/ 166 w 831"/>
                  <a:gd name="T85" fmla="*/ 249 h 325"/>
                  <a:gd name="T86" fmla="*/ 108 w 831"/>
                  <a:gd name="T87" fmla="*/ 220 h 325"/>
                  <a:gd name="T88" fmla="*/ 74 w 831"/>
                  <a:gd name="T89" fmla="*/ 199 h 325"/>
                  <a:gd name="T90" fmla="*/ 46 w 831"/>
                  <a:gd name="T91" fmla="*/ 179 h 325"/>
                  <a:gd name="T92" fmla="*/ 23 w 831"/>
                  <a:gd name="T93" fmla="*/ 159 h 325"/>
                  <a:gd name="T94" fmla="*/ 7 w 831"/>
                  <a:gd name="T95" fmla="*/ 139 h 325"/>
                  <a:gd name="T96" fmla="*/ 1 w 831"/>
                  <a:gd name="T97" fmla="*/ 119 h 325"/>
                  <a:gd name="T98" fmla="*/ 2 w 831"/>
                  <a:gd name="T99" fmla="*/ 101 h 325"/>
                  <a:gd name="T100" fmla="*/ 13 w 831"/>
                  <a:gd name="T101" fmla="*/ 86 h 32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31"/>
                  <a:gd name="T154" fmla="*/ 0 h 325"/>
                  <a:gd name="T155" fmla="*/ 831 w 831"/>
                  <a:gd name="T156" fmla="*/ 325 h 32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31" h="325">
                    <a:moveTo>
                      <a:pt x="22" y="79"/>
                    </a:moveTo>
                    <a:lnTo>
                      <a:pt x="33" y="72"/>
                    </a:lnTo>
                    <a:lnTo>
                      <a:pt x="44" y="67"/>
                    </a:lnTo>
                    <a:lnTo>
                      <a:pt x="57" y="62"/>
                    </a:lnTo>
                    <a:lnTo>
                      <a:pt x="68" y="59"/>
                    </a:lnTo>
                    <a:lnTo>
                      <a:pt x="79" y="56"/>
                    </a:lnTo>
                    <a:lnTo>
                      <a:pt x="91" y="54"/>
                    </a:lnTo>
                    <a:lnTo>
                      <a:pt x="103" y="53"/>
                    </a:lnTo>
                    <a:lnTo>
                      <a:pt x="116" y="53"/>
                    </a:lnTo>
                    <a:lnTo>
                      <a:pt x="140" y="53"/>
                    </a:lnTo>
                    <a:lnTo>
                      <a:pt x="166" y="56"/>
                    </a:lnTo>
                    <a:lnTo>
                      <a:pt x="193" y="60"/>
                    </a:lnTo>
                    <a:lnTo>
                      <a:pt x="220" y="65"/>
                    </a:lnTo>
                    <a:lnTo>
                      <a:pt x="280" y="77"/>
                    </a:lnTo>
                    <a:lnTo>
                      <a:pt x="343" y="90"/>
                    </a:lnTo>
                    <a:lnTo>
                      <a:pt x="378" y="94"/>
                    </a:lnTo>
                    <a:lnTo>
                      <a:pt x="413" y="97"/>
                    </a:lnTo>
                    <a:lnTo>
                      <a:pt x="431" y="97"/>
                    </a:lnTo>
                    <a:lnTo>
                      <a:pt x="450" y="98"/>
                    </a:lnTo>
                    <a:lnTo>
                      <a:pt x="469" y="97"/>
                    </a:lnTo>
                    <a:lnTo>
                      <a:pt x="489" y="96"/>
                    </a:lnTo>
                    <a:lnTo>
                      <a:pt x="507" y="95"/>
                    </a:lnTo>
                    <a:lnTo>
                      <a:pt x="526" y="92"/>
                    </a:lnTo>
                    <a:lnTo>
                      <a:pt x="543" y="90"/>
                    </a:lnTo>
                    <a:lnTo>
                      <a:pt x="559" y="86"/>
                    </a:lnTo>
                    <a:lnTo>
                      <a:pt x="589" y="77"/>
                    </a:lnTo>
                    <a:lnTo>
                      <a:pt x="617" y="68"/>
                    </a:lnTo>
                    <a:lnTo>
                      <a:pt x="643" y="57"/>
                    </a:lnTo>
                    <a:lnTo>
                      <a:pt x="666" y="46"/>
                    </a:lnTo>
                    <a:lnTo>
                      <a:pt x="688" y="35"/>
                    </a:lnTo>
                    <a:lnTo>
                      <a:pt x="707" y="24"/>
                    </a:lnTo>
                    <a:lnTo>
                      <a:pt x="724" y="15"/>
                    </a:lnTo>
                    <a:lnTo>
                      <a:pt x="741" y="8"/>
                    </a:lnTo>
                    <a:lnTo>
                      <a:pt x="756" y="3"/>
                    </a:lnTo>
                    <a:lnTo>
                      <a:pt x="770" y="0"/>
                    </a:lnTo>
                    <a:lnTo>
                      <a:pt x="777" y="0"/>
                    </a:lnTo>
                    <a:lnTo>
                      <a:pt x="783" y="0"/>
                    </a:lnTo>
                    <a:lnTo>
                      <a:pt x="790" y="2"/>
                    </a:lnTo>
                    <a:lnTo>
                      <a:pt x="797" y="4"/>
                    </a:lnTo>
                    <a:lnTo>
                      <a:pt x="802" y="8"/>
                    </a:lnTo>
                    <a:lnTo>
                      <a:pt x="809" y="12"/>
                    </a:lnTo>
                    <a:lnTo>
                      <a:pt x="815" y="18"/>
                    </a:lnTo>
                    <a:lnTo>
                      <a:pt x="821" y="24"/>
                    </a:lnTo>
                    <a:lnTo>
                      <a:pt x="827" y="33"/>
                    </a:lnTo>
                    <a:lnTo>
                      <a:pt x="830" y="42"/>
                    </a:lnTo>
                    <a:lnTo>
                      <a:pt x="831" y="51"/>
                    </a:lnTo>
                    <a:lnTo>
                      <a:pt x="831" y="62"/>
                    </a:lnTo>
                    <a:lnTo>
                      <a:pt x="830" y="72"/>
                    </a:lnTo>
                    <a:lnTo>
                      <a:pt x="827" y="83"/>
                    </a:lnTo>
                    <a:lnTo>
                      <a:pt x="822" y="95"/>
                    </a:lnTo>
                    <a:lnTo>
                      <a:pt x="817" y="107"/>
                    </a:lnTo>
                    <a:lnTo>
                      <a:pt x="809" y="119"/>
                    </a:lnTo>
                    <a:lnTo>
                      <a:pt x="801" y="132"/>
                    </a:lnTo>
                    <a:lnTo>
                      <a:pt x="791" y="144"/>
                    </a:lnTo>
                    <a:lnTo>
                      <a:pt x="781" y="156"/>
                    </a:lnTo>
                    <a:lnTo>
                      <a:pt x="769" y="169"/>
                    </a:lnTo>
                    <a:lnTo>
                      <a:pt x="757" y="181"/>
                    </a:lnTo>
                    <a:lnTo>
                      <a:pt x="743" y="194"/>
                    </a:lnTo>
                    <a:lnTo>
                      <a:pt x="729" y="206"/>
                    </a:lnTo>
                    <a:lnTo>
                      <a:pt x="714" y="218"/>
                    </a:lnTo>
                    <a:lnTo>
                      <a:pt x="699" y="229"/>
                    </a:lnTo>
                    <a:lnTo>
                      <a:pt x="682" y="241"/>
                    </a:lnTo>
                    <a:lnTo>
                      <a:pt x="665" y="252"/>
                    </a:lnTo>
                    <a:lnTo>
                      <a:pt x="649" y="263"/>
                    </a:lnTo>
                    <a:lnTo>
                      <a:pt x="631" y="272"/>
                    </a:lnTo>
                    <a:lnTo>
                      <a:pt x="613" y="281"/>
                    </a:lnTo>
                    <a:lnTo>
                      <a:pt x="595" y="290"/>
                    </a:lnTo>
                    <a:lnTo>
                      <a:pt x="577" y="298"/>
                    </a:lnTo>
                    <a:lnTo>
                      <a:pt x="559" y="305"/>
                    </a:lnTo>
                    <a:lnTo>
                      <a:pt x="540" y="310"/>
                    </a:lnTo>
                    <a:lnTo>
                      <a:pt x="523" y="316"/>
                    </a:lnTo>
                    <a:lnTo>
                      <a:pt x="505" y="320"/>
                    </a:lnTo>
                    <a:lnTo>
                      <a:pt x="487" y="323"/>
                    </a:lnTo>
                    <a:lnTo>
                      <a:pt x="470" y="325"/>
                    </a:lnTo>
                    <a:lnTo>
                      <a:pt x="453" y="325"/>
                    </a:lnTo>
                    <a:lnTo>
                      <a:pt x="436" y="325"/>
                    </a:lnTo>
                    <a:lnTo>
                      <a:pt x="418" y="324"/>
                    </a:lnTo>
                    <a:lnTo>
                      <a:pt x="398" y="321"/>
                    </a:lnTo>
                    <a:lnTo>
                      <a:pt x="379" y="318"/>
                    </a:lnTo>
                    <a:lnTo>
                      <a:pt x="358" y="313"/>
                    </a:lnTo>
                    <a:lnTo>
                      <a:pt x="336" y="309"/>
                    </a:lnTo>
                    <a:lnTo>
                      <a:pt x="315" y="303"/>
                    </a:lnTo>
                    <a:lnTo>
                      <a:pt x="294" y="297"/>
                    </a:lnTo>
                    <a:lnTo>
                      <a:pt x="251" y="283"/>
                    </a:lnTo>
                    <a:lnTo>
                      <a:pt x="207" y="267"/>
                    </a:lnTo>
                    <a:lnTo>
                      <a:pt x="166" y="249"/>
                    </a:lnTo>
                    <a:lnTo>
                      <a:pt x="127" y="229"/>
                    </a:lnTo>
                    <a:lnTo>
                      <a:pt x="108" y="220"/>
                    </a:lnTo>
                    <a:lnTo>
                      <a:pt x="91" y="209"/>
                    </a:lnTo>
                    <a:lnTo>
                      <a:pt x="74" y="199"/>
                    </a:lnTo>
                    <a:lnTo>
                      <a:pt x="60" y="189"/>
                    </a:lnTo>
                    <a:lnTo>
                      <a:pt x="46" y="179"/>
                    </a:lnTo>
                    <a:lnTo>
                      <a:pt x="34" y="169"/>
                    </a:lnTo>
                    <a:lnTo>
                      <a:pt x="23" y="159"/>
                    </a:lnTo>
                    <a:lnTo>
                      <a:pt x="15" y="148"/>
                    </a:lnTo>
                    <a:lnTo>
                      <a:pt x="7" y="139"/>
                    </a:lnTo>
                    <a:lnTo>
                      <a:pt x="3" y="128"/>
                    </a:lnTo>
                    <a:lnTo>
                      <a:pt x="1" y="119"/>
                    </a:lnTo>
                    <a:lnTo>
                      <a:pt x="0" y="111"/>
                    </a:lnTo>
                    <a:lnTo>
                      <a:pt x="2" y="101"/>
                    </a:lnTo>
                    <a:lnTo>
                      <a:pt x="6" y="93"/>
                    </a:lnTo>
                    <a:lnTo>
                      <a:pt x="13" y="86"/>
                    </a:lnTo>
                    <a:lnTo>
                      <a:pt x="22" y="79"/>
                    </a:ln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59"/>
              <p:cNvSpPr>
                <a:spLocks/>
              </p:cNvSpPr>
              <p:nvPr/>
            </p:nvSpPr>
            <p:spPr bwMode="auto">
              <a:xfrm>
                <a:off x="2799" y="1843"/>
                <a:ext cx="54" cy="14"/>
              </a:xfrm>
              <a:custGeom>
                <a:avLst/>
                <a:gdLst>
                  <a:gd name="T0" fmla="*/ 0 w 488"/>
                  <a:gd name="T1" fmla="*/ 2 h 109"/>
                  <a:gd name="T2" fmla="*/ 21 w 488"/>
                  <a:gd name="T3" fmla="*/ 12 h 109"/>
                  <a:gd name="T4" fmla="*/ 41 w 488"/>
                  <a:gd name="T5" fmla="*/ 23 h 109"/>
                  <a:gd name="T6" fmla="*/ 62 w 488"/>
                  <a:gd name="T7" fmla="*/ 33 h 109"/>
                  <a:gd name="T8" fmla="*/ 84 w 488"/>
                  <a:gd name="T9" fmla="*/ 42 h 109"/>
                  <a:gd name="T10" fmla="*/ 106 w 488"/>
                  <a:gd name="T11" fmla="*/ 53 h 109"/>
                  <a:gd name="T12" fmla="*/ 130 w 488"/>
                  <a:gd name="T13" fmla="*/ 61 h 109"/>
                  <a:gd name="T14" fmla="*/ 153 w 488"/>
                  <a:gd name="T15" fmla="*/ 69 h 109"/>
                  <a:gd name="T16" fmla="*/ 177 w 488"/>
                  <a:gd name="T17" fmla="*/ 77 h 109"/>
                  <a:gd name="T18" fmla="*/ 200 w 488"/>
                  <a:gd name="T19" fmla="*/ 84 h 109"/>
                  <a:gd name="T20" fmla="*/ 223 w 488"/>
                  <a:gd name="T21" fmla="*/ 90 h 109"/>
                  <a:gd name="T22" fmla="*/ 246 w 488"/>
                  <a:gd name="T23" fmla="*/ 96 h 109"/>
                  <a:gd name="T24" fmla="*/ 268 w 488"/>
                  <a:gd name="T25" fmla="*/ 101 h 109"/>
                  <a:gd name="T26" fmla="*/ 289 w 488"/>
                  <a:gd name="T27" fmla="*/ 105 h 109"/>
                  <a:gd name="T28" fmla="*/ 310 w 488"/>
                  <a:gd name="T29" fmla="*/ 107 h 109"/>
                  <a:gd name="T30" fmla="*/ 330 w 488"/>
                  <a:gd name="T31" fmla="*/ 109 h 109"/>
                  <a:gd name="T32" fmla="*/ 349 w 488"/>
                  <a:gd name="T33" fmla="*/ 109 h 109"/>
                  <a:gd name="T34" fmla="*/ 362 w 488"/>
                  <a:gd name="T35" fmla="*/ 109 h 109"/>
                  <a:gd name="T36" fmla="*/ 375 w 488"/>
                  <a:gd name="T37" fmla="*/ 108 h 109"/>
                  <a:gd name="T38" fmla="*/ 388 w 488"/>
                  <a:gd name="T39" fmla="*/ 106 h 109"/>
                  <a:gd name="T40" fmla="*/ 402 w 488"/>
                  <a:gd name="T41" fmla="*/ 104 h 109"/>
                  <a:gd name="T42" fmla="*/ 415 w 488"/>
                  <a:gd name="T43" fmla="*/ 101 h 109"/>
                  <a:gd name="T44" fmla="*/ 430 w 488"/>
                  <a:gd name="T45" fmla="*/ 97 h 109"/>
                  <a:gd name="T46" fmla="*/ 443 w 488"/>
                  <a:gd name="T47" fmla="*/ 93 h 109"/>
                  <a:gd name="T48" fmla="*/ 456 w 488"/>
                  <a:gd name="T49" fmla="*/ 88 h 109"/>
                  <a:gd name="T50" fmla="*/ 460 w 488"/>
                  <a:gd name="T51" fmla="*/ 85 h 109"/>
                  <a:gd name="T52" fmla="*/ 464 w 488"/>
                  <a:gd name="T53" fmla="*/ 81 h 109"/>
                  <a:gd name="T54" fmla="*/ 468 w 488"/>
                  <a:gd name="T55" fmla="*/ 78 h 109"/>
                  <a:gd name="T56" fmla="*/ 472 w 488"/>
                  <a:gd name="T57" fmla="*/ 75 h 109"/>
                  <a:gd name="T58" fmla="*/ 475 w 488"/>
                  <a:gd name="T59" fmla="*/ 71 h 109"/>
                  <a:gd name="T60" fmla="*/ 480 w 488"/>
                  <a:gd name="T61" fmla="*/ 67 h 109"/>
                  <a:gd name="T62" fmla="*/ 483 w 488"/>
                  <a:gd name="T63" fmla="*/ 64 h 109"/>
                  <a:gd name="T64" fmla="*/ 488 w 488"/>
                  <a:gd name="T65" fmla="*/ 62 h 109"/>
                  <a:gd name="T66" fmla="*/ 474 w 488"/>
                  <a:gd name="T67" fmla="*/ 56 h 109"/>
                  <a:gd name="T68" fmla="*/ 460 w 488"/>
                  <a:gd name="T69" fmla="*/ 51 h 109"/>
                  <a:gd name="T70" fmla="*/ 444 w 488"/>
                  <a:gd name="T71" fmla="*/ 44 h 109"/>
                  <a:gd name="T72" fmla="*/ 429 w 488"/>
                  <a:gd name="T73" fmla="*/ 39 h 109"/>
                  <a:gd name="T74" fmla="*/ 412 w 488"/>
                  <a:gd name="T75" fmla="*/ 33 h 109"/>
                  <a:gd name="T76" fmla="*/ 395 w 488"/>
                  <a:gd name="T77" fmla="*/ 28 h 109"/>
                  <a:gd name="T78" fmla="*/ 378 w 488"/>
                  <a:gd name="T79" fmla="*/ 22 h 109"/>
                  <a:gd name="T80" fmla="*/ 361 w 488"/>
                  <a:gd name="T81" fmla="*/ 16 h 109"/>
                  <a:gd name="T82" fmla="*/ 348 w 488"/>
                  <a:gd name="T83" fmla="*/ 13 h 109"/>
                  <a:gd name="T84" fmla="*/ 333 w 488"/>
                  <a:gd name="T85" fmla="*/ 11 h 109"/>
                  <a:gd name="T86" fmla="*/ 315 w 488"/>
                  <a:gd name="T87" fmla="*/ 9 h 109"/>
                  <a:gd name="T88" fmla="*/ 296 w 488"/>
                  <a:gd name="T89" fmla="*/ 7 h 109"/>
                  <a:gd name="T90" fmla="*/ 250 w 488"/>
                  <a:gd name="T91" fmla="*/ 4 h 109"/>
                  <a:gd name="T92" fmla="*/ 201 w 488"/>
                  <a:gd name="T93" fmla="*/ 2 h 109"/>
                  <a:gd name="T94" fmla="*/ 149 w 488"/>
                  <a:gd name="T95" fmla="*/ 1 h 109"/>
                  <a:gd name="T96" fmla="*/ 96 w 488"/>
                  <a:gd name="T97" fmla="*/ 0 h 109"/>
                  <a:gd name="T98" fmla="*/ 46 w 488"/>
                  <a:gd name="T99" fmla="*/ 1 h 109"/>
                  <a:gd name="T100" fmla="*/ 0 w 488"/>
                  <a:gd name="T101" fmla="*/ 2 h 10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88"/>
                  <a:gd name="T154" fmla="*/ 0 h 109"/>
                  <a:gd name="T155" fmla="*/ 488 w 488"/>
                  <a:gd name="T156" fmla="*/ 109 h 10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88" h="109">
                    <a:moveTo>
                      <a:pt x="0" y="2"/>
                    </a:moveTo>
                    <a:lnTo>
                      <a:pt x="21" y="12"/>
                    </a:lnTo>
                    <a:lnTo>
                      <a:pt x="41" y="23"/>
                    </a:lnTo>
                    <a:lnTo>
                      <a:pt x="62" y="33"/>
                    </a:lnTo>
                    <a:lnTo>
                      <a:pt x="84" y="42"/>
                    </a:lnTo>
                    <a:lnTo>
                      <a:pt x="106" y="53"/>
                    </a:lnTo>
                    <a:lnTo>
                      <a:pt x="130" y="61"/>
                    </a:lnTo>
                    <a:lnTo>
                      <a:pt x="153" y="69"/>
                    </a:lnTo>
                    <a:lnTo>
                      <a:pt x="177" y="77"/>
                    </a:lnTo>
                    <a:lnTo>
                      <a:pt x="200" y="84"/>
                    </a:lnTo>
                    <a:lnTo>
                      <a:pt x="223" y="90"/>
                    </a:lnTo>
                    <a:lnTo>
                      <a:pt x="246" y="96"/>
                    </a:lnTo>
                    <a:lnTo>
                      <a:pt x="268" y="101"/>
                    </a:lnTo>
                    <a:lnTo>
                      <a:pt x="289" y="105"/>
                    </a:lnTo>
                    <a:lnTo>
                      <a:pt x="310" y="107"/>
                    </a:lnTo>
                    <a:lnTo>
                      <a:pt x="330" y="109"/>
                    </a:lnTo>
                    <a:lnTo>
                      <a:pt x="349" y="109"/>
                    </a:lnTo>
                    <a:lnTo>
                      <a:pt x="362" y="109"/>
                    </a:lnTo>
                    <a:lnTo>
                      <a:pt x="375" y="108"/>
                    </a:lnTo>
                    <a:lnTo>
                      <a:pt x="388" y="106"/>
                    </a:lnTo>
                    <a:lnTo>
                      <a:pt x="402" y="104"/>
                    </a:lnTo>
                    <a:lnTo>
                      <a:pt x="415" y="101"/>
                    </a:lnTo>
                    <a:lnTo>
                      <a:pt x="430" y="97"/>
                    </a:lnTo>
                    <a:lnTo>
                      <a:pt x="443" y="93"/>
                    </a:lnTo>
                    <a:lnTo>
                      <a:pt x="456" y="88"/>
                    </a:lnTo>
                    <a:lnTo>
                      <a:pt x="460" y="85"/>
                    </a:lnTo>
                    <a:lnTo>
                      <a:pt x="464" y="81"/>
                    </a:lnTo>
                    <a:lnTo>
                      <a:pt x="468" y="78"/>
                    </a:lnTo>
                    <a:lnTo>
                      <a:pt x="472" y="75"/>
                    </a:lnTo>
                    <a:lnTo>
                      <a:pt x="475" y="71"/>
                    </a:lnTo>
                    <a:lnTo>
                      <a:pt x="480" y="67"/>
                    </a:lnTo>
                    <a:lnTo>
                      <a:pt x="483" y="64"/>
                    </a:lnTo>
                    <a:lnTo>
                      <a:pt x="488" y="62"/>
                    </a:lnTo>
                    <a:lnTo>
                      <a:pt x="474" y="56"/>
                    </a:lnTo>
                    <a:lnTo>
                      <a:pt x="460" y="51"/>
                    </a:lnTo>
                    <a:lnTo>
                      <a:pt x="444" y="44"/>
                    </a:lnTo>
                    <a:lnTo>
                      <a:pt x="429" y="39"/>
                    </a:lnTo>
                    <a:lnTo>
                      <a:pt x="412" y="33"/>
                    </a:lnTo>
                    <a:lnTo>
                      <a:pt x="395" y="28"/>
                    </a:lnTo>
                    <a:lnTo>
                      <a:pt x="378" y="22"/>
                    </a:lnTo>
                    <a:lnTo>
                      <a:pt x="361" y="16"/>
                    </a:lnTo>
                    <a:lnTo>
                      <a:pt x="348" y="13"/>
                    </a:lnTo>
                    <a:lnTo>
                      <a:pt x="333" y="11"/>
                    </a:lnTo>
                    <a:lnTo>
                      <a:pt x="315" y="9"/>
                    </a:lnTo>
                    <a:lnTo>
                      <a:pt x="296" y="7"/>
                    </a:lnTo>
                    <a:lnTo>
                      <a:pt x="250" y="4"/>
                    </a:lnTo>
                    <a:lnTo>
                      <a:pt x="201" y="2"/>
                    </a:lnTo>
                    <a:lnTo>
                      <a:pt x="149" y="1"/>
                    </a:lnTo>
                    <a:lnTo>
                      <a:pt x="96" y="0"/>
                    </a:lnTo>
                    <a:lnTo>
                      <a:pt x="46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D0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60"/>
              <p:cNvSpPr>
                <a:spLocks/>
              </p:cNvSpPr>
              <p:nvPr/>
            </p:nvSpPr>
            <p:spPr bwMode="auto">
              <a:xfrm>
                <a:off x="2698" y="1789"/>
                <a:ext cx="19" cy="28"/>
              </a:xfrm>
              <a:custGeom>
                <a:avLst/>
                <a:gdLst>
                  <a:gd name="T0" fmla="*/ 26 w 168"/>
                  <a:gd name="T1" fmla="*/ 45 h 224"/>
                  <a:gd name="T2" fmla="*/ 26 w 168"/>
                  <a:gd name="T3" fmla="*/ 43 h 224"/>
                  <a:gd name="T4" fmla="*/ 30 w 168"/>
                  <a:gd name="T5" fmla="*/ 35 h 224"/>
                  <a:gd name="T6" fmla="*/ 39 w 168"/>
                  <a:gd name="T7" fmla="*/ 15 h 224"/>
                  <a:gd name="T8" fmla="*/ 46 w 168"/>
                  <a:gd name="T9" fmla="*/ 0 h 224"/>
                  <a:gd name="T10" fmla="*/ 43 w 168"/>
                  <a:gd name="T11" fmla="*/ 0 h 224"/>
                  <a:gd name="T12" fmla="*/ 38 w 168"/>
                  <a:gd name="T13" fmla="*/ 1 h 224"/>
                  <a:gd name="T14" fmla="*/ 32 w 168"/>
                  <a:gd name="T15" fmla="*/ 3 h 224"/>
                  <a:gd name="T16" fmla="*/ 26 w 168"/>
                  <a:gd name="T17" fmla="*/ 9 h 224"/>
                  <a:gd name="T18" fmla="*/ 24 w 168"/>
                  <a:gd name="T19" fmla="*/ 16 h 224"/>
                  <a:gd name="T20" fmla="*/ 22 w 168"/>
                  <a:gd name="T21" fmla="*/ 24 h 224"/>
                  <a:gd name="T22" fmla="*/ 23 w 168"/>
                  <a:gd name="T23" fmla="*/ 34 h 224"/>
                  <a:gd name="T24" fmla="*/ 28 w 168"/>
                  <a:gd name="T25" fmla="*/ 40 h 224"/>
                  <a:gd name="T26" fmla="*/ 34 w 168"/>
                  <a:gd name="T27" fmla="*/ 42 h 224"/>
                  <a:gd name="T28" fmla="*/ 36 w 168"/>
                  <a:gd name="T29" fmla="*/ 43 h 224"/>
                  <a:gd name="T30" fmla="*/ 37 w 168"/>
                  <a:gd name="T31" fmla="*/ 42 h 224"/>
                  <a:gd name="T32" fmla="*/ 39 w 168"/>
                  <a:gd name="T33" fmla="*/ 43 h 224"/>
                  <a:gd name="T34" fmla="*/ 55 w 168"/>
                  <a:gd name="T35" fmla="*/ 56 h 224"/>
                  <a:gd name="T36" fmla="*/ 78 w 168"/>
                  <a:gd name="T37" fmla="*/ 83 h 224"/>
                  <a:gd name="T38" fmla="*/ 103 w 168"/>
                  <a:gd name="T39" fmla="*/ 120 h 224"/>
                  <a:gd name="T40" fmla="*/ 115 w 168"/>
                  <a:gd name="T41" fmla="*/ 161 h 224"/>
                  <a:gd name="T42" fmla="*/ 117 w 168"/>
                  <a:gd name="T43" fmla="*/ 192 h 224"/>
                  <a:gd name="T44" fmla="*/ 121 w 168"/>
                  <a:gd name="T45" fmla="*/ 209 h 224"/>
                  <a:gd name="T46" fmla="*/ 126 w 168"/>
                  <a:gd name="T47" fmla="*/ 221 h 224"/>
                  <a:gd name="T48" fmla="*/ 136 w 168"/>
                  <a:gd name="T49" fmla="*/ 224 h 224"/>
                  <a:gd name="T50" fmla="*/ 145 w 168"/>
                  <a:gd name="T51" fmla="*/ 222 h 224"/>
                  <a:gd name="T52" fmla="*/ 155 w 168"/>
                  <a:gd name="T53" fmla="*/ 219 h 224"/>
                  <a:gd name="T54" fmla="*/ 163 w 168"/>
                  <a:gd name="T55" fmla="*/ 214 h 224"/>
                  <a:gd name="T56" fmla="*/ 167 w 168"/>
                  <a:gd name="T57" fmla="*/ 203 h 224"/>
                  <a:gd name="T58" fmla="*/ 163 w 168"/>
                  <a:gd name="T59" fmla="*/ 175 h 224"/>
                  <a:gd name="T60" fmla="*/ 155 w 168"/>
                  <a:gd name="T61" fmla="*/ 133 h 224"/>
                  <a:gd name="T62" fmla="*/ 143 w 168"/>
                  <a:gd name="T63" fmla="*/ 82 h 224"/>
                  <a:gd name="T64" fmla="*/ 113 w 168"/>
                  <a:gd name="T65" fmla="*/ 41 h 224"/>
                  <a:gd name="T66" fmla="*/ 86 w 168"/>
                  <a:gd name="T67" fmla="*/ 22 h 224"/>
                  <a:gd name="T68" fmla="*/ 71 w 168"/>
                  <a:gd name="T69" fmla="*/ 12 h 224"/>
                  <a:gd name="T70" fmla="*/ 62 w 168"/>
                  <a:gd name="T71" fmla="*/ 6 h 224"/>
                  <a:gd name="T72" fmla="*/ 56 w 168"/>
                  <a:gd name="T73" fmla="*/ 1 h 224"/>
                  <a:gd name="T74" fmla="*/ 55 w 168"/>
                  <a:gd name="T75" fmla="*/ 1 h 224"/>
                  <a:gd name="T76" fmla="*/ 54 w 168"/>
                  <a:gd name="T77" fmla="*/ 0 h 224"/>
                  <a:gd name="T78" fmla="*/ 51 w 168"/>
                  <a:gd name="T79" fmla="*/ 0 h 224"/>
                  <a:gd name="T80" fmla="*/ 48 w 168"/>
                  <a:gd name="T81" fmla="*/ 0 h 224"/>
                  <a:gd name="T82" fmla="*/ 46 w 168"/>
                  <a:gd name="T83" fmla="*/ 0 h 224"/>
                  <a:gd name="T84" fmla="*/ 41 w 168"/>
                  <a:gd name="T85" fmla="*/ 0 h 224"/>
                  <a:gd name="T86" fmla="*/ 32 w 168"/>
                  <a:gd name="T87" fmla="*/ 0 h 224"/>
                  <a:gd name="T88" fmla="*/ 24 w 168"/>
                  <a:gd name="T89" fmla="*/ 0 h 224"/>
                  <a:gd name="T90" fmla="*/ 24 w 168"/>
                  <a:gd name="T91" fmla="*/ 0 h 224"/>
                  <a:gd name="T92" fmla="*/ 24 w 168"/>
                  <a:gd name="T93" fmla="*/ 0 h 224"/>
                  <a:gd name="T94" fmla="*/ 25 w 168"/>
                  <a:gd name="T95" fmla="*/ 0 h 224"/>
                  <a:gd name="T96" fmla="*/ 23 w 168"/>
                  <a:gd name="T97" fmla="*/ 0 h 224"/>
                  <a:gd name="T98" fmla="*/ 17 w 168"/>
                  <a:gd name="T99" fmla="*/ 1 h 224"/>
                  <a:gd name="T100" fmla="*/ 9 w 168"/>
                  <a:gd name="T101" fmla="*/ 4 h 224"/>
                  <a:gd name="T102" fmla="*/ 0 w 168"/>
                  <a:gd name="T103" fmla="*/ 10 h 224"/>
                  <a:gd name="T104" fmla="*/ 0 w 168"/>
                  <a:gd name="T105" fmla="*/ 19 h 224"/>
                  <a:gd name="T106" fmla="*/ 2 w 168"/>
                  <a:gd name="T107" fmla="*/ 28 h 224"/>
                  <a:gd name="T108" fmla="*/ 5 w 168"/>
                  <a:gd name="T109" fmla="*/ 37 h 224"/>
                  <a:gd name="T110" fmla="*/ 12 w 168"/>
                  <a:gd name="T111" fmla="*/ 45 h 224"/>
                  <a:gd name="T112" fmla="*/ 19 w 168"/>
                  <a:gd name="T113" fmla="*/ 45 h 224"/>
                  <a:gd name="T114" fmla="*/ 24 w 168"/>
                  <a:gd name="T115" fmla="*/ 45 h 224"/>
                  <a:gd name="T116" fmla="*/ 25 w 168"/>
                  <a:gd name="T117" fmla="*/ 45 h 224"/>
                  <a:gd name="T118" fmla="*/ 26 w 168"/>
                  <a:gd name="T119" fmla="*/ 45 h 22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8"/>
                  <a:gd name="T181" fmla="*/ 0 h 224"/>
                  <a:gd name="T182" fmla="*/ 168 w 168"/>
                  <a:gd name="T183" fmla="*/ 224 h 22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8" h="224">
                    <a:moveTo>
                      <a:pt x="26" y="45"/>
                    </a:moveTo>
                    <a:lnTo>
                      <a:pt x="26" y="45"/>
                    </a:lnTo>
                    <a:lnTo>
                      <a:pt x="26" y="44"/>
                    </a:lnTo>
                    <a:lnTo>
                      <a:pt x="26" y="43"/>
                    </a:lnTo>
                    <a:lnTo>
                      <a:pt x="28" y="40"/>
                    </a:lnTo>
                    <a:lnTo>
                      <a:pt x="30" y="35"/>
                    </a:lnTo>
                    <a:lnTo>
                      <a:pt x="34" y="26"/>
                    </a:lnTo>
                    <a:lnTo>
                      <a:pt x="39" y="15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2" y="3"/>
                    </a:lnTo>
                    <a:lnTo>
                      <a:pt x="28" y="6"/>
                    </a:lnTo>
                    <a:lnTo>
                      <a:pt x="26" y="9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23" y="20"/>
                    </a:lnTo>
                    <a:lnTo>
                      <a:pt x="22" y="24"/>
                    </a:lnTo>
                    <a:lnTo>
                      <a:pt x="22" y="28"/>
                    </a:lnTo>
                    <a:lnTo>
                      <a:pt x="23" y="34"/>
                    </a:lnTo>
                    <a:lnTo>
                      <a:pt x="24" y="39"/>
                    </a:lnTo>
                    <a:lnTo>
                      <a:pt x="28" y="40"/>
                    </a:lnTo>
                    <a:lnTo>
                      <a:pt x="32" y="41"/>
                    </a:lnTo>
                    <a:lnTo>
                      <a:pt x="34" y="42"/>
                    </a:lnTo>
                    <a:lnTo>
                      <a:pt x="35" y="43"/>
                    </a:lnTo>
                    <a:lnTo>
                      <a:pt x="36" y="43"/>
                    </a:lnTo>
                    <a:lnTo>
                      <a:pt x="37" y="42"/>
                    </a:lnTo>
                    <a:lnTo>
                      <a:pt x="37" y="41"/>
                    </a:lnTo>
                    <a:lnTo>
                      <a:pt x="39" y="43"/>
                    </a:lnTo>
                    <a:lnTo>
                      <a:pt x="46" y="48"/>
                    </a:lnTo>
                    <a:lnTo>
                      <a:pt x="55" y="56"/>
                    </a:lnTo>
                    <a:lnTo>
                      <a:pt x="66" y="69"/>
                    </a:lnTo>
                    <a:lnTo>
                      <a:pt x="78" y="83"/>
                    </a:lnTo>
                    <a:lnTo>
                      <a:pt x="91" y="100"/>
                    </a:lnTo>
                    <a:lnTo>
                      <a:pt x="103" y="120"/>
                    </a:lnTo>
                    <a:lnTo>
                      <a:pt x="114" y="141"/>
                    </a:lnTo>
                    <a:lnTo>
                      <a:pt x="115" y="161"/>
                    </a:lnTo>
                    <a:lnTo>
                      <a:pt x="116" y="178"/>
                    </a:lnTo>
                    <a:lnTo>
                      <a:pt x="117" y="192"/>
                    </a:lnTo>
                    <a:lnTo>
                      <a:pt x="120" y="202"/>
                    </a:lnTo>
                    <a:lnTo>
                      <a:pt x="121" y="209"/>
                    </a:lnTo>
                    <a:lnTo>
                      <a:pt x="124" y="215"/>
                    </a:lnTo>
                    <a:lnTo>
                      <a:pt x="126" y="221"/>
                    </a:lnTo>
                    <a:lnTo>
                      <a:pt x="131" y="224"/>
                    </a:lnTo>
                    <a:lnTo>
                      <a:pt x="136" y="224"/>
                    </a:lnTo>
                    <a:lnTo>
                      <a:pt x="141" y="223"/>
                    </a:lnTo>
                    <a:lnTo>
                      <a:pt x="145" y="222"/>
                    </a:lnTo>
                    <a:lnTo>
                      <a:pt x="151" y="221"/>
                    </a:lnTo>
                    <a:lnTo>
                      <a:pt x="155" y="219"/>
                    </a:lnTo>
                    <a:lnTo>
                      <a:pt x="160" y="217"/>
                    </a:lnTo>
                    <a:lnTo>
                      <a:pt x="163" y="214"/>
                    </a:lnTo>
                    <a:lnTo>
                      <a:pt x="168" y="210"/>
                    </a:lnTo>
                    <a:lnTo>
                      <a:pt x="167" y="203"/>
                    </a:lnTo>
                    <a:lnTo>
                      <a:pt x="165" y="191"/>
                    </a:lnTo>
                    <a:lnTo>
                      <a:pt x="163" y="175"/>
                    </a:lnTo>
                    <a:lnTo>
                      <a:pt x="160" y="155"/>
                    </a:lnTo>
                    <a:lnTo>
                      <a:pt x="155" y="133"/>
                    </a:lnTo>
                    <a:lnTo>
                      <a:pt x="150" y="108"/>
                    </a:lnTo>
                    <a:lnTo>
                      <a:pt x="143" y="82"/>
                    </a:lnTo>
                    <a:lnTo>
                      <a:pt x="133" y="55"/>
                    </a:lnTo>
                    <a:lnTo>
                      <a:pt x="113" y="41"/>
                    </a:lnTo>
                    <a:lnTo>
                      <a:pt x="97" y="30"/>
                    </a:lnTo>
                    <a:lnTo>
                      <a:pt x="86" y="22"/>
                    </a:lnTo>
                    <a:lnTo>
                      <a:pt x="77" y="16"/>
                    </a:lnTo>
                    <a:lnTo>
                      <a:pt x="71" y="12"/>
                    </a:lnTo>
                    <a:lnTo>
                      <a:pt x="66" y="9"/>
                    </a:lnTo>
                    <a:lnTo>
                      <a:pt x="62" y="6"/>
                    </a:lnTo>
                    <a:lnTo>
                      <a:pt x="56" y="1"/>
                    </a:lnTo>
                    <a:lnTo>
                      <a:pt x="55" y="1"/>
                    </a:lnTo>
                    <a:lnTo>
                      <a:pt x="54" y="1"/>
                    </a:lnTo>
                    <a:lnTo>
                      <a:pt x="54" y="0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37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3" y="2"/>
                    </a:lnTo>
                    <a:lnTo>
                      <a:pt x="9" y="4"/>
                    </a:lnTo>
                    <a:lnTo>
                      <a:pt x="5" y="7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3" y="33"/>
                    </a:lnTo>
                    <a:lnTo>
                      <a:pt x="5" y="37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6" y="45"/>
                    </a:lnTo>
                    <a:lnTo>
                      <a:pt x="19" y="45"/>
                    </a:lnTo>
                    <a:lnTo>
                      <a:pt x="22" y="45"/>
                    </a:lnTo>
                    <a:lnTo>
                      <a:pt x="24" y="45"/>
                    </a:lnTo>
                    <a:lnTo>
                      <a:pt x="25" y="45"/>
                    </a:lnTo>
                    <a:lnTo>
                      <a:pt x="26" y="45"/>
                    </a:lnTo>
                    <a:close/>
                  </a:path>
                </a:pathLst>
              </a:custGeom>
              <a:solidFill>
                <a:srgbClr val="AA61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61"/>
              <p:cNvSpPr>
                <a:spLocks/>
              </p:cNvSpPr>
              <p:nvPr/>
            </p:nvSpPr>
            <p:spPr bwMode="auto">
              <a:xfrm>
                <a:off x="2870" y="1753"/>
                <a:ext cx="16" cy="22"/>
              </a:xfrm>
              <a:custGeom>
                <a:avLst/>
                <a:gdLst>
                  <a:gd name="T0" fmla="*/ 79 w 144"/>
                  <a:gd name="T1" fmla="*/ 175 h 176"/>
                  <a:gd name="T2" fmla="*/ 94 w 144"/>
                  <a:gd name="T3" fmla="*/ 172 h 176"/>
                  <a:gd name="T4" fmla="*/ 106 w 144"/>
                  <a:gd name="T5" fmla="*/ 166 h 176"/>
                  <a:gd name="T6" fmla="*/ 118 w 144"/>
                  <a:gd name="T7" fmla="*/ 155 h 176"/>
                  <a:gd name="T8" fmla="*/ 127 w 144"/>
                  <a:gd name="T9" fmla="*/ 144 h 176"/>
                  <a:gd name="T10" fmla="*/ 135 w 144"/>
                  <a:gd name="T11" fmla="*/ 130 h 176"/>
                  <a:gd name="T12" fmla="*/ 140 w 144"/>
                  <a:gd name="T13" fmla="*/ 114 h 176"/>
                  <a:gd name="T14" fmla="*/ 144 w 144"/>
                  <a:gd name="T15" fmla="*/ 97 h 176"/>
                  <a:gd name="T16" fmla="*/ 144 w 144"/>
                  <a:gd name="T17" fmla="*/ 79 h 176"/>
                  <a:gd name="T18" fmla="*/ 140 w 144"/>
                  <a:gd name="T19" fmla="*/ 62 h 176"/>
                  <a:gd name="T20" fmla="*/ 135 w 144"/>
                  <a:gd name="T21" fmla="*/ 46 h 176"/>
                  <a:gd name="T22" fmla="*/ 127 w 144"/>
                  <a:gd name="T23" fmla="*/ 32 h 176"/>
                  <a:gd name="T24" fmla="*/ 118 w 144"/>
                  <a:gd name="T25" fmla="*/ 20 h 176"/>
                  <a:gd name="T26" fmla="*/ 106 w 144"/>
                  <a:gd name="T27" fmla="*/ 11 h 176"/>
                  <a:gd name="T28" fmla="*/ 94 w 144"/>
                  <a:gd name="T29" fmla="*/ 4 h 176"/>
                  <a:gd name="T30" fmla="*/ 79 w 144"/>
                  <a:gd name="T31" fmla="*/ 0 h 176"/>
                  <a:gd name="T32" fmla="*/ 65 w 144"/>
                  <a:gd name="T33" fmla="*/ 0 h 176"/>
                  <a:gd name="T34" fmla="*/ 50 w 144"/>
                  <a:gd name="T35" fmla="*/ 4 h 176"/>
                  <a:gd name="T36" fmla="*/ 37 w 144"/>
                  <a:gd name="T37" fmla="*/ 11 h 176"/>
                  <a:gd name="T38" fmla="*/ 26 w 144"/>
                  <a:gd name="T39" fmla="*/ 20 h 176"/>
                  <a:gd name="T40" fmla="*/ 16 w 144"/>
                  <a:gd name="T41" fmla="*/ 32 h 176"/>
                  <a:gd name="T42" fmla="*/ 8 w 144"/>
                  <a:gd name="T43" fmla="*/ 46 h 176"/>
                  <a:gd name="T44" fmla="*/ 2 w 144"/>
                  <a:gd name="T45" fmla="*/ 62 h 176"/>
                  <a:gd name="T46" fmla="*/ 0 w 144"/>
                  <a:gd name="T47" fmla="*/ 79 h 176"/>
                  <a:gd name="T48" fmla="*/ 0 w 144"/>
                  <a:gd name="T49" fmla="*/ 97 h 176"/>
                  <a:gd name="T50" fmla="*/ 2 w 144"/>
                  <a:gd name="T51" fmla="*/ 114 h 176"/>
                  <a:gd name="T52" fmla="*/ 8 w 144"/>
                  <a:gd name="T53" fmla="*/ 130 h 176"/>
                  <a:gd name="T54" fmla="*/ 16 w 144"/>
                  <a:gd name="T55" fmla="*/ 144 h 176"/>
                  <a:gd name="T56" fmla="*/ 26 w 144"/>
                  <a:gd name="T57" fmla="*/ 155 h 176"/>
                  <a:gd name="T58" fmla="*/ 37 w 144"/>
                  <a:gd name="T59" fmla="*/ 166 h 176"/>
                  <a:gd name="T60" fmla="*/ 50 w 144"/>
                  <a:gd name="T61" fmla="*/ 172 h 176"/>
                  <a:gd name="T62" fmla="*/ 65 w 144"/>
                  <a:gd name="T63" fmla="*/ 175 h 17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4"/>
                  <a:gd name="T97" fmla="*/ 0 h 176"/>
                  <a:gd name="T98" fmla="*/ 144 w 144"/>
                  <a:gd name="T99" fmla="*/ 176 h 17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4" h="176">
                    <a:moveTo>
                      <a:pt x="71" y="176"/>
                    </a:moveTo>
                    <a:lnTo>
                      <a:pt x="79" y="175"/>
                    </a:lnTo>
                    <a:lnTo>
                      <a:pt x="87" y="174"/>
                    </a:lnTo>
                    <a:lnTo>
                      <a:pt x="94" y="172"/>
                    </a:lnTo>
                    <a:lnTo>
                      <a:pt x="100" y="169"/>
                    </a:lnTo>
                    <a:lnTo>
                      <a:pt x="106" y="166"/>
                    </a:lnTo>
                    <a:lnTo>
                      <a:pt x="113" y="160"/>
                    </a:lnTo>
                    <a:lnTo>
                      <a:pt x="118" y="155"/>
                    </a:lnTo>
                    <a:lnTo>
                      <a:pt x="123" y="150"/>
                    </a:lnTo>
                    <a:lnTo>
                      <a:pt x="127" y="144"/>
                    </a:lnTo>
                    <a:lnTo>
                      <a:pt x="132" y="137"/>
                    </a:lnTo>
                    <a:lnTo>
                      <a:pt x="135" y="130"/>
                    </a:lnTo>
                    <a:lnTo>
                      <a:pt x="138" y="122"/>
                    </a:lnTo>
                    <a:lnTo>
                      <a:pt x="140" y="114"/>
                    </a:lnTo>
                    <a:lnTo>
                      <a:pt x="143" y="105"/>
                    </a:lnTo>
                    <a:lnTo>
                      <a:pt x="144" y="97"/>
                    </a:lnTo>
                    <a:lnTo>
                      <a:pt x="144" y="88"/>
                    </a:lnTo>
                    <a:lnTo>
                      <a:pt x="144" y="79"/>
                    </a:lnTo>
                    <a:lnTo>
                      <a:pt x="143" y="70"/>
                    </a:lnTo>
                    <a:lnTo>
                      <a:pt x="140" y="62"/>
                    </a:lnTo>
                    <a:lnTo>
                      <a:pt x="138" y="54"/>
                    </a:lnTo>
                    <a:lnTo>
                      <a:pt x="135" y="46"/>
                    </a:lnTo>
                    <a:lnTo>
                      <a:pt x="132" y="39"/>
                    </a:lnTo>
                    <a:lnTo>
                      <a:pt x="127" y="32"/>
                    </a:lnTo>
                    <a:lnTo>
                      <a:pt x="123" y="26"/>
                    </a:lnTo>
                    <a:lnTo>
                      <a:pt x="118" y="20"/>
                    </a:lnTo>
                    <a:lnTo>
                      <a:pt x="113" y="15"/>
                    </a:lnTo>
                    <a:lnTo>
                      <a:pt x="106" y="11"/>
                    </a:lnTo>
                    <a:lnTo>
                      <a:pt x="100" y="8"/>
                    </a:lnTo>
                    <a:lnTo>
                      <a:pt x="94" y="4"/>
                    </a:lnTo>
                    <a:lnTo>
                      <a:pt x="87" y="2"/>
                    </a:lnTo>
                    <a:lnTo>
                      <a:pt x="79" y="0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57" y="2"/>
                    </a:lnTo>
                    <a:lnTo>
                      <a:pt x="50" y="4"/>
                    </a:lnTo>
                    <a:lnTo>
                      <a:pt x="43" y="8"/>
                    </a:lnTo>
                    <a:lnTo>
                      <a:pt x="37" y="11"/>
                    </a:lnTo>
                    <a:lnTo>
                      <a:pt x="31" y="15"/>
                    </a:lnTo>
                    <a:lnTo>
                      <a:pt x="26" y="20"/>
                    </a:lnTo>
                    <a:lnTo>
                      <a:pt x="21" y="26"/>
                    </a:lnTo>
                    <a:lnTo>
                      <a:pt x="16" y="32"/>
                    </a:lnTo>
                    <a:lnTo>
                      <a:pt x="12" y="39"/>
                    </a:lnTo>
                    <a:lnTo>
                      <a:pt x="8" y="46"/>
                    </a:lnTo>
                    <a:lnTo>
                      <a:pt x="6" y="54"/>
                    </a:lnTo>
                    <a:lnTo>
                      <a:pt x="2" y="62"/>
                    </a:lnTo>
                    <a:lnTo>
                      <a:pt x="1" y="70"/>
                    </a:lnTo>
                    <a:lnTo>
                      <a:pt x="0" y="79"/>
                    </a:lnTo>
                    <a:lnTo>
                      <a:pt x="0" y="88"/>
                    </a:lnTo>
                    <a:lnTo>
                      <a:pt x="0" y="97"/>
                    </a:lnTo>
                    <a:lnTo>
                      <a:pt x="1" y="105"/>
                    </a:lnTo>
                    <a:lnTo>
                      <a:pt x="2" y="114"/>
                    </a:lnTo>
                    <a:lnTo>
                      <a:pt x="6" y="122"/>
                    </a:lnTo>
                    <a:lnTo>
                      <a:pt x="8" y="130"/>
                    </a:lnTo>
                    <a:lnTo>
                      <a:pt x="12" y="137"/>
                    </a:lnTo>
                    <a:lnTo>
                      <a:pt x="16" y="144"/>
                    </a:lnTo>
                    <a:lnTo>
                      <a:pt x="21" y="150"/>
                    </a:lnTo>
                    <a:lnTo>
                      <a:pt x="26" y="155"/>
                    </a:lnTo>
                    <a:lnTo>
                      <a:pt x="31" y="160"/>
                    </a:lnTo>
                    <a:lnTo>
                      <a:pt x="37" y="166"/>
                    </a:lnTo>
                    <a:lnTo>
                      <a:pt x="43" y="169"/>
                    </a:lnTo>
                    <a:lnTo>
                      <a:pt x="50" y="172"/>
                    </a:lnTo>
                    <a:lnTo>
                      <a:pt x="57" y="174"/>
                    </a:lnTo>
                    <a:lnTo>
                      <a:pt x="65" y="175"/>
                    </a:lnTo>
                    <a:lnTo>
                      <a:pt x="71" y="176"/>
                    </a:ln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62"/>
              <p:cNvSpPr>
                <a:spLocks/>
              </p:cNvSpPr>
              <p:nvPr/>
            </p:nvSpPr>
            <p:spPr bwMode="auto">
              <a:xfrm>
                <a:off x="2777" y="1760"/>
                <a:ext cx="18" cy="24"/>
              </a:xfrm>
              <a:custGeom>
                <a:avLst/>
                <a:gdLst>
                  <a:gd name="T0" fmla="*/ 87 w 158"/>
                  <a:gd name="T1" fmla="*/ 193 h 193"/>
                  <a:gd name="T2" fmla="*/ 102 w 158"/>
                  <a:gd name="T3" fmla="*/ 189 h 193"/>
                  <a:gd name="T4" fmla="*/ 117 w 158"/>
                  <a:gd name="T5" fmla="*/ 181 h 193"/>
                  <a:gd name="T6" fmla="*/ 129 w 158"/>
                  <a:gd name="T7" fmla="*/ 171 h 193"/>
                  <a:gd name="T8" fmla="*/ 140 w 158"/>
                  <a:gd name="T9" fmla="*/ 158 h 193"/>
                  <a:gd name="T10" fmla="*/ 148 w 158"/>
                  <a:gd name="T11" fmla="*/ 143 h 193"/>
                  <a:gd name="T12" fmla="*/ 155 w 158"/>
                  <a:gd name="T13" fmla="*/ 125 h 193"/>
                  <a:gd name="T14" fmla="*/ 158 w 158"/>
                  <a:gd name="T15" fmla="*/ 106 h 193"/>
                  <a:gd name="T16" fmla="*/ 158 w 158"/>
                  <a:gd name="T17" fmla="*/ 87 h 193"/>
                  <a:gd name="T18" fmla="*/ 155 w 158"/>
                  <a:gd name="T19" fmla="*/ 68 h 193"/>
                  <a:gd name="T20" fmla="*/ 148 w 158"/>
                  <a:gd name="T21" fmla="*/ 51 h 193"/>
                  <a:gd name="T22" fmla="*/ 140 w 158"/>
                  <a:gd name="T23" fmla="*/ 36 h 193"/>
                  <a:gd name="T24" fmla="*/ 129 w 158"/>
                  <a:gd name="T25" fmla="*/ 23 h 193"/>
                  <a:gd name="T26" fmla="*/ 117 w 158"/>
                  <a:gd name="T27" fmla="*/ 13 h 193"/>
                  <a:gd name="T28" fmla="*/ 102 w 158"/>
                  <a:gd name="T29" fmla="*/ 6 h 193"/>
                  <a:gd name="T30" fmla="*/ 87 w 158"/>
                  <a:gd name="T31" fmla="*/ 1 h 193"/>
                  <a:gd name="T32" fmla="*/ 71 w 158"/>
                  <a:gd name="T33" fmla="*/ 1 h 193"/>
                  <a:gd name="T34" fmla="*/ 55 w 158"/>
                  <a:gd name="T35" fmla="*/ 6 h 193"/>
                  <a:gd name="T36" fmla="*/ 41 w 158"/>
                  <a:gd name="T37" fmla="*/ 13 h 193"/>
                  <a:gd name="T38" fmla="*/ 29 w 158"/>
                  <a:gd name="T39" fmla="*/ 23 h 193"/>
                  <a:gd name="T40" fmla="*/ 18 w 158"/>
                  <a:gd name="T41" fmla="*/ 36 h 193"/>
                  <a:gd name="T42" fmla="*/ 9 w 158"/>
                  <a:gd name="T43" fmla="*/ 51 h 193"/>
                  <a:gd name="T44" fmla="*/ 3 w 158"/>
                  <a:gd name="T45" fmla="*/ 68 h 193"/>
                  <a:gd name="T46" fmla="*/ 0 w 158"/>
                  <a:gd name="T47" fmla="*/ 87 h 193"/>
                  <a:gd name="T48" fmla="*/ 0 w 158"/>
                  <a:gd name="T49" fmla="*/ 106 h 193"/>
                  <a:gd name="T50" fmla="*/ 3 w 158"/>
                  <a:gd name="T51" fmla="*/ 125 h 193"/>
                  <a:gd name="T52" fmla="*/ 9 w 158"/>
                  <a:gd name="T53" fmla="*/ 143 h 193"/>
                  <a:gd name="T54" fmla="*/ 18 w 158"/>
                  <a:gd name="T55" fmla="*/ 158 h 193"/>
                  <a:gd name="T56" fmla="*/ 29 w 158"/>
                  <a:gd name="T57" fmla="*/ 171 h 193"/>
                  <a:gd name="T58" fmla="*/ 41 w 158"/>
                  <a:gd name="T59" fmla="*/ 181 h 193"/>
                  <a:gd name="T60" fmla="*/ 55 w 158"/>
                  <a:gd name="T61" fmla="*/ 189 h 193"/>
                  <a:gd name="T62" fmla="*/ 71 w 158"/>
                  <a:gd name="T63" fmla="*/ 193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8"/>
                  <a:gd name="T97" fmla="*/ 0 h 193"/>
                  <a:gd name="T98" fmla="*/ 158 w 158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8" h="193">
                    <a:moveTo>
                      <a:pt x="79" y="193"/>
                    </a:moveTo>
                    <a:lnTo>
                      <a:pt x="87" y="193"/>
                    </a:lnTo>
                    <a:lnTo>
                      <a:pt x="94" y="191"/>
                    </a:lnTo>
                    <a:lnTo>
                      <a:pt x="102" y="189"/>
                    </a:lnTo>
                    <a:lnTo>
                      <a:pt x="109" y="185"/>
                    </a:lnTo>
                    <a:lnTo>
                      <a:pt x="117" y="181"/>
                    </a:lnTo>
                    <a:lnTo>
                      <a:pt x="123" y="177"/>
                    </a:lnTo>
                    <a:lnTo>
                      <a:pt x="129" y="171"/>
                    </a:lnTo>
                    <a:lnTo>
                      <a:pt x="135" y="165"/>
                    </a:lnTo>
                    <a:lnTo>
                      <a:pt x="140" y="158"/>
                    </a:lnTo>
                    <a:lnTo>
                      <a:pt x="145" y="151"/>
                    </a:lnTo>
                    <a:lnTo>
                      <a:pt x="148" y="143"/>
                    </a:lnTo>
                    <a:lnTo>
                      <a:pt x="151" y="134"/>
                    </a:lnTo>
                    <a:lnTo>
                      <a:pt x="155" y="125"/>
                    </a:lnTo>
                    <a:lnTo>
                      <a:pt x="156" y="117"/>
                    </a:lnTo>
                    <a:lnTo>
                      <a:pt x="158" y="106"/>
                    </a:lnTo>
                    <a:lnTo>
                      <a:pt x="158" y="97"/>
                    </a:lnTo>
                    <a:lnTo>
                      <a:pt x="158" y="87"/>
                    </a:lnTo>
                    <a:lnTo>
                      <a:pt x="156" y="77"/>
                    </a:lnTo>
                    <a:lnTo>
                      <a:pt x="155" y="68"/>
                    </a:lnTo>
                    <a:lnTo>
                      <a:pt x="151" y="60"/>
                    </a:lnTo>
                    <a:lnTo>
                      <a:pt x="148" y="51"/>
                    </a:lnTo>
                    <a:lnTo>
                      <a:pt x="145" y="43"/>
                    </a:lnTo>
                    <a:lnTo>
                      <a:pt x="140" y="36"/>
                    </a:lnTo>
                    <a:lnTo>
                      <a:pt x="135" y="29"/>
                    </a:lnTo>
                    <a:lnTo>
                      <a:pt x="129" y="23"/>
                    </a:lnTo>
                    <a:lnTo>
                      <a:pt x="123" y="17"/>
                    </a:lnTo>
                    <a:lnTo>
                      <a:pt x="117" y="13"/>
                    </a:lnTo>
                    <a:lnTo>
                      <a:pt x="109" y="9"/>
                    </a:lnTo>
                    <a:lnTo>
                      <a:pt x="102" y="6"/>
                    </a:lnTo>
                    <a:lnTo>
                      <a:pt x="94" y="2"/>
                    </a:lnTo>
                    <a:lnTo>
                      <a:pt x="87" y="1"/>
                    </a:lnTo>
                    <a:lnTo>
                      <a:pt x="79" y="0"/>
                    </a:lnTo>
                    <a:lnTo>
                      <a:pt x="71" y="1"/>
                    </a:lnTo>
                    <a:lnTo>
                      <a:pt x="63" y="2"/>
                    </a:lnTo>
                    <a:lnTo>
                      <a:pt x="55" y="6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4" y="17"/>
                    </a:lnTo>
                    <a:lnTo>
                      <a:pt x="29" y="23"/>
                    </a:lnTo>
                    <a:lnTo>
                      <a:pt x="23" y="29"/>
                    </a:lnTo>
                    <a:lnTo>
                      <a:pt x="18" y="36"/>
                    </a:lnTo>
                    <a:lnTo>
                      <a:pt x="13" y="43"/>
                    </a:lnTo>
                    <a:lnTo>
                      <a:pt x="9" y="51"/>
                    </a:lnTo>
                    <a:lnTo>
                      <a:pt x="5" y="60"/>
                    </a:lnTo>
                    <a:lnTo>
                      <a:pt x="3" y="68"/>
                    </a:lnTo>
                    <a:lnTo>
                      <a:pt x="1" y="77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0" y="106"/>
                    </a:lnTo>
                    <a:lnTo>
                      <a:pt x="1" y="117"/>
                    </a:lnTo>
                    <a:lnTo>
                      <a:pt x="3" y="125"/>
                    </a:lnTo>
                    <a:lnTo>
                      <a:pt x="5" y="134"/>
                    </a:lnTo>
                    <a:lnTo>
                      <a:pt x="9" y="143"/>
                    </a:lnTo>
                    <a:lnTo>
                      <a:pt x="13" y="151"/>
                    </a:lnTo>
                    <a:lnTo>
                      <a:pt x="18" y="158"/>
                    </a:lnTo>
                    <a:lnTo>
                      <a:pt x="23" y="165"/>
                    </a:lnTo>
                    <a:lnTo>
                      <a:pt x="29" y="171"/>
                    </a:lnTo>
                    <a:lnTo>
                      <a:pt x="34" y="177"/>
                    </a:lnTo>
                    <a:lnTo>
                      <a:pt x="41" y="181"/>
                    </a:lnTo>
                    <a:lnTo>
                      <a:pt x="48" y="185"/>
                    </a:lnTo>
                    <a:lnTo>
                      <a:pt x="55" y="189"/>
                    </a:lnTo>
                    <a:lnTo>
                      <a:pt x="63" y="191"/>
                    </a:lnTo>
                    <a:lnTo>
                      <a:pt x="71" y="193"/>
                    </a:lnTo>
                    <a:lnTo>
                      <a:pt x="79" y="193"/>
                    </a:ln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63"/>
              <p:cNvSpPr>
                <a:spLocks/>
              </p:cNvSpPr>
              <p:nvPr/>
            </p:nvSpPr>
            <p:spPr bwMode="auto">
              <a:xfrm>
                <a:off x="2087" y="2185"/>
                <a:ext cx="239" cy="157"/>
              </a:xfrm>
              <a:custGeom>
                <a:avLst/>
                <a:gdLst>
                  <a:gd name="T0" fmla="*/ 525 w 2149"/>
                  <a:gd name="T1" fmla="*/ 1239 h 1251"/>
                  <a:gd name="T2" fmla="*/ 616 w 2149"/>
                  <a:gd name="T3" fmla="*/ 1181 h 1251"/>
                  <a:gd name="T4" fmla="*/ 713 w 2149"/>
                  <a:gd name="T5" fmla="*/ 1126 h 1251"/>
                  <a:gd name="T6" fmla="*/ 835 w 2149"/>
                  <a:gd name="T7" fmla="*/ 1068 h 1251"/>
                  <a:gd name="T8" fmla="*/ 937 w 2149"/>
                  <a:gd name="T9" fmla="*/ 1025 h 1251"/>
                  <a:gd name="T10" fmla="*/ 1012 w 2149"/>
                  <a:gd name="T11" fmla="*/ 999 h 1251"/>
                  <a:gd name="T12" fmla="*/ 1090 w 2149"/>
                  <a:gd name="T13" fmla="*/ 975 h 1251"/>
                  <a:gd name="T14" fmla="*/ 1170 w 2149"/>
                  <a:gd name="T15" fmla="*/ 954 h 1251"/>
                  <a:gd name="T16" fmla="*/ 1253 w 2149"/>
                  <a:gd name="T17" fmla="*/ 937 h 1251"/>
                  <a:gd name="T18" fmla="*/ 1339 w 2149"/>
                  <a:gd name="T19" fmla="*/ 926 h 1251"/>
                  <a:gd name="T20" fmla="*/ 1425 w 2149"/>
                  <a:gd name="T21" fmla="*/ 921 h 1251"/>
                  <a:gd name="T22" fmla="*/ 1507 w 2149"/>
                  <a:gd name="T23" fmla="*/ 919 h 1251"/>
                  <a:gd name="T24" fmla="*/ 1585 w 2149"/>
                  <a:gd name="T25" fmla="*/ 921 h 1251"/>
                  <a:gd name="T26" fmla="*/ 1660 w 2149"/>
                  <a:gd name="T27" fmla="*/ 925 h 1251"/>
                  <a:gd name="T28" fmla="*/ 1763 w 2149"/>
                  <a:gd name="T29" fmla="*/ 936 h 1251"/>
                  <a:gd name="T30" fmla="*/ 1885 w 2149"/>
                  <a:gd name="T31" fmla="*/ 957 h 1251"/>
                  <a:gd name="T32" fmla="*/ 1985 w 2149"/>
                  <a:gd name="T33" fmla="*/ 981 h 1251"/>
                  <a:gd name="T34" fmla="*/ 2063 w 2149"/>
                  <a:gd name="T35" fmla="*/ 1005 h 1251"/>
                  <a:gd name="T36" fmla="*/ 2135 w 2149"/>
                  <a:gd name="T37" fmla="*/ 1031 h 1251"/>
                  <a:gd name="T38" fmla="*/ 1642 w 2149"/>
                  <a:gd name="T39" fmla="*/ 117 h 1251"/>
                  <a:gd name="T40" fmla="*/ 1587 w 2149"/>
                  <a:gd name="T41" fmla="*/ 95 h 1251"/>
                  <a:gd name="T42" fmla="*/ 1520 w 2149"/>
                  <a:gd name="T43" fmla="*/ 73 h 1251"/>
                  <a:gd name="T44" fmla="*/ 1431 w 2149"/>
                  <a:gd name="T45" fmla="*/ 50 h 1251"/>
                  <a:gd name="T46" fmla="*/ 1320 w 2149"/>
                  <a:gd name="T47" fmla="*/ 27 h 1251"/>
                  <a:gd name="T48" fmla="*/ 1189 w 2149"/>
                  <a:gd name="T49" fmla="*/ 9 h 1251"/>
                  <a:gd name="T50" fmla="*/ 1117 w 2149"/>
                  <a:gd name="T51" fmla="*/ 3 h 1251"/>
                  <a:gd name="T52" fmla="*/ 1040 w 2149"/>
                  <a:gd name="T53" fmla="*/ 0 h 1251"/>
                  <a:gd name="T54" fmla="*/ 960 w 2149"/>
                  <a:gd name="T55" fmla="*/ 0 h 1251"/>
                  <a:gd name="T56" fmla="*/ 875 w 2149"/>
                  <a:gd name="T57" fmla="*/ 3 h 1251"/>
                  <a:gd name="T58" fmla="*/ 789 w 2149"/>
                  <a:gd name="T59" fmla="*/ 11 h 1251"/>
                  <a:gd name="T60" fmla="*/ 705 w 2149"/>
                  <a:gd name="T61" fmla="*/ 26 h 1251"/>
                  <a:gd name="T62" fmla="*/ 623 w 2149"/>
                  <a:gd name="T63" fmla="*/ 44 h 1251"/>
                  <a:gd name="T64" fmla="*/ 544 w 2149"/>
                  <a:gd name="T65" fmla="*/ 66 h 1251"/>
                  <a:gd name="T66" fmla="*/ 468 w 2149"/>
                  <a:gd name="T67" fmla="*/ 92 h 1251"/>
                  <a:gd name="T68" fmla="*/ 395 w 2149"/>
                  <a:gd name="T69" fmla="*/ 120 h 1251"/>
                  <a:gd name="T70" fmla="*/ 265 w 2149"/>
                  <a:gd name="T71" fmla="*/ 178 h 1251"/>
                  <a:gd name="T72" fmla="*/ 156 w 2149"/>
                  <a:gd name="T73" fmla="*/ 236 h 1251"/>
                  <a:gd name="T74" fmla="*/ 72 w 2149"/>
                  <a:gd name="T75" fmla="*/ 284 h 1251"/>
                  <a:gd name="T76" fmla="*/ 0 w 2149"/>
                  <a:gd name="T77" fmla="*/ 332 h 12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149"/>
                  <a:gd name="T118" fmla="*/ 0 h 1251"/>
                  <a:gd name="T119" fmla="*/ 2149 w 2149"/>
                  <a:gd name="T120" fmla="*/ 1251 h 125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149" h="1251">
                    <a:moveTo>
                      <a:pt x="507" y="1251"/>
                    </a:moveTo>
                    <a:lnTo>
                      <a:pt x="525" y="1239"/>
                    </a:lnTo>
                    <a:lnTo>
                      <a:pt x="578" y="1204"/>
                    </a:lnTo>
                    <a:lnTo>
                      <a:pt x="616" y="1181"/>
                    </a:lnTo>
                    <a:lnTo>
                      <a:pt x="662" y="1155"/>
                    </a:lnTo>
                    <a:lnTo>
                      <a:pt x="713" y="1126"/>
                    </a:lnTo>
                    <a:lnTo>
                      <a:pt x="771" y="1097"/>
                    </a:lnTo>
                    <a:lnTo>
                      <a:pt x="835" y="1068"/>
                    </a:lnTo>
                    <a:lnTo>
                      <a:pt x="903" y="1039"/>
                    </a:lnTo>
                    <a:lnTo>
                      <a:pt x="937" y="1025"/>
                    </a:lnTo>
                    <a:lnTo>
                      <a:pt x="974" y="1011"/>
                    </a:lnTo>
                    <a:lnTo>
                      <a:pt x="1012" y="999"/>
                    </a:lnTo>
                    <a:lnTo>
                      <a:pt x="1050" y="986"/>
                    </a:lnTo>
                    <a:lnTo>
                      <a:pt x="1090" y="975"/>
                    </a:lnTo>
                    <a:lnTo>
                      <a:pt x="1129" y="963"/>
                    </a:lnTo>
                    <a:lnTo>
                      <a:pt x="1170" y="954"/>
                    </a:lnTo>
                    <a:lnTo>
                      <a:pt x="1212" y="945"/>
                    </a:lnTo>
                    <a:lnTo>
                      <a:pt x="1253" y="937"/>
                    </a:lnTo>
                    <a:lnTo>
                      <a:pt x="1295" y="931"/>
                    </a:lnTo>
                    <a:lnTo>
                      <a:pt x="1339" y="926"/>
                    </a:lnTo>
                    <a:lnTo>
                      <a:pt x="1381" y="923"/>
                    </a:lnTo>
                    <a:lnTo>
                      <a:pt x="1425" y="921"/>
                    </a:lnTo>
                    <a:lnTo>
                      <a:pt x="1466" y="919"/>
                    </a:lnTo>
                    <a:lnTo>
                      <a:pt x="1507" y="919"/>
                    </a:lnTo>
                    <a:lnTo>
                      <a:pt x="1546" y="919"/>
                    </a:lnTo>
                    <a:lnTo>
                      <a:pt x="1585" y="921"/>
                    </a:lnTo>
                    <a:lnTo>
                      <a:pt x="1623" y="923"/>
                    </a:lnTo>
                    <a:lnTo>
                      <a:pt x="1660" y="925"/>
                    </a:lnTo>
                    <a:lnTo>
                      <a:pt x="1695" y="928"/>
                    </a:lnTo>
                    <a:lnTo>
                      <a:pt x="1763" y="936"/>
                    </a:lnTo>
                    <a:lnTo>
                      <a:pt x="1827" y="946"/>
                    </a:lnTo>
                    <a:lnTo>
                      <a:pt x="1885" y="957"/>
                    </a:lnTo>
                    <a:lnTo>
                      <a:pt x="1937" y="968"/>
                    </a:lnTo>
                    <a:lnTo>
                      <a:pt x="1985" y="981"/>
                    </a:lnTo>
                    <a:lnTo>
                      <a:pt x="2028" y="993"/>
                    </a:lnTo>
                    <a:lnTo>
                      <a:pt x="2063" y="1005"/>
                    </a:lnTo>
                    <a:lnTo>
                      <a:pt x="2093" y="1015"/>
                    </a:lnTo>
                    <a:lnTo>
                      <a:pt x="2135" y="1031"/>
                    </a:lnTo>
                    <a:lnTo>
                      <a:pt x="2149" y="1037"/>
                    </a:lnTo>
                    <a:lnTo>
                      <a:pt x="1642" y="117"/>
                    </a:lnTo>
                    <a:lnTo>
                      <a:pt x="1629" y="111"/>
                    </a:lnTo>
                    <a:lnTo>
                      <a:pt x="1587" y="95"/>
                    </a:lnTo>
                    <a:lnTo>
                      <a:pt x="1557" y="85"/>
                    </a:lnTo>
                    <a:lnTo>
                      <a:pt x="1520" y="73"/>
                    </a:lnTo>
                    <a:lnTo>
                      <a:pt x="1479" y="62"/>
                    </a:lnTo>
                    <a:lnTo>
                      <a:pt x="1431" y="50"/>
                    </a:lnTo>
                    <a:lnTo>
                      <a:pt x="1378" y="38"/>
                    </a:lnTo>
                    <a:lnTo>
                      <a:pt x="1320" y="27"/>
                    </a:lnTo>
                    <a:lnTo>
                      <a:pt x="1257" y="17"/>
                    </a:lnTo>
                    <a:lnTo>
                      <a:pt x="1189" y="9"/>
                    </a:lnTo>
                    <a:lnTo>
                      <a:pt x="1154" y="6"/>
                    </a:lnTo>
                    <a:lnTo>
                      <a:pt x="1117" y="3"/>
                    </a:lnTo>
                    <a:lnTo>
                      <a:pt x="1079" y="1"/>
                    </a:lnTo>
                    <a:lnTo>
                      <a:pt x="1040" y="0"/>
                    </a:lnTo>
                    <a:lnTo>
                      <a:pt x="1000" y="0"/>
                    </a:lnTo>
                    <a:lnTo>
                      <a:pt x="960" y="0"/>
                    </a:lnTo>
                    <a:lnTo>
                      <a:pt x="917" y="1"/>
                    </a:lnTo>
                    <a:lnTo>
                      <a:pt x="875" y="3"/>
                    </a:lnTo>
                    <a:lnTo>
                      <a:pt x="831" y="7"/>
                    </a:lnTo>
                    <a:lnTo>
                      <a:pt x="789" y="11"/>
                    </a:lnTo>
                    <a:lnTo>
                      <a:pt x="747" y="17"/>
                    </a:lnTo>
                    <a:lnTo>
                      <a:pt x="705" y="26"/>
                    </a:lnTo>
                    <a:lnTo>
                      <a:pt x="664" y="34"/>
                    </a:lnTo>
                    <a:lnTo>
                      <a:pt x="623" y="44"/>
                    </a:lnTo>
                    <a:lnTo>
                      <a:pt x="583" y="55"/>
                    </a:lnTo>
                    <a:lnTo>
                      <a:pt x="544" y="66"/>
                    </a:lnTo>
                    <a:lnTo>
                      <a:pt x="506" y="79"/>
                    </a:lnTo>
                    <a:lnTo>
                      <a:pt x="468" y="92"/>
                    </a:lnTo>
                    <a:lnTo>
                      <a:pt x="431" y="106"/>
                    </a:lnTo>
                    <a:lnTo>
                      <a:pt x="395" y="120"/>
                    </a:lnTo>
                    <a:lnTo>
                      <a:pt x="327" y="148"/>
                    </a:lnTo>
                    <a:lnTo>
                      <a:pt x="265" y="178"/>
                    </a:lnTo>
                    <a:lnTo>
                      <a:pt x="207" y="208"/>
                    </a:lnTo>
                    <a:lnTo>
                      <a:pt x="156" y="236"/>
                    </a:lnTo>
                    <a:lnTo>
                      <a:pt x="110" y="262"/>
                    </a:lnTo>
                    <a:lnTo>
                      <a:pt x="72" y="284"/>
                    </a:lnTo>
                    <a:lnTo>
                      <a:pt x="19" y="319"/>
                    </a:lnTo>
                    <a:lnTo>
                      <a:pt x="0" y="332"/>
                    </a:lnTo>
                    <a:lnTo>
                      <a:pt x="507" y="1251"/>
                    </a:lnTo>
                    <a:close/>
                  </a:path>
                </a:pathLst>
              </a:cu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64"/>
              <p:cNvSpPr>
                <a:spLocks/>
              </p:cNvSpPr>
              <p:nvPr/>
            </p:nvSpPr>
            <p:spPr bwMode="auto">
              <a:xfrm>
                <a:off x="2271" y="2160"/>
                <a:ext cx="227" cy="155"/>
              </a:xfrm>
              <a:custGeom>
                <a:avLst/>
                <a:gdLst>
                  <a:gd name="T0" fmla="*/ 2019 w 2048"/>
                  <a:gd name="T1" fmla="*/ 941 h 1240"/>
                  <a:gd name="T2" fmla="*/ 1880 w 2048"/>
                  <a:gd name="T3" fmla="*/ 913 h 1240"/>
                  <a:gd name="T4" fmla="*/ 1776 w 2048"/>
                  <a:gd name="T5" fmla="*/ 897 h 1240"/>
                  <a:gd name="T6" fmla="*/ 1697 w 2048"/>
                  <a:gd name="T7" fmla="*/ 889 h 1240"/>
                  <a:gd name="T8" fmla="*/ 1611 w 2048"/>
                  <a:gd name="T9" fmla="*/ 883 h 1240"/>
                  <a:gd name="T10" fmla="*/ 1519 w 2048"/>
                  <a:gd name="T11" fmla="*/ 880 h 1240"/>
                  <a:gd name="T12" fmla="*/ 1425 w 2048"/>
                  <a:gd name="T13" fmla="*/ 882 h 1240"/>
                  <a:gd name="T14" fmla="*/ 1327 w 2048"/>
                  <a:gd name="T15" fmla="*/ 888 h 1240"/>
                  <a:gd name="T16" fmla="*/ 1227 w 2048"/>
                  <a:gd name="T17" fmla="*/ 901 h 1240"/>
                  <a:gd name="T18" fmla="*/ 1127 w 2048"/>
                  <a:gd name="T19" fmla="*/ 920 h 1240"/>
                  <a:gd name="T20" fmla="*/ 1027 w 2048"/>
                  <a:gd name="T21" fmla="*/ 948 h 1240"/>
                  <a:gd name="T22" fmla="*/ 930 w 2048"/>
                  <a:gd name="T23" fmla="*/ 983 h 1240"/>
                  <a:gd name="T24" fmla="*/ 809 w 2048"/>
                  <a:gd name="T25" fmla="*/ 1041 h 1240"/>
                  <a:gd name="T26" fmla="*/ 693 w 2048"/>
                  <a:gd name="T27" fmla="*/ 1100 h 1240"/>
                  <a:gd name="T28" fmla="*/ 610 w 2048"/>
                  <a:gd name="T29" fmla="*/ 1148 h 1240"/>
                  <a:gd name="T30" fmla="*/ 553 w 2048"/>
                  <a:gd name="T31" fmla="*/ 1183 h 1240"/>
                  <a:gd name="T32" fmla="*/ 518 w 2048"/>
                  <a:gd name="T33" fmla="*/ 1209 h 1240"/>
                  <a:gd name="T34" fmla="*/ 500 w 2048"/>
                  <a:gd name="T35" fmla="*/ 1226 h 1240"/>
                  <a:gd name="T36" fmla="*/ 493 w 2048"/>
                  <a:gd name="T37" fmla="*/ 1238 h 1240"/>
                  <a:gd name="T38" fmla="*/ 0 w 2048"/>
                  <a:gd name="T39" fmla="*/ 315 h 1240"/>
                  <a:gd name="T40" fmla="*/ 36 w 2048"/>
                  <a:gd name="T41" fmla="*/ 311 h 1240"/>
                  <a:gd name="T42" fmla="*/ 81 w 2048"/>
                  <a:gd name="T43" fmla="*/ 301 h 1240"/>
                  <a:gd name="T44" fmla="*/ 146 w 2048"/>
                  <a:gd name="T45" fmla="*/ 285 h 1240"/>
                  <a:gd name="T46" fmla="*/ 228 w 2048"/>
                  <a:gd name="T47" fmla="*/ 257 h 1240"/>
                  <a:gd name="T48" fmla="*/ 330 w 2048"/>
                  <a:gd name="T49" fmla="*/ 217 h 1240"/>
                  <a:gd name="T50" fmla="*/ 450 w 2048"/>
                  <a:gd name="T51" fmla="*/ 162 h 1240"/>
                  <a:gd name="T52" fmla="*/ 590 w 2048"/>
                  <a:gd name="T53" fmla="*/ 89 h 1240"/>
                  <a:gd name="T54" fmla="*/ 653 w 2048"/>
                  <a:gd name="T55" fmla="*/ 58 h 1240"/>
                  <a:gd name="T56" fmla="*/ 717 w 2048"/>
                  <a:gd name="T57" fmla="*/ 35 h 1240"/>
                  <a:gd name="T58" fmla="*/ 779 w 2048"/>
                  <a:gd name="T59" fmla="*/ 19 h 1240"/>
                  <a:gd name="T60" fmla="*/ 839 w 2048"/>
                  <a:gd name="T61" fmla="*/ 7 h 1240"/>
                  <a:gd name="T62" fmla="*/ 898 w 2048"/>
                  <a:gd name="T63" fmla="*/ 1 h 1240"/>
                  <a:gd name="T64" fmla="*/ 956 w 2048"/>
                  <a:gd name="T65" fmla="*/ 0 h 1240"/>
                  <a:gd name="T66" fmla="*/ 1010 w 2048"/>
                  <a:gd name="T67" fmla="*/ 2 h 1240"/>
                  <a:gd name="T68" fmla="*/ 1060 w 2048"/>
                  <a:gd name="T69" fmla="*/ 7 h 1240"/>
                  <a:gd name="T70" fmla="*/ 1149 w 2048"/>
                  <a:gd name="T71" fmla="*/ 24 h 1240"/>
                  <a:gd name="T72" fmla="*/ 1218 w 2048"/>
                  <a:gd name="T73" fmla="*/ 43 h 1240"/>
                  <a:gd name="T74" fmla="*/ 1279 w 2048"/>
                  <a:gd name="T75" fmla="*/ 66 h 1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48"/>
                  <a:gd name="T115" fmla="*/ 0 h 1240"/>
                  <a:gd name="T116" fmla="*/ 2048 w 2048"/>
                  <a:gd name="T117" fmla="*/ 1240 h 1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48" h="1240">
                    <a:moveTo>
                      <a:pt x="2048" y="948"/>
                    </a:moveTo>
                    <a:lnTo>
                      <a:pt x="2019" y="941"/>
                    </a:lnTo>
                    <a:lnTo>
                      <a:pt x="1936" y="923"/>
                    </a:lnTo>
                    <a:lnTo>
                      <a:pt x="1880" y="913"/>
                    </a:lnTo>
                    <a:lnTo>
                      <a:pt x="1813" y="902"/>
                    </a:lnTo>
                    <a:lnTo>
                      <a:pt x="1776" y="897"/>
                    </a:lnTo>
                    <a:lnTo>
                      <a:pt x="1737" y="893"/>
                    </a:lnTo>
                    <a:lnTo>
                      <a:pt x="1697" y="889"/>
                    </a:lnTo>
                    <a:lnTo>
                      <a:pt x="1654" y="886"/>
                    </a:lnTo>
                    <a:lnTo>
                      <a:pt x="1611" y="883"/>
                    </a:lnTo>
                    <a:lnTo>
                      <a:pt x="1566" y="882"/>
                    </a:lnTo>
                    <a:lnTo>
                      <a:pt x="1519" y="880"/>
                    </a:lnTo>
                    <a:lnTo>
                      <a:pt x="1473" y="880"/>
                    </a:lnTo>
                    <a:lnTo>
                      <a:pt x="1425" y="882"/>
                    </a:lnTo>
                    <a:lnTo>
                      <a:pt x="1377" y="885"/>
                    </a:lnTo>
                    <a:lnTo>
                      <a:pt x="1327" y="888"/>
                    </a:lnTo>
                    <a:lnTo>
                      <a:pt x="1278" y="894"/>
                    </a:lnTo>
                    <a:lnTo>
                      <a:pt x="1227" y="901"/>
                    </a:lnTo>
                    <a:lnTo>
                      <a:pt x="1177" y="910"/>
                    </a:lnTo>
                    <a:lnTo>
                      <a:pt x="1127" y="920"/>
                    </a:lnTo>
                    <a:lnTo>
                      <a:pt x="1077" y="934"/>
                    </a:lnTo>
                    <a:lnTo>
                      <a:pt x="1027" y="948"/>
                    </a:lnTo>
                    <a:lnTo>
                      <a:pt x="978" y="965"/>
                    </a:lnTo>
                    <a:lnTo>
                      <a:pt x="930" y="983"/>
                    </a:lnTo>
                    <a:lnTo>
                      <a:pt x="882" y="1005"/>
                    </a:lnTo>
                    <a:lnTo>
                      <a:pt x="809" y="1041"/>
                    </a:lnTo>
                    <a:lnTo>
                      <a:pt x="747" y="1072"/>
                    </a:lnTo>
                    <a:lnTo>
                      <a:pt x="693" y="1100"/>
                    </a:lnTo>
                    <a:lnTo>
                      <a:pt x="648" y="1125"/>
                    </a:lnTo>
                    <a:lnTo>
                      <a:pt x="610" y="1148"/>
                    </a:lnTo>
                    <a:lnTo>
                      <a:pt x="578" y="1166"/>
                    </a:lnTo>
                    <a:lnTo>
                      <a:pt x="553" y="1183"/>
                    </a:lnTo>
                    <a:lnTo>
                      <a:pt x="533" y="1197"/>
                    </a:lnTo>
                    <a:lnTo>
                      <a:pt x="518" y="1209"/>
                    </a:lnTo>
                    <a:lnTo>
                      <a:pt x="507" y="1218"/>
                    </a:lnTo>
                    <a:lnTo>
                      <a:pt x="500" y="1226"/>
                    </a:lnTo>
                    <a:lnTo>
                      <a:pt x="496" y="1232"/>
                    </a:lnTo>
                    <a:lnTo>
                      <a:pt x="493" y="1238"/>
                    </a:lnTo>
                    <a:lnTo>
                      <a:pt x="493" y="1240"/>
                    </a:lnTo>
                    <a:lnTo>
                      <a:pt x="0" y="315"/>
                    </a:lnTo>
                    <a:lnTo>
                      <a:pt x="9" y="314"/>
                    </a:lnTo>
                    <a:lnTo>
                      <a:pt x="36" y="311"/>
                    </a:lnTo>
                    <a:lnTo>
                      <a:pt x="57" y="307"/>
                    </a:lnTo>
                    <a:lnTo>
                      <a:pt x="81" y="301"/>
                    </a:lnTo>
                    <a:lnTo>
                      <a:pt x="111" y="294"/>
                    </a:lnTo>
                    <a:lnTo>
                      <a:pt x="146" y="285"/>
                    </a:lnTo>
                    <a:lnTo>
                      <a:pt x="185" y="272"/>
                    </a:lnTo>
                    <a:lnTo>
                      <a:pt x="228" y="257"/>
                    </a:lnTo>
                    <a:lnTo>
                      <a:pt x="276" y="239"/>
                    </a:lnTo>
                    <a:lnTo>
                      <a:pt x="330" y="217"/>
                    </a:lnTo>
                    <a:lnTo>
                      <a:pt x="388" y="191"/>
                    </a:lnTo>
                    <a:lnTo>
                      <a:pt x="450" y="162"/>
                    </a:lnTo>
                    <a:lnTo>
                      <a:pt x="517" y="128"/>
                    </a:lnTo>
                    <a:lnTo>
                      <a:pt x="590" y="89"/>
                    </a:lnTo>
                    <a:lnTo>
                      <a:pt x="622" y="73"/>
                    </a:lnTo>
                    <a:lnTo>
                      <a:pt x="653" y="58"/>
                    </a:lnTo>
                    <a:lnTo>
                      <a:pt x="684" y="46"/>
                    </a:lnTo>
                    <a:lnTo>
                      <a:pt x="717" y="35"/>
                    </a:lnTo>
                    <a:lnTo>
                      <a:pt x="748" y="26"/>
                    </a:lnTo>
                    <a:lnTo>
                      <a:pt x="779" y="19"/>
                    </a:lnTo>
                    <a:lnTo>
                      <a:pt x="809" y="13"/>
                    </a:lnTo>
                    <a:lnTo>
                      <a:pt x="839" y="7"/>
                    </a:lnTo>
                    <a:lnTo>
                      <a:pt x="869" y="4"/>
                    </a:lnTo>
                    <a:lnTo>
                      <a:pt x="898" y="1"/>
                    </a:lnTo>
                    <a:lnTo>
                      <a:pt x="927" y="0"/>
                    </a:lnTo>
                    <a:lnTo>
                      <a:pt x="956" y="0"/>
                    </a:lnTo>
                    <a:lnTo>
                      <a:pt x="983" y="1"/>
                    </a:lnTo>
                    <a:lnTo>
                      <a:pt x="1010" y="2"/>
                    </a:lnTo>
                    <a:lnTo>
                      <a:pt x="1036" y="5"/>
                    </a:lnTo>
                    <a:lnTo>
                      <a:pt x="1060" y="7"/>
                    </a:lnTo>
                    <a:lnTo>
                      <a:pt x="1107" y="16"/>
                    </a:lnTo>
                    <a:lnTo>
                      <a:pt x="1149" y="24"/>
                    </a:lnTo>
                    <a:lnTo>
                      <a:pt x="1186" y="33"/>
                    </a:lnTo>
                    <a:lnTo>
                      <a:pt x="1218" y="43"/>
                    </a:lnTo>
                    <a:lnTo>
                      <a:pt x="1263" y="59"/>
                    </a:lnTo>
                    <a:lnTo>
                      <a:pt x="1279" y="66"/>
                    </a:lnTo>
                    <a:lnTo>
                      <a:pt x="2048" y="948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65"/>
              <p:cNvSpPr>
                <a:spLocks/>
              </p:cNvSpPr>
              <p:nvPr/>
            </p:nvSpPr>
            <p:spPr bwMode="auto">
              <a:xfrm>
                <a:off x="2923" y="2590"/>
                <a:ext cx="163" cy="77"/>
              </a:xfrm>
              <a:custGeom>
                <a:avLst/>
                <a:gdLst>
                  <a:gd name="T0" fmla="*/ 1211 w 1466"/>
                  <a:gd name="T1" fmla="*/ 163 h 618"/>
                  <a:gd name="T2" fmla="*/ 1108 w 1466"/>
                  <a:gd name="T3" fmla="*/ 112 h 618"/>
                  <a:gd name="T4" fmla="*/ 1012 w 1466"/>
                  <a:gd name="T5" fmla="*/ 68 h 618"/>
                  <a:gd name="T6" fmla="*/ 931 w 1466"/>
                  <a:gd name="T7" fmla="*/ 31 h 618"/>
                  <a:gd name="T8" fmla="*/ 881 w 1466"/>
                  <a:gd name="T9" fmla="*/ 25 h 618"/>
                  <a:gd name="T10" fmla="*/ 851 w 1466"/>
                  <a:gd name="T11" fmla="*/ 44 h 618"/>
                  <a:gd name="T12" fmla="*/ 822 w 1466"/>
                  <a:gd name="T13" fmla="*/ 64 h 618"/>
                  <a:gd name="T14" fmla="*/ 795 w 1466"/>
                  <a:gd name="T15" fmla="*/ 84 h 618"/>
                  <a:gd name="T16" fmla="*/ 768 w 1466"/>
                  <a:gd name="T17" fmla="*/ 105 h 618"/>
                  <a:gd name="T18" fmla="*/ 734 w 1466"/>
                  <a:gd name="T19" fmla="*/ 122 h 618"/>
                  <a:gd name="T20" fmla="*/ 694 w 1466"/>
                  <a:gd name="T21" fmla="*/ 134 h 618"/>
                  <a:gd name="T22" fmla="*/ 649 w 1466"/>
                  <a:gd name="T23" fmla="*/ 140 h 618"/>
                  <a:gd name="T24" fmla="*/ 601 w 1466"/>
                  <a:gd name="T25" fmla="*/ 141 h 618"/>
                  <a:gd name="T26" fmla="*/ 551 w 1466"/>
                  <a:gd name="T27" fmla="*/ 139 h 618"/>
                  <a:gd name="T28" fmla="*/ 498 w 1466"/>
                  <a:gd name="T29" fmla="*/ 133 h 618"/>
                  <a:gd name="T30" fmla="*/ 446 w 1466"/>
                  <a:gd name="T31" fmla="*/ 122 h 618"/>
                  <a:gd name="T32" fmla="*/ 366 w 1466"/>
                  <a:gd name="T33" fmla="*/ 104 h 618"/>
                  <a:gd name="T34" fmla="*/ 262 w 1466"/>
                  <a:gd name="T35" fmla="*/ 73 h 618"/>
                  <a:gd name="T36" fmla="*/ 170 w 1466"/>
                  <a:gd name="T37" fmla="*/ 41 h 618"/>
                  <a:gd name="T38" fmla="*/ 94 w 1466"/>
                  <a:gd name="T39" fmla="*/ 12 h 618"/>
                  <a:gd name="T40" fmla="*/ 51 w 1466"/>
                  <a:gd name="T41" fmla="*/ 48 h 618"/>
                  <a:gd name="T42" fmla="*/ 23 w 1466"/>
                  <a:gd name="T43" fmla="*/ 153 h 618"/>
                  <a:gd name="T44" fmla="*/ 7 w 1466"/>
                  <a:gd name="T45" fmla="*/ 237 h 618"/>
                  <a:gd name="T46" fmla="*/ 1 w 1466"/>
                  <a:gd name="T47" fmla="*/ 291 h 618"/>
                  <a:gd name="T48" fmla="*/ 1 w 1466"/>
                  <a:gd name="T49" fmla="*/ 344 h 618"/>
                  <a:gd name="T50" fmla="*/ 9 w 1466"/>
                  <a:gd name="T51" fmla="*/ 395 h 618"/>
                  <a:gd name="T52" fmla="*/ 22 w 1466"/>
                  <a:gd name="T53" fmla="*/ 433 h 618"/>
                  <a:gd name="T54" fmla="*/ 36 w 1466"/>
                  <a:gd name="T55" fmla="*/ 462 h 618"/>
                  <a:gd name="T56" fmla="*/ 52 w 1466"/>
                  <a:gd name="T57" fmla="*/ 486 h 618"/>
                  <a:gd name="T58" fmla="*/ 71 w 1466"/>
                  <a:gd name="T59" fmla="*/ 508 h 618"/>
                  <a:gd name="T60" fmla="*/ 94 w 1466"/>
                  <a:gd name="T61" fmla="*/ 527 h 618"/>
                  <a:gd name="T62" fmla="*/ 118 w 1466"/>
                  <a:gd name="T63" fmla="*/ 542 h 618"/>
                  <a:gd name="T64" fmla="*/ 145 w 1466"/>
                  <a:gd name="T65" fmla="*/ 555 h 618"/>
                  <a:gd name="T66" fmla="*/ 176 w 1466"/>
                  <a:gd name="T67" fmla="*/ 566 h 618"/>
                  <a:gd name="T68" fmla="*/ 228 w 1466"/>
                  <a:gd name="T69" fmla="*/ 579 h 618"/>
                  <a:gd name="T70" fmla="*/ 308 w 1466"/>
                  <a:gd name="T71" fmla="*/ 591 h 618"/>
                  <a:gd name="T72" fmla="*/ 453 w 1466"/>
                  <a:gd name="T73" fmla="*/ 603 h 618"/>
                  <a:gd name="T74" fmla="*/ 631 w 1466"/>
                  <a:gd name="T75" fmla="*/ 612 h 618"/>
                  <a:gd name="T76" fmla="*/ 758 w 1466"/>
                  <a:gd name="T77" fmla="*/ 617 h 618"/>
                  <a:gd name="T78" fmla="*/ 888 w 1466"/>
                  <a:gd name="T79" fmla="*/ 618 h 618"/>
                  <a:gd name="T80" fmla="*/ 1012 w 1466"/>
                  <a:gd name="T81" fmla="*/ 615 h 618"/>
                  <a:gd name="T82" fmla="*/ 1129 w 1466"/>
                  <a:gd name="T83" fmla="*/ 606 h 618"/>
                  <a:gd name="T84" fmla="*/ 1209 w 1466"/>
                  <a:gd name="T85" fmla="*/ 595 h 618"/>
                  <a:gd name="T86" fmla="*/ 1257 w 1466"/>
                  <a:gd name="T87" fmla="*/ 585 h 618"/>
                  <a:gd name="T88" fmla="*/ 1300 w 1466"/>
                  <a:gd name="T89" fmla="*/ 573 h 618"/>
                  <a:gd name="T90" fmla="*/ 1338 w 1466"/>
                  <a:gd name="T91" fmla="*/ 559 h 618"/>
                  <a:gd name="T92" fmla="*/ 1370 w 1466"/>
                  <a:gd name="T93" fmla="*/ 542 h 618"/>
                  <a:gd name="T94" fmla="*/ 1397 w 1466"/>
                  <a:gd name="T95" fmla="*/ 524 h 618"/>
                  <a:gd name="T96" fmla="*/ 1425 w 1466"/>
                  <a:gd name="T97" fmla="*/ 492 h 618"/>
                  <a:gd name="T98" fmla="*/ 1446 w 1466"/>
                  <a:gd name="T99" fmla="*/ 461 h 618"/>
                  <a:gd name="T100" fmla="*/ 1456 w 1466"/>
                  <a:gd name="T101" fmla="*/ 440 h 618"/>
                  <a:gd name="T102" fmla="*/ 1463 w 1466"/>
                  <a:gd name="T103" fmla="*/ 421 h 618"/>
                  <a:gd name="T104" fmla="*/ 1466 w 1466"/>
                  <a:gd name="T105" fmla="*/ 401 h 618"/>
                  <a:gd name="T106" fmla="*/ 1466 w 1466"/>
                  <a:gd name="T107" fmla="*/ 381 h 618"/>
                  <a:gd name="T108" fmla="*/ 1462 w 1466"/>
                  <a:gd name="T109" fmla="*/ 361 h 618"/>
                  <a:gd name="T110" fmla="*/ 1454 w 1466"/>
                  <a:gd name="T111" fmla="*/ 342 h 618"/>
                  <a:gd name="T112" fmla="*/ 1443 w 1466"/>
                  <a:gd name="T113" fmla="*/ 322 h 618"/>
                  <a:gd name="T114" fmla="*/ 1427 w 1466"/>
                  <a:gd name="T115" fmla="*/ 302 h 618"/>
                  <a:gd name="T116" fmla="*/ 1407 w 1466"/>
                  <a:gd name="T117" fmla="*/ 282 h 618"/>
                  <a:gd name="T118" fmla="*/ 1369 w 1466"/>
                  <a:gd name="T119" fmla="*/ 251 h 618"/>
                  <a:gd name="T120" fmla="*/ 1303 w 1466"/>
                  <a:gd name="T121" fmla="*/ 211 h 6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66"/>
                  <a:gd name="T184" fmla="*/ 0 h 618"/>
                  <a:gd name="T185" fmla="*/ 1466 w 1466"/>
                  <a:gd name="T186" fmla="*/ 618 h 6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66" h="618">
                    <a:moveTo>
                      <a:pt x="1264" y="189"/>
                    </a:moveTo>
                    <a:lnTo>
                      <a:pt x="1211" y="163"/>
                    </a:lnTo>
                    <a:lnTo>
                      <a:pt x="1160" y="137"/>
                    </a:lnTo>
                    <a:lnTo>
                      <a:pt x="1108" y="112"/>
                    </a:lnTo>
                    <a:lnTo>
                      <a:pt x="1059" y="89"/>
                    </a:lnTo>
                    <a:lnTo>
                      <a:pt x="1012" y="68"/>
                    </a:lnTo>
                    <a:lnTo>
                      <a:pt x="970" y="48"/>
                    </a:lnTo>
                    <a:lnTo>
                      <a:pt x="931" y="31"/>
                    </a:lnTo>
                    <a:lnTo>
                      <a:pt x="896" y="15"/>
                    </a:lnTo>
                    <a:lnTo>
                      <a:pt x="881" y="25"/>
                    </a:lnTo>
                    <a:lnTo>
                      <a:pt x="865" y="34"/>
                    </a:lnTo>
                    <a:lnTo>
                      <a:pt x="851" y="44"/>
                    </a:lnTo>
                    <a:lnTo>
                      <a:pt x="836" y="55"/>
                    </a:lnTo>
                    <a:lnTo>
                      <a:pt x="822" y="64"/>
                    </a:lnTo>
                    <a:lnTo>
                      <a:pt x="808" y="74"/>
                    </a:lnTo>
                    <a:lnTo>
                      <a:pt x="795" y="84"/>
                    </a:lnTo>
                    <a:lnTo>
                      <a:pt x="783" y="93"/>
                    </a:lnTo>
                    <a:lnTo>
                      <a:pt x="768" y="105"/>
                    </a:lnTo>
                    <a:lnTo>
                      <a:pt x="752" y="114"/>
                    </a:lnTo>
                    <a:lnTo>
                      <a:pt x="734" y="122"/>
                    </a:lnTo>
                    <a:lnTo>
                      <a:pt x="714" y="129"/>
                    </a:lnTo>
                    <a:lnTo>
                      <a:pt x="694" y="134"/>
                    </a:lnTo>
                    <a:lnTo>
                      <a:pt x="671" y="138"/>
                    </a:lnTo>
                    <a:lnTo>
                      <a:pt x="649" y="140"/>
                    </a:lnTo>
                    <a:lnTo>
                      <a:pt x="626" y="141"/>
                    </a:lnTo>
                    <a:lnTo>
                      <a:pt x="601" y="141"/>
                    </a:lnTo>
                    <a:lnTo>
                      <a:pt x="576" y="140"/>
                    </a:lnTo>
                    <a:lnTo>
                      <a:pt x="551" y="139"/>
                    </a:lnTo>
                    <a:lnTo>
                      <a:pt x="525" y="136"/>
                    </a:lnTo>
                    <a:lnTo>
                      <a:pt x="498" y="133"/>
                    </a:lnTo>
                    <a:lnTo>
                      <a:pt x="473" y="127"/>
                    </a:lnTo>
                    <a:lnTo>
                      <a:pt x="446" y="122"/>
                    </a:lnTo>
                    <a:lnTo>
                      <a:pt x="419" y="117"/>
                    </a:lnTo>
                    <a:lnTo>
                      <a:pt x="366" y="104"/>
                    </a:lnTo>
                    <a:lnTo>
                      <a:pt x="313" y="89"/>
                    </a:lnTo>
                    <a:lnTo>
                      <a:pt x="262" y="73"/>
                    </a:lnTo>
                    <a:lnTo>
                      <a:pt x="214" y="58"/>
                    </a:lnTo>
                    <a:lnTo>
                      <a:pt x="170" y="41"/>
                    </a:lnTo>
                    <a:lnTo>
                      <a:pt x="128" y="27"/>
                    </a:lnTo>
                    <a:lnTo>
                      <a:pt x="94" y="12"/>
                    </a:lnTo>
                    <a:lnTo>
                      <a:pt x="64" y="0"/>
                    </a:lnTo>
                    <a:lnTo>
                      <a:pt x="51" y="48"/>
                    </a:lnTo>
                    <a:lnTo>
                      <a:pt x="37" y="99"/>
                    </a:lnTo>
                    <a:lnTo>
                      <a:pt x="23" y="153"/>
                    </a:lnTo>
                    <a:lnTo>
                      <a:pt x="11" y="209"/>
                    </a:lnTo>
                    <a:lnTo>
                      <a:pt x="7" y="237"/>
                    </a:lnTo>
                    <a:lnTo>
                      <a:pt x="3" y="264"/>
                    </a:lnTo>
                    <a:lnTo>
                      <a:pt x="1" y="291"/>
                    </a:lnTo>
                    <a:lnTo>
                      <a:pt x="0" y="318"/>
                    </a:lnTo>
                    <a:lnTo>
                      <a:pt x="1" y="344"/>
                    </a:lnTo>
                    <a:lnTo>
                      <a:pt x="3" y="370"/>
                    </a:lnTo>
                    <a:lnTo>
                      <a:pt x="9" y="395"/>
                    </a:lnTo>
                    <a:lnTo>
                      <a:pt x="16" y="418"/>
                    </a:lnTo>
                    <a:lnTo>
                      <a:pt x="22" y="433"/>
                    </a:lnTo>
                    <a:lnTo>
                      <a:pt x="29" y="448"/>
                    </a:lnTo>
                    <a:lnTo>
                      <a:pt x="36" y="462"/>
                    </a:lnTo>
                    <a:lnTo>
                      <a:pt x="44" y="475"/>
                    </a:lnTo>
                    <a:lnTo>
                      <a:pt x="52" y="486"/>
                    </a:lnTo>
                    <a:lnTo>
                      <a:pt x="61" y="498"/>
                    </a:lnTo>
                    <a:lnTo>
                      <a:pt x="71" y="508"/>
                    </a:lnTo>
                    <a:lnTo>
                      <a:pt x="81" y="517"/>
                    </a:lnTo>
                    <a:lnTo>
                      <a:pt x="94" y="527"/>
                    </a:lnTo>
                    <a:lnTo>
                      <a:pt x="105" y="535"/>
                    </a:lnTo>
                    <a:lnTo>
                      <a:pt x="118" y="542"/>
                    </a:lnTo>
                    <a:lnTo>
                      <a:pt x="132" y="548"/>
                    </a:lnTo>
                    <a:lnTo>
                      <a:pt x="145" y="555"/>
                    </a:lnTo>
                    <a:lnTo>
                      <a:pt x="161" y="561"/>
                    </a:lnTo>
                    <a:lnTo>
                      <a:pt x="176" y="566"/>
                    </a:lnTo>
                    <a:lnTo>
                      <a:pt x="192" y="570"/>
                    </a:lnTo>
                    <a:lnTo>
                      <a:pt x="228" y="579"/>
                    </a:lnTo>
                    <a:lnTo>
                      <a:pt x="265" y="585"/>
                    </a:lnTo>
                    <a:lnTo>
                      <a:pt x="308" y="591"/>
                    </a:lnTo>
                    <a:lnTo>
                      <a:pt x="352" y="595"/>
                    </a:lnTo>
                    <a:lnTo>
                      <a:pt x="453" y="603"/>
                    </a:lnTo>
                    <a:lnTo>
                      <a:pt x="569" y="609"/>
                    </a:lnTo>
                    <a:lnTo>
                      <a:pt x="631" y="612"/>
                    </a:lnTo>
                    <a:lnTo>
                      <a:pt x="695" y="615"/>
                    </a:lnTo>
                    <a:lnTo>
                      <a:pt x="758" y="617"/>
                    </a:lnTo>
                    <a:lnTo>
                      <a:pt x="823" y="618"/>
                    </a:lnTo>
                    <a:lnTo>
                      <a:pt x="888" y="618"/>
                    </a:lnTo>
                    <a:lnTo>
                      <a:pt x="951" y="617"/>
                    </a:lnTo>
                    <a:lnTo>
                      <a:pt x="1012" y="615"/>
                    </a:lnTo>
                    <a:lnTo>
                      <a:pt x="1073" y="611"/>
                    </a:lnTo>
                    <a:lnTo>
                      <a:pt x="1129" y="606"/>
                    </a:lnTo>
                    <a:lnTo>
                      <a:pt x="1183" y="598"/>
                    </a:lnTo>
                    <a:lnTo>
                      <a:pt x="1209" y="595"/>
                    </a:lnTo>
                    <a:lnTo>
                      <a:pt x="1233" y="590"/>
                    </a:lnTo>
                    <a:lnTo>
                      <a:pt x="1257" y="585"/>
                    </a:lnTo>
                    <a:lnTo>
                      <a:pt x="1279" y="580"/>
                    </a:lnTo>
                    <a:lnTo>
                      <a:pt x="1300" y="573"/>
                    </a:lnTo>
                    <a:lnTo>
                      <a:pt x="1320" y="566"/>
                    </a:lnTo>
                    <a:lnTo>
                      <a:pt x="1338" y="559"/>
                    </a:lnTo>
                    <a:lnTo>
                      <a:pt x="1356" y="551"/>
                    </a:lnTo>
                    <a:lnTo>
                      <a:pt x="1370" y="542"/>
                    </a:lnTo>
                    <a:lnTo>
                      <a:pt x="1385" y="534"/>
                    </a:lnTo>
                    <a:lnTo>
                      <a:pt x="1397" y="524"/>
                    </a:lnTo>
                    <a:lnTo>
                      <a:pt x="1407" y="513"/>
                    </a:lnTo>
                    <a:lnTo>
                      <a:pt x="1425" y="492"/>
                    </a:lnTo>
                    <a:lnTo>
                      <a:pt x="1439" y="472"/>
                    </a:lnTo>
                    <a:lnTo>
                      <a:pt x="1446" y="461"/>
                    </a:lnTo>
                    <a:lnTo>
                      <a:pt x="1452" y="451"/>
                    </a:lnTo>
                    <a:lnTo>
                      <a:pt x="1456" y="440"/>
                    </a:lnTo>
                    <a:lnTo>
                      <a:pt x="1459" y="430"/>
                    </a:lnTo>
                    <a:lnTo>
                      <a:pt x="1463" y="421"/>
                    </a:lnTo>
                    <a:lnTo>
                      <a:pt x="1465" y="410"/>
                    </a:lnTo>
                    <a:lnTo>
                      <a:pt x="1466" y="401"/>
                    </a:lnTo>
                    <a:lnTo>
                      <a:pt x="1466" y="390"/>
                    </a:lnTo>
                    <a:lnTo>
                      <a:pt x="1466" y="381"/>
                    </a:lnTo>
                    <a:lnTo>
                      <a:pt x="1464" y="371"/>
                    </a:lnTo>
                    <a:lnTo>
                      <a:pt x="1462" y="361"/>
                    </a:lnTo>
                    <a:lnTo>
                      <a:pt x="1458" y="351"/>
                    </a:lnTo>
                    <a:lnTo>
                      <a:pt x="1454" y="342"/>
                    </a:lnTo>
                    <a:lnTo>
                      <a:pt x="1448" y="331"/>
                    </a:lnTo>
                    <a:lnTo>
                      <a:pt x="1443" y="322"/>
                    </a:lnTo>
                    <a:lnTo>
                      <a:pt x="1435" y="311"/>
                    </a:lnTo>
                    <a:lnTo>
                      <a:pt x="1427" y="302"/>
                    </a:lnTo>
                    <a:lnTo>
                      <a:pt x="1417" y="292"/>
                    </a:lnTo>
                    <a:lnTo>
                      <a:pt x="1407" y="282"/>
                    </a:lnTo>
                    <a:lnTo>
                      <a:pt x="1396" y="272"/>
                    </a:lnTo>
                    <a:lnTo>
                      <a:pt x="1369" y="251"/>
                    </a:lnTo>
                    <a:lnTo>
                      <a:pt x="1339" y="231"/>
                    </a:lnTo>
                    <a:lnTo>
                      <a:pt x="1303" y="211"/>
                    </a:lnTo>
                    <a:lnTo>
                      <a:pt x="1264" y="189"/>
                    </a:lnTo>
                    <a:close/>
                  </a:path>
                </a:pathLst>
              </a:custGeom>
              <a:solidFill>
                <a:srgbClr val="F8FA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66"/>
              <p:cNvSpPr>
                <a:spLocks/>
              </p:cNvSpPr>
              <p:nvPr/>
            </p:nvSpPr>
            <p:spPr bwMode="auto">
              <a:xfrm>
                <a:off x="2930" y="2511"/>
                <a:ext cx="94" cy="96"/>
              </a:xfrm>
              <a:custGeom>
                <a:avLst/>
                <a:gdLst>
                  <a:gd name="T0" fmla="*/ 731 w 846"/>
                  <a:gd name="T1" fmla="*/ 709 h 766"/>
                  <a:gd name="T2" fmla="*/ 758 w 846"/>
                  <a:gd name="T3" fmla="*/ 689 h 766"/>
                  <a:gd name="T4" fmla="*/ 787 w 846"/>
                  <a:gd name="T5" fmla="*/ 669 h 766"/>
                  <a:gd name="T6" fmla="*/ 817 w 846"/>
                  <a:gd name="T7" fmla="*/ 650 h 766"/>
                  <a:gd name="T8" fmla="*/ 813 w 846"/>
                  <a:gd name="T9" fmla="*/ 632 h 766"/>
                  <a:gd name="T10" fmla="*/ 783 w 846"/>
                  <a:gd name="T11" fmla="*/ 618 h 766"/>
                  <a:gd name="T12" fmla="*/ 762 w 846"/>
                  <a:gd name="T13" fmla="*/ 609 h 766"/>
                  <a:gd name="T14" fmla="*/ 751 w 846"/>
                  <a:gd name="T15" fmla="*/ 605 h 766"/>
                  <a:gd name="T16" fmla="*/ 751 w 846"/>
                  <a:gd name="T17" fmla="*/ 590 h 766"/>
                  <a:gd name="T18" fmla="*/ 763 w 846"/>
                  <a:gd name="T19" fmla="*/ 491 h 766"/>
                  <a:gd name="T20" fmla="*/ 788 w 846"/>
                  <a:gd name="T21" fmla="*/ 321 h 766"/>
                  <a:gd name="T22" fmla="*/ 813 w 846"/>
                  <a:gd name="T23" fmla="*/ 168 h 766"/>
                  <a:gd name="T24" fmla="*/ 835 w 846"/>
                  <a:gd name="T25" fmla="*/ 61 h 766"/>
                  <a:gd name="T26" fmla="*/ 817 w 846"/>
                  <a:gd name="T27" fmla="*/ 13 h 766"/>
                  <a:gd name="T28" fmla="*/ 754 w 846"/>
                  <a:gd name="T29" fmla="*/ 22 h 766"/>
                  <a:gd name="T30" fmla="*/ 684 w 846"/>
                  <a:gd name="T31" fmla="*/ 28 h 766"/>
                  <a:gd name="T32" fmla="*/ 607 w 846"/>
                  <a:gd name="T33" fmla="*/ 31 h 766"/>
                  <a:gd name="T34" fmla="*/ 471 w 846"/>
                  <a:gd name="T35" fmla="*/ 31 h 766"/>
                  <a:gd name="T36" fmla="*/ 302 w 846"/>
                  <a:gd name="T37" fmla="*/ 25 h 766"/>
                  <a:gd name="T38" fmla="*/ 161 w 846"/>
                  <a:gd name="T39" fmla="*/ 14 h 766"/>
                  <a:gd name="T40" fmla="*/ 56 w 846"/>
                  <a:gd name="T41" fmla="*/ 4 h 766"/>
                  <a:gd name="T42" fmla="*/ 19 w 846"/>
                  <a:gd name="T43" fmla="*/ 87 h 766"/>
                  <a:gd name="T44" fmla="*/ 14 w 846"/>
                  <a:gd name="T45" fmla="*/ 245 h 766"/>
                  <a:gd name="T46" fmla="*/ 9 w 846"/>
                  <a:gd name="T47" fmla="*/ 376 h 766"/>
                  <a:gd name="T48" fmla="*/ 7 w 846"/>
                  <a:gd name="T49" fmla="*/ 452 h 766"/>
                  <a:gd name="T50" fmla="*/ 11 w 846"/>
                  <a:gd name="T51" fmla="*/ 493 h 766"/>
                  <a:gd name="T52" fmla="*/ 15 w 846"/>
                  <a:gd name="T53" fmla="*/ 520 h 766"/>
                  <a:gd name="T54" fmla="*/ 14 w 846"/>
                  <a:gd name="T55" fmla="*/ 545 h 766"/>
                  <a:gd name="T56" fmla="*/ 11 w 846"/>
                  <a:gd name="T57" fmla="*/ 574 h 766"/>
                  <a:gd name="T58" fmla="*/ 4 w 846"/>
                  <a:gd name="T59" fmla="*/ 607 h 766"/>
                  <a:gd name="T60" fmla="*/ 30 w 846"/>
                  <a:gd name="T61" fmla="*/ 637 h 766"/>
                  <a:gd name="T62" fmla="*/ 106 w 846"/>
                  <a:gd name="T63" fmla="*/ 666 h 766"/>
                  <a:gd name="T64" fmla="*/ 198 w 846"/>
                  <a:gd name="T65" fmla="*/ 698 h 766"/>
                  <a:gd name="T66" fmla="*/ 302 w 846"/>
                  <a:gd name="T67" fmla="*/ 729 h 766"/>
                  <a:gd name="T68" fmla="*/ 382 w 846"/>
                  <a:gd name="T69" fmla="*/ 747 h 766"/>
                  <a:gd name="T70" fmla="*/ 434 w 846"/>
                  <a:gd name="T71" fmla="*/ 758 h 766"/>
                  <a:gd name="T72" fmla="*/ 487 w 846"/>
                  <a:gd name="T73" fmla="*/ 764 h 766"/>
                  <a:gd name="T74" fmla="*/ 537 w 846"/>
                  <a:gd name="T75" fmla="*/ 766 h 766"/>
                  <a:gd name="T76" fmla="*/ 585 w 846"/>
                  <a:gd name="T77" fmla="*/ 765 h 766"/>
                  <a:gd name="T78" fmla="*/ 630 w 846"/>
                  <a:gd name="T79" fmla="*/ 759 h 766"/>
                  <a:gd name="T80" fmla="*/ 670 w 846"/>
                  <a:gd name="T81" fmla="*/ 747 h 766"/>
                  <a:gd name="T82" fmla="*/ 704 w 846"/>
                  <a:gd name="T83" fmla="*/ 730 h 7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46"/>
                  <a:gd name="T127" fmla="*/ 0 h 766"/>
                  <a:gd name="T128" fmla="*/ 846 w 846"/>
                  <a:gd name="T129" fmla="*/ 766 h 76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46" h="766">
                    <a:moveTo>
                      <a:pt x="719" y="718"/>
                    </a:moveTo>
                    <a:lnTo>
                      <a:pt x="731" y="709"/>
                    </a:lnTo>
                    <a:lnTo>
                      <a:pt x="744" y="699"/>
                    </a:lnTo>
                    <a:lnTo>
                      <a:pt x="758" y="689"/>
                    </a:lnTo>
                    <a:lnTo>
                      <a:pt x="772" y="680"/>
                    </a:lnTo>
                    <a:lnTo>
                      <a:pt x="787" y="669"/>
                    </a:lnTo>
                    <a:lnTo>
                      <a:pt x="801" y="659"/>
                    </a:lnTo>
                    <a:lnTo>
                      <a:pt x="817" y="650"/>
                    </a:lnTo>
                    <a:lnTo>
                      <a:pt x="832" y="640"/>
                    </a:lnTo>
                    <a:lnTo>
                      <a:pt x="813" y="632"/>
                    </a:lnTo>
                    <a:lnTo>
                      <a:pt x="798" y="625"/>
                    </a:lnTo>
                    <a:lnTo>
                      <a:pt x="783" y="618"/>
                    </a:lnTo>
                    <a:lnTo>
                      <a:pt x="772" y="613"/>
                    </a:lnTo>
                    <a:lnTo>
                      <a:pt x="762" y="609"/>
                    </a:lnTo>
                    <a:lnTo>
                      <a:pt x="756" y="607"/>
                    </a:lnTo>
                    <a:lnTo>
                      <a:pt x="751" y="605"/>
                    </a:lnTo>
                    <a:lnTo>
                      <a:pt x="750" y="604"/>
                    </a:lnTo>
                    <a:lnTo>
                      <a:pt x="751" y="590"/>
                    </a:lnTo>
                    <a:lnTo>
                      <a:pt x="756" y="551"/>
                    </a:lnTo>
                    <a:lnTo>
                      <a:pt x="763" y="491"/>
                    </a:lnTo>
                    <a:lnTo>
                      <a:pt x="773" y="413"/>
                    </a:lnTo>
                    <a:lnTo>
                      <a:pt x="788" y="321"/>
                    </a:lnTo>
                    <a:lnTo>
                      <a:pt x="803" y="221"/>
                    </a:lnTo>
                    <a:lnTo>
                      <a:pt x="813" y="168"/>
                    </a:lnTo>
                    <a:lnTo>
                      <a:pt x="824" y="115"/>
                    </a:lnTo>
                    <a:lnTo>
                      <a:pt x="835" y="61"/>
                    </a:lnTo>
                    <a:lnTo>
                      <a:pt x="846" y="8"/>
                    </a:lnTo>
                    <a:lnTo>
                      <a:pt x="817" y="13"/>
                    </a:lnTo>
                    <a:lnTo>
                      <a:pt x="787" y="18"/>
                    </a:lnTo>
                    <a:lnTo>
                      <a:pt x="754" y="22"/>
                    </a:lnTo>
                    <a:lnTo>
                      <a:pt x="720" y="25"/>
                    </a:lnTo>
                    <a:lnTo>
                      <a:pt x="684" y="28"/>
                    </a:lnTo>
                    <a:lnTo>
                      <a:pt x="646" y="30"/>
                    </a:lnTo>
                    <a:lnTo>
                      <a:pt x="607" y="31"/>
                    </a:lnTo>
                    <a:lnTo>
                      <a:pt x="566" y="32"/>
                    </a:lnTo>
                    <a:lnTo>
                      <a:pt x="471" y="31"/>
                    </a:lnTo>
                    <a:lnTo>
                      <a:pt x="383" y="28"/>
                    </a:lnTo>
                    <a:lnTo>
                      <a:pt x="302" y="25"/>
                    </a:lnTo>
                    <a:lnTo>
                      <a:pt x="228" y="20"/>
                    </a:lnTo>
                    <a:lnTo>
                      <a:pt x="161" y="14"/>
                    </a:lnTo>
                    <a:lnTo>
                      <a:pt x="104" y="9"/>
                    </a:lnTo>
                    <a:lnTo>
                      <a:pt x="56" y="4"/>
                    </a:lnTo>
                    <a:lnTo>
                      <a:pt x="19" y="0"/>
                    </a:lnTo>
                    <a:lnTo>
                      <a:pt x="19" y="87"/>
                    </a:lnTo>
                    <a:lnTo>
                      <a:pt x="16" y="169"/>
                    </a:lnTo>
                    <a:lnTo>
                      <a:pt x="14" y="245"/>
                    </a:lnTo>
                    <a:lnTo>
                      <a:pt x="11" y="314"/>
                    </a:lnTo>
                    <a:lnTo>
                      <a:pt x="9" y="376"/>
                    </a:lnTo>
                    <a:lnTo>
                      <a:pt x="7" y="429"/>
                    </a:lnTo>
                    <a:lnTo>
                      <a:pt x="7" y="452"/>
                    </a:lnTo>
                    <a:lnTo>
                      <a:pt x="9" y="474"/>
                    </a:lnTo>
                    <a:lnTo>
                      <a:pt x="11" y="493"/>
                    </a:lnTo>
                    <a:lnTo>
                      <a:pt x="13" y="508"/>
                    </a:lnTo>
                    <a:lnTo>
                      <a:pt x="15" y="520"/>
                    </a:lnTo>
                    <a:lnTo>
                      <a:pt x="15" y="531"/>
                    </a:lnTo>
                    <a:lnTo>
                      <a:pt x="14" y="545"/>
                    </a:lnTo>
                    <a:lnTo>
                      <a:pt x="13" y="559"/>
                    </a:lnTo>
                    <a:lnTo>
                      <a:pt x="11" y="574"/>
                    </a:lnTo>
                    <a:lnTo>
                      <a:pt x="7" y="590"/>
                    </a:lnTo>
                    <a:lnTo>
                      <a:pt x="4" y="607"/>
                    </a:lnTo>
                    <a:lnTo>
                      <a:pt x="0" y="625"/>
                    </a:lnTo>
                    <a:lnTo>
                      <a:pt x="30" y="637"/>
                    </a:lnTo>
                    <a:lnTo>
                      <a:pt x="64" y="652"/>
                    </a:lnTo>
                    <a:lnTo>
                      <a:pt x="106" y="666"/>
                    </a:lnTo>
                    <a:lnTo>
                      <a:pt x="150" y="683"/>
                    </a:lnTo>
                    <a:lnTo>
                      <a:pt x="198" y="698"/>
                    </a:lnTo>
                    <a:lnTo>
                      <a:pt x="249" y="714"/>
                    </a:lnTo>
                    <a:lnTo>
                      <a:pt x="302" y="729"/>
                    </a:lnTo>
                    <a:lnTo>
                      <a:pt x="355" y="742"/>
                    </a:lnTo>
                    <a:lnTo>
                      <a:pt x="382" y="747"/>
                    </a:lnTo>
                    <a:lnTo>
                      <a:pt x="409" y="752"/>
                    </a:lnTo>
                    <a:lnTo>
                      <a:pt x="434" y="758"/>
                    </a:lnTo>
                    <a:lnTo>
                      <a:pt x="461" y="761"/>
                    </a:lnTo>
                    <a:lnTo>
                      <a:pt x="487" y="764"/>
                    </a:lnTo>
                    <a:lnTo>
                      <a:pt x="512" y="765"/>
                    </a:lnTo>
                    <a:lnTo>
                      <a:pt x="537" y="766"/>
                    </a:lnTo>
                    <a:lnTo>
                      <a:pt x="562" y="766"/>
                    </a:lnTo>
                    <a:lnTo>
                      <a:pt x="585" y="765"/>
                    </a:lnTo>
                    <a:lnTo>
                      <a:pt x="607" y="763"/>
                    </a:lnTo>
                    <a:lnTo>
                      <a:pt x="630" y="759"/>
                    </a:lnTo>
                    <a:lnTo>
                      <a:pt x="650" y="754"/>
                    </a:lnTo>
                    <a:lnTo>
                      <a:pt x="670" y="747"/>
                    </a:lnTo>
                    <a:lnTo>
                      <a:pt x="688" y="739"/>
                    </a:lnTo>
                    <a:lnTo>
                      <a:pt x="704" y="730"/>
                    </a:lnTo>
                    <a:lnTo>
                      <a:pt x="719" y="718"/>
                    </a:lnTo>
                    <a:close/>
                  </a:path>
                </a:pathLst>
              </a:custGeom>
              <a:solidFill>
                <a:srgbClr val="B1FF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67"/>
              <p:cNvSpPr>
                <a:spLocks/>
              </p:cNvSpPr>
              <p:nvPr/>
            </p:nvSpPr>
            <p:spPr bwMode="auto">
              <a:xfrm>
                <a:off x="2783" y="2592"/>
                <a:ext cx="144" cy="84"/>
              </a:xfrm>
              <a:custGeom>
                <a:avLst/>
                <a:gdLst>
                  <a:gd name="T0" fmla="*/ 1229 w 1301"/>
                  <a:gd name="T1" fmla="*/ 142 h 677"/>
                  <a:gd name="T2" fmla="*/ 1215 w 1301"/>
                  <a:gd name="T3" fmla="*/ 94 h 677"/>
                  <a:gd name="T4" fmla="*/ 1201 w 1301"/>
                  <a:gd name="T5" fmla="*/ 44 h 677"/>
                  <a:gd name="T6" fmla="*/ 1194 w 1301"/>
                  <a:gd name="T7" fmla="*/ 57 h 677"/>
                  <a:gd name="T8" fmla="*/ 1159 w 1301"/>
                  <a:gd name="T9" fmla="*/ 58 h 677"/>
                  <a:gd name="T10" fmla="*/ 1088 w 1301"/>
                  <a:gd name="T11" fmla="*/ 77 h 677"/>
                  <a:gd name="T12" fmla="*/ 1062 w 1301"/>
                  <a:gd name="T13" fmla="*/ 82 h 677"/>
                  <a:gd name="T14" fmla="*/ 1012 w 1301"/>
                  <a:gd name="T15" fmla="*/ 76 h 677"/>
                  <a:gd name="T16" fmla="*/ 939 w 1301"/>
                  <a:gd name="T17" fmla="*/ 55 h 677"/>
                  <a:gd name="T18" fmla="*/ 856 w 1301"/>
                  <a:gd name="T19" fmla="*/ 28 h 677"/>
                  <a:gd name="T20" fmla="*/ 764 w 1301"/>
                  <a:gd name="T21" fmla="*/ 8 h 677"/>
                  <a:gd name="T22" fmla="*/ 701 w 1301"/>
                  <a:gd name="T23" fmla="*/ 1 h 677"/>
                  <a:gd name="T24" fmla="*/ 635 w 1301"/>
                  <a:gd name="T25" fmla="*/ 4 h 677"/>
                  <a:gd name="T26" fmla="*/ 539 w 1301"/>
                  <a:gd name="T27" fmla="*/ 23 h 677"/>
                  <a:gd name="T28" fmla="*/ 450 w 1301"/>
                  <a:gd name="T29" fmla="*/ 51 h 677"/>
                  <a:gd name="T30" fmla="*/ 328 w 1301"/>
                  <a:gd name="T31" fmla="*/ 95 h 677"/>
                  <a:gd name="T32" fmla="*/ 286 w 1301"/>
                  <a:gd name="T33" fmla="*/ 106 h 677"/>
                  <a:gd name="T34" fmla="*/ 269 w 1301"/>
                  <a:gd name="T35" fmla="*/ 106 h 677"/>
                  <a:gd name="T36" fmla="*/ 211 w 1301"/>
                  <a:gd name="T37" fmla="*/ 105 h 677"/>
                  <a:gd name="T38" fmla="*/ 134 w 1301"/>
                  <a:gd name="T39" fmla="*/ 111 h 677"/>
                  <a:gd name="T40" fmla="*/ 80 w 1301"/>
                  <a:gd name="T41" fmla="*/ 132 h 677"/>
                  <a:gd name="T42" fmla="*/ 61 w 1301"/>
                  <a:gd name="T43" fmla="*/ 175 h 677"/>
                  <a:gd name="T44" fmla="*/ 41 w 1301"/>
                  <a:gd name="T45" fmla="*/ 216 h 677"/>
                  <a:gd name="T46" fmla="*/ 15 w 1301"/>
                  <a:gd name="T47" fmla="*/ 276 h 677"/>
                  <a:gd name="T48" fmla="*/ 1 w 1301"/>
                  <a:gd name="T49" fmla="*/ 342 h 677"/>
                  <a:gd name="T50" fmla="*/ 2 w 1301"/>
                  <a:gd name="T51" fmla="*/ 404 h 677"/>
                  <a:gd name="T52" fmla="*/ 17 w 1301"/>
                  <a:gd name="T53" fmla="*/ 461 h 677"/>
                  <a:gd name="T54" fmla="*/ 45 w 1301"/>
                  <a:gd name="T55" fmla="*/ 512 h 677"/>
                  <a:gd name="T56" fmla="*/ 83 w 1301"/>
                  <a:gd name="T57" fmla="*/ 557 h 677"/>
                  <a:gd name="T58" fmla="*/ 131 w 1301"/>
                  <a:gd name="T59" fmla="*/ 596 h 677"/>
                  <a:gd name="T60" fmla="*/ 187 w 1301"/>
                  <a:gd name="T61" fmla="*/ 627 h 677"/>
                  <a:gd name="T62" fmla="*/ 248 w 1301"/>
                  <a:gd name="T63" fmla="*/ 650 h 677"/>
                  <a:gd name="T64" fmla="*/ 313 w 1301"/>
                  <a:gd name="T65" fmla="*/ 664 h 677"/>
                  <a:gd name="T66" fmla="*/ 382 w 1301"/>
                  <a:gd name="T67" fmla="*/ 669 h 677"/>
                  <a:gd name="T68" fmla="*/ 612 w 1301"/>
                  <a:gd name="T69" fmla="*/ 676 h 677"/>
                  <a:gd name="T70" fmla="*/ 752 w 1301"/>
                  <a:gd name="T71" fmla="*/ 677 h 677"/>
                  <a:gd name="T72" fmla="*/ 896 w 1301"/>
                  <a:gd name="T73" fmla="*/ 667 h 677"/>
                  <a:gd name="T74" fmla="*/ 995 w 1301"/>
                  <a:gd name="T75" fmla="*/ 649 h 677"/>
                  <a:gd name="T76" fmla="*/ 1071 w 1301"/>
                  <a:gd name="T77" fmla="*/ 629 h 677"/>
                  <a:gd name="T78" fmla="*/ 1149 w 1301"/>
                  <a:gd name="T79" fmla="*/ 602 h 677"/>
                  <a:gd name="T80" fmla="*/ 1198 w 1301"/>
                  <a:gd name="T81" fmla="*/ 579 h 677"/>
                  <a:gd name="T82" fmla="*/ 1236 w 1301"/>
                  <a:gd name="T83" fmla="*/ 552 h 677"/>
                  <a:gd name="T84" fmla="*/ 1265 w 1301"/>
                  <a:gd name="T85" fmla="*/ 522 h 677"/>
                  <a:gd name="T86" fmla="*/ 1285 w 1301"/>
                  <a:gd name="T87" fmla="*/ 488 h 677"/>
                  <a:gd name="T88" fmla="*/ 1296 w 1301"/>
                  <a:gd name="T89" fmla="*/ 451 h 677"/>
                  <a:gd name="T90" fmla="*/ 1301 w 1301"/>
                  <a:gd name="T91" fmla="*/ 410 h 677"/>
                  <a:gd name="T92" fmla="*/ 1295 w 1301"/>
                  <a:gd name="T93" fmla="*/ 351 h 677"/>
                  <a:gd name="T94" fmla="*/ 1268 w 1301"/>
                  <a:gd name="T95" fmla="*/ 249 h 67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01"/>
                  <a:gd name="T145" fmla="*/ 0 h 677"/>
                  <a:gd name="T146" fmla="*/ 1301 w 1301"/>
                  <a:gd name="T147" fmla="*/ 677 h 67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01" h="677">
                    <a:moveTo>
                      <a:pt x="1240" y="173"/>
                    </a:moveTo>
                    <a:lnTo>
                      <a:pt x="1235" y="157"/>
                    </a:lnTo>
                    <a:lnTo>
                      <a:pt x="1229" y="142"/>
                    </a:lnTo>
                    <a:lnTo>
                      <a:pt x="1225" y="126"/>
                    </a:lnTo>
                    <a:lnTo>
                      <a:pt x="1219" y="110"/>
                    </a:lnTo>
                    <a:lnTo>
                      <a:pt x="1215" y="94"/>
                    </a:lnTo>
                    <a:lnTo>
                      <a:pt x="1210" y="77"/>
                    </a:lnTo>
                    <a:lnTo>
                      <a:pt x="1205" y="61"/>
                    </a:lnTo>
                    <a:lnTo>
                      <a:pt x="1201" y="44"/>
                    </a:lnTo>
                    <a:lnTo>
                      <a:pt x="1200" y="58"/>
                    </a:lnTo>
                    <a:lnTo>
                      <a:pt x="1198" y="58"/>
                    </a:lnTo>
                    <a:lnTo>
                      <a:pt x="1194" y="57"/>
                    </a:lnTo>
                    <a:lnTo>
                      <a:pt x="1186" y="57"/>
                    </a:lnTo>
                    <a:lnTo>
                      <a:pt x="1175" y="57"/>
                    </a:lnTo>
                    <a:lnTo>
                      <a:pt x="1159" y="58"/>
                    </a:lnTo>
                    <a:lnTo>
                      <a:pt x="1140" y="63"/>
                    </a:lnTo>
                    <a:lnTo>
                      <a:pt x="1116" y="69"/>
                    </a:lnTo>
                    <a:lnTo>
                      <a:pt x="1088" y="77"/>
                    </a:lnTo>
                    <a:lnTo>
                      <a:pt x="1080" y="80"/>
                    </a:lnTo>
                    <a:lnTo>
                      <a:pt x="1071" y="81"/>
                    </a:lnTo>
                    <a:lnTo>
                      <a:pt x="1062" y="82"/>
                    </a:lnTo>
                    <a:lnTo>
                      <a:pt x="1053" y="82"/>
                    </a:lnTo>
                    <a:lnTo>
                      <a:pt x="1033" y="80"/>
                    </a:lnTo>
                    <a:lnTo>
                      <a:pt x="1012" y="76"/>
                    </a:lnTo>
                    <a:lnTo>
                      <a:pt x="988" y="71"/>
                    </a:lnTo>
                    <a:lnTo>
                      <a:pt x="965" y="64"/>
                    </a:lnTo>
                    <a:lnTo>
                      <a:pt x="939" y="55"/>
                    </a:lnTo>
                    <a:lnTo>
                      <a:pt x="913" y="47"/>
                    </a:lnTo>
                    <a:lnTo>
                      <a:pt x="885" y="38"/>
                    </a:lnTo>
                    <a:lnTo>
                      <a:pt x="856" y="28"/>
                    </a:lnTo>
                    <a:lnTo>
                      <a:pt x="826" y="21"/>
                    </a:lnTo>
                    <a:lnTo>
                      <a:pt x="796" y="13"/>
                    </a:lnTo>
                    <a:lnTo>
                      <a:pt x="764" y="8"/>
                    </a:lnTo>
                    <a:lnTo>
                      <a:pt x="732" y="3"/>
                    </a:lnTo>
                    <a:lnTo>
                      <a:pt x="716" y="1"/>
                    </a:lnTo>
                    <a:lnTo>
                      <a:pt x="701" y="1"/>
                    </a:lnTo>
                    <a:lnTo>
                      <a:pt x="684" y="0"/>
                    </a:lnTo>
                    <a:lnTo>
                      <a:pt x="668" y="1"/>
                    </a:lnTo>
                    <a:lnTo>
                      <a:pt x="635" y="4"/>
                    </a:lnTo>
                    <a:lnTo>
                      <a:pt x="603" y="9"/>
                    </a:lnTo>
                    <a:lnTo>
                      <a:pt x="570" y="16"/>
                    </a:lnTo>
                    <a:lnTo>
                      <a:pt x="539" y="23"/>
                    </a:lnTo>
                    <a:lnTo>
                      <a:pt x="509" y="31"/>
                    </a:lnTo>
                    <a:lnTo>
                      <a:pt x="479" y="41"/>
                    </a:lnTo>
                    <a:lnTo>
                      <a:pt x="450" y="51"/>
                    </a:lnTo>
                    <a:lnTo>
                      <a:pt x="422" y="61"/>
                    </a:lnTo>
                    <a:lnTo>
                      <a:pt x="372" y="79"/>
                    </a:lnTo>
                    <a:lnTo>
                      <a:pt x="328" y="95"/>
                    </a:lnTo>
                    <a:lnTo>
                      <a:pt x="309" y="101"/>
                    </a:lnTo>
                    <a:lnTo>
                      <a:pt x="294" y="105"/>
                    </a:lnTo>
                    <a:lnTo>
                      <a:pt x="286" y="106"/>
                    </a:lnTo>
                    <a:lnTo>
                      <a:pt x="280" y="106"/>
                    </a:lnTo>
                    <a:lnTo>
                      <a:pt x="274" y="107"/>
                    </a:lnTo>
                    <a:lnTo>
                      <a:pt x="269" y="106"/>
                    </a:lnTo>
                    <a:lnTo>
                      <a:pt x="254" y="104"/>
                    </a:lnTo>
                    <a:lnTo>
                      <a:pt x="235" y="104"/>
                    </a:lnTo>
                    <a:lnTo>
                      <a:pt x="211" y="105"/>
                    </a:lnTo>
                    <a:lnTo>
                      <a:pt x="187" y="106"/>
                    </a:lnTo>
                    <a:lnTo>
                      <a:pt x="161" y="109"/>
                    </a:lnTo>
                    <a:lnTo>
                      <a:pt x="134" y="111"/>
                    </a:lnTo>
                    <a:lnTo>
                      <a:pt x="109" y="115"/>
                    </a:lnTo>
                    <a:lnTo>
                      <a:pt x="86" y="118"/>
                    </a:lnTo>
                    <a:lnTo>
                      <a:pt x="80" y="132"/>
                    </a:lnTo>
                    <a:lnTo>
                      <a:pt x="73" y="147"/>
                    </a:lnTo>
                    <a:lnTo>
                      <a:pt x="66" y="160"/>
                    </a:lnTo>
                    <a:lnTo>
                      <a:pt x="61" y="175"/>
                    </a:lnTo>
                    <a:lnTo>
                      <a:pt x="54" y="188"/>
                    </a:lnTo>
                    <a:lnTo>
                      <a:pt x="47" y="203"/>
                    </a:lnTo>
                    <a:lnTo>
                      <a:pt x="41" y="216"/>
                    </a:lnTo>
                    <a:lnTo>
                      <a:pt x="34" y="230"/>
                    </a:lnTo>
                    <a:lnTo>
                      <a:pt x="23" y="253"/>
                    </a:lnTo>
                    <a:lnTo>
                      <a:pt x="15" y="276"/>
                    </a:lnTo>
                    <a:lnTo>
                      <a:pt x="8" y="299"/>
                    </a:lnTo>
                    <a:lnTo>
                      <a:pt x="3" y="320"/>
                    </a:lnTo>
                    <a:lnTo>
                      <a:pt x="1" y="342"/>
                    </a:lnTo>
                    <a:lnTo>
                      <a:pt x="0" y="363"/>
                    </a:lnTo>
                    <a:lnTo>
                      <a:pt x="0" y="384"/>
                    </a:lnTo>
                    <a:lnTo>
                      <a:pt x="2" y="404"/>
                    </a:lnTo>
                    <a:lnTo>
                      <a:pt x="5" y="423"/>
                    </a:lnTo>
                    <a:lnTo>
                      <a:pt x="11" y="442"/>
                    </a:lnTo>
                    <a:lnTo>
                      <a:pt x="17" y="461"/>
                    </a:lnTo>
                    <a:lnTo>
                      <a:pt x="25" y="478"/>
                    </a:lnTo>
                    <a:lnTo>
                      <a:pt x="34" y="495"/>
                    </a:lnTo>
                    <a:lnTo>
                      <a:pt x="45" y="512"/>
                    </a:lnTo>
                    <a:lnTo>
                      <a:pt x="56" y="527"/>
                    </a:lnTo>
                    <a:lnTo>
                      <a:pt x="70" y="543"/>
                    </a:lnTo>
                    <a:lnTo>
                      <a:pt x="83" y="557"/>
                    </a:lnTo>
                    <a:lnTo>
                      <a:pt x="99" y="571"/>
                    </a:lnTo>
                    <a:lnTo>
                      <a:pt x="114" y="583"/>
                    </a:lnTo>
                    <a:lnTo>
                      <a:pt x="131" y="596"/>
                    </a:lnTo>
                    <a:lnTo>
                      <a:pt x="149" y="607"/>
                    </a:lnTo>
                    <a:lnTo>
                      <a:pt x="167" y="618"/>
                    </a:lnTo>
                    <a:lnTo>
                      <a:pt x="187" y="627"/>
                    </a:lnTo>
                    <a:lnTo>
                      <a:pt x="206" y="635"/>
                    </a:lnTo>
                    <a:lnTo>
                      <a:pt x="227" y="643"/>
                    </a:lnTo>
                    <a:lnTo>
                      <a:pt x="248" y="650"/>
                    </a:lnTo>
                    <a:lnTo>
                      <a:pt x="269" y="655"/>
                    </a:lnTo>
                    <a:lnTo>
                      <a:pt x="291" y="660"/>
                    </a:lnTo>
                    <a:lnTo>
                      <a:pt x="313" y="664"/>
                    </a:lnTo>
                    <a:lnTo>
                      <a:pt x="336" y="667"/>
                    </a:lnTo>
                    <a:lnTo>
                      <a:pt x="359" y="669"/>
                    </a:lnTo>
                    <a:lnTo>
                      <a:pt x="382" y="669"/>
                    </a:lnTo>
                    <a:lnTo>
                      <a:pt x="473" y="671"/>
                    </a:lnTo>
                    <a:lnTo>
                      <a:pt x="566" y="674"/>
                    </a:lnTo>
                    <a:lnTo>
                      <a:pt x="612" y="676"/>
                    </a:lnTo>
                    <a:lnTo>
                      <a:pt x="658" y="677"/>
                    </a:lnTo>
                    <a:lnTo>
                      <a:pt x="705" y="677"/>
                    </a:lnTo>
                    <a:lnTo>
                      <a:pt x="752" y="677"/>
                    </a:lnTo>
                    <a:lnTo>
                      <a:pt x="800" y="675"/>
                    </a:lnTo>
                    <a:lnTo>
                      <a:pt x="848" y="672"/>
                    </a:lnTo>
                    <a:lnTo>
                      <a:pt x="896" y="667"/>
                    </a:lnTo>
                    <a:lnTo>
                      <a:pt x="945" y="659"/>
                    </a:lnTo>
                    <a:lnTo>
                      <a:pt x="969" y="654"/>
                    </a:lnTo>
                    <a:lnTo>
                      <a:pt x="995" y="649"/>
                    </a:lnTo>
                    <a:lnTo>
                      <a:pt x="1020" y="644"/>
                    </a:lnTo>
                    <a:lnTo>
                      <a:pt x="1045" y="636"/>
                    </a:lnTo>
                    <a:lnTo>
                      <a:pt x="1071" y="629"/>
                    </a:lnTo>
                    <a:lnTo>
                      <a:pt x="1097" y="621"/>
                    </a:lnTo>
                    <a:lnTo>
                      <a:pt x="1122" y="613"/>
                    </a:lnTo>
                    <a:lnTo>
                      <a:pt x="1149" y="602"/>
                    </a:lnTo>
                    <a:lnTo>
                      <a:pt x="1167" y="595"/>
                    </a:lnTo>
                    <a:lnTo>
                      <a:pt x="1182" y="588"/>
                    </a:lnTo>
                    <a:lnTo>
                      <a:pt x="1198" y="579"/>
                    </a:lnTo>
                    <a:lnTo>
                      <a:pt x="1211" y="571"/>
                    </a:lnTo>
                    <a:lnTo>
                      <a:pt x="1225" y="562"/>
                    </a:lnTo>
                    <a:lnTo>
                      <a:pt x="1236" y="552"/>
                    </a:lnTo>
                    <a:lnTo>
                      <a:pt x="1247" y="543"/>
                    </a:lnTo>
                    <a:lnTo>
                      <a:pt x="1257" y="532"/>
                    </a:lnTo>
                    <a:lnTo>
                      <a:pt x="1265" y="522"/>
                    </a:lnTo>
                    <a:lnTo>
                      <a:pt x="1273" y="512"/>
                    </a:lnTo>
                    <a:lnTo>
                      <a:pt x="1279" y="500"/>
                    </a:lnTo>
                    <a:lnTo>
                      <a:pt x="1285" y="488"/>
                    </a:lnTo>
                    <a:lnTo>
                      <a:pt x="1289" y="476"/>
                    </a:lnTo>
                    <a:lnTo>
                      <a:pt x="1294" y="464"/>
                    </a:lnTo>
                    <a:lnTo>
                      <a:pt x="1296" y="451"/>
                    </a:lnTo>
                    <a:lnTo>
                      <a:pt x="1298" y="438"/>
                    </a:lnTo>
                    <a:lnTo>
                      <a:pt x="1300" y="424"/>
                    </a:lnTo>
                    <a:lnTo>
                      <a:pt x="1301" y="410"/>
                    </a:lnTo>
                    <a:lnTo>
                      <a:pt x="1300" y="395"/>
                    </a:lnTo>
                    <a:lnTo>
                      <a:pt x="1300" y="381"/>
                    </a:lnTo>
                    <a:lnTo>
                      <a:pt x="1295" y="351"/>
                    </a:lnTo>
                    <a:lnTo>
                      <a:pt x="1288" y="318"/>
                    </a:lnTo>
                    <a:lnTo>
                      <a:pt x="1279" y="284"/>
                    </a:lnTo>
                    <a:lnTo>
                      <a:pt x="1268" y="249"/>
                    </a:lnTo>
                    <a:lnTo>
                      <a:pt x="1256" y="211"/>
                    </a:lnTo>
                    <a:lnTo>
                      <a:pt x="1240" y="173"/>
                    </a:lnTo>
                    <a:close/>
                  </a:path>
                </a:pathLst>
              </a:custGeom>
              <a:solidFill>
                <a:srgbClr val="F8FA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68"/>
              <p:cNvSpPr>
                <a:spLocks/>
              </p:cNvSpPr>
              <p:nvPr/>
            </p:nvSpPr>
            <p:spPr bwMode="auto">
              <a:xfrm>
                <a:off x="2792" y="2523"/>
                <a:ext cx="124" cy="83"/>
              </a:xfrm>
              <a:custGeom>
                <a:avLst/>
                <a:gdLst>
                  <a:gd name="T0" fmla="*/ 188 w 1115"/>
                  <a:gd name="T1" fmla="*/ 655 h 666"/>
                  <a:gd name="T2" fmla="*/ 200 w 1115"/>
                  <a:gd name="T3" fmla="*/ 654 h 666"/>
                  <a:gd name="T4" fmla="*/ 223 w 1115"/>
                  <a:gd name="T5" fmla="*/ 649 h 666"/>
                  <a:gd name="T6" fmla="*/ 286 w 1115"/>
                  <a:gd name="T7" fmla="*/ 627 h 666"/>
                  <a:gd name="T8" fmla="*/ 364 w 1115"/>
                  <a:gd name="T9" fmla="*/ 599 h 666"/>
                  <a:gd name="T10" fmla="*/ 423 w 1115"/>
                  <a:gd name="T11" fmla="*/ 579 h 666"/>
                  <a:gd name="T12" fmla="*/ 484 w 1115"/>
                  <a:gd name="T13" fmla="*/ 564 h 666"/>
                  <a:gd name="T14" fmla="*/ 549 w 1115"/>
                  <a:gd name="T15" fmla="*/ 552 h 666"/>
                  <a:gd name="T16" fmla="*/ 598 w 1115"/>
                  <a:gd name="T17" fmla="*/ 548 h 666"/>
                  <a:gd name="T18" fmla="*/ 630 w 1115"/>
                  <a:gd name="T19" fmla="*/ 549 h 666"/>
                  <a:gd name="T20" fmla="*/ 678 w 1115"/>
                  <a:gd name="T21" fmla="*/ 556 h 666"/>
                  <a:gd name="T22" fmla="*/ 740 w 1115"/>
                  <a:gd name="T23" fmla="*/ 569 h 666"/>
                  <a:gd name="T24" fmla="*/ 799 w 1115"/>
                  <a:gd name="T25" fmla="*/ 586 h 666"/>
                  <a:gd name="T26" fmla="*/ 853 w 1115"/>
                  <a:gd name="T27" fmla="*/ 603 h 666"/>
                  <a:gd name="T28" fmla="*/ 902 w 1115"/>
                  <a:gd name="T29" fmla="*/ 619 h 666"/>
                  <a:gd name="T30" fmla="*/ 947 w 1115"/>
                  <a:gd name="T31" fmla="*/ 628 h 666"/>
                  <a:gd name="T32" fmla="*/ 976 w 1115"/>
                  <a:gd name="T33" fmla="*/ 630 h 666"/>
                  <a:gd name="T34" fmla="*/ 994 w 1115"/>
                  <a:gd name="T35" fmla="*/ 628 h 666"/>
                  <a:gd name="T36" fmla="*/ 1030 w 1115"/>
                  <a:gd name="T37" fmla="*/ 617 h 666"/>
                  <a:gd name="T38" fmla="*/ 1073 w 1115"/>
                  <a:gd name="T39" fmla="*/ 606 h 666"/>
                  <a:gd name="T40" fmla="*/ 1100 w 1115"/>
                  <a:gd name="T41" fmla="*/ 605 h 666"/>
                  <a:gd name="T42" fmla="*/ 1112 w 1115"/>
                  <a:gd name="T43" fmla="*/ 606 h 666"/>
                  <a:gd name="T44" fmla="*/ 1115 w 1115"/>
                  <a:gd name="T45" fmla="*/ 592 h 666"/>
                  <a:gd name="T46" fmla="*/ 1099 w 1115"/>
                  <a:gd name="T47" fmla="*/ 520 h 666"/>
                  <a:gd name="T48" fmla="*/ 1086 w 1115"/>
                  <a:gd name="T49" fmla="*/ 445 h 666"/>
                  <a:gd name="T50" fmla="*/ 1076 w 1115"/>
                  <a:gd name="T51" fmla="*/ 372 h 666"/>
                  <a:gd name="T52" fmla="*/ 1070 w 1115"/>
                  <a:gd name="T53" fmla="*/ 296 h 666"/>
                  <a:gd name="T54" fmla="*/ 1066 w 1115"/>
                  <a:gd name="T55" fmla="*/ 222 h 666"/>
                  <a:gd name="T56" fmla="*/ 1066 w 1115"/>
                  <a:gd name="T57" fmla="*/ 150 h 666"/>
                  <a:gd name="T58" fmla="*/ 1069 w 1115"/>
                  <a:gd name="T59" fmla="*/ 80 h 666"/>
                  <a:gd name="T60" fmla="*/ 1073 w 1115"/>
                  <a:gd name="T61" fmla="*/ 15 h 666"/>
                  <a:gd name="T62" fmla="*/ 1073 w 1115"/>
                  <a:gd name="T63" fmla="*/ 12 h 666"/>
                  <a:gd name="T64" fmla="*/ 1074 w 1115"/>
                  <a:gd name="T65" fmla="*/ 9 h 666"/>
                  <a:gd name="T66" fmla="*/ 1074 w 1115"/>
                  <a:gd name="T67" fmla="*/ 5 h 666"/>
                  <a:gd name="T68" fmla="*/ 1074 w 1115"/>
                  <a:gd name="T69" fmla="*/ 0 h 666"/>
                  <a:gd name="T70" fmla="*/ 986 w 1115"/>
                  <a:gd name="T71" fmla="*/ 25 h 666"/>
                  <a:gd name="T72" fmla="*/ 875 w 1115"/>
                  <a:gd name="T73" fmla="*/ 52 h 666"/>
                  <a:gd name="T74" fmla="*/ 749 w 1115"/>
                  <a:gd name="T75" fmla="*/ 78 h 666"/>
                  <a:gd name="T76" fmla="*/ 613 w 1115"/>
                  <a:gd name="T77" fmla="*/ 101 h 666"/>
                  <a:gd name="T78" fmla="*/ 545 w 1115"/>
                  <a:gd name="T79" fmla="*/ 106 h 666"/>
                  <a:gd name="T80" fmla="*/ 478 w 1115"/>
                  <a:gd name="T81" fmla="*/ 105 h 666"/>
                  <a:gd name="T82" fmla="*/ 414 w 1115"/>
                  <a:gd name="T83" fmla="*/ 99 h 666"/>
                  <a:gd name="T84" fmla="*/ 352 w 1115"/>
                  <a:gd name="T85" fmla="*/ 89 h 666"/>
                  <a:gd name="T86" fmla="*/ 295 w 1115"/>
                  <a:gd name="T87" fmla="*/ 75 h 666"/>
                  <a:gd name="T88" fmla="*/ 241 w 1115"/>
                  <a:gd name="T89" fmla="*/ 59 h 666"/>
                  <a:gd name="T90" fmla="*/ 153 w 1115"/>
                  <a:gd name="T91" fmla="*/ 26 h 666"/>
                  <a:gd name="T92" fmla="*/ 152 w 1115"/>
                  <a:gd name="T93" fmla="*/ 106 h 666"/>
                  <a:gd name="T94" fmla="*/ 144 w 1115"/>
                  <a:gd name="T95" fmla="*/ 188 h 666"/>
                  <a:gd name="T96" fmla="*/ 131 w 1115"/>
                  <a:gd name="T97" fmla="*/ 269 h 666"/>
                  <a:gd name="T98" fmla="*/ 112 w 1115"/>
                  <a:gd name="T99" fmla="*/ 350 h 666"/>
                  <a:gd name="T100" fmla="*/ 90 w 1115"/>
                  <a:gd name="T101" fmla="*/ 430 h 666"/>
                  <a:gd name="T102" fmla="*/ 63 w 1115"/>
                  <a:gd name="T103" fmla="*/ 510 h 666"/>
                  <a:gd name="T104" fmla="*/ 33 w 1115"/>
                  <a:gd name="T105" fmla="*/ 589 h 666"/>
                  <a:gd name="T106" fmla="*/ 0 w 1115"/>
                  <a:gd name="T107" fmla="*/ 666 h 666"/>
                  <a:gd name="T108" fmla="*/ 48 w 1115"/>
                  <a:gd name="T109" fmla="*/ 659 h 666"/>
                  <a:gd name="T110" fmla="*/ 101 w 1115"/>
                  <a:gd name="T111" fmla="*/ 654 h 666"/>
                  <a:gd name="T112" fmla="*/ 149 w 1115"/>
                  <a:gd name="T113" fmla="*/ 652 h 666"/>
                  <a:gd name="T114" fmla="*/ 183 w 1115"/>
                  <a:gd name="T115" fmla="*/ 654 h 6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15"/>
                  <a:gd name="T175" fmla="*/ 0 h 666"/>
                  <a:gd name="T176" fmla="*/ 1115 w 1115"/>
                  <a:gd name="T177" fmla="*/ 666 h 6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15" h="666">
                    <a:moveTo>
                      <a:pt x="183" y="654"/>
                    </a:moveTo>
                    <a:lnTo>
                      <a:pt x="188" y="655"/>
                    </a:lnTo>
                    <a:lnTo>
                      <a:pt x="194" y="654"/>
                    </a:lnTo>
                    <a:lnTo>
                      <a:pt x="200" y="654"/>
                    </a:lnTo>
                    <a:lnTo>
                      <a:pt x="208" y="653"/>
                    </a:lnTo>
                    <a:lnTo>
                      <a:pt x="223" y="649"/>
                    </a:lnTo>
                    <a:lnTo>
                      <a:pt x="242" y="643"/>
                    </a:lnTo>
                    <a:lnTo>
                      <a:pt x="286" y="627"/>
                    </a:lnTo>
                    <a:lnTo>
                      <a:pt x="336" y="609"/>
                    </a:lnTo>
                    <a:lnTo>
                      <a:pt x="364" y="599"/>
                    </a:lnTo>
                    <a:lnTo>
                      <a:pt x="393" y="589"/>
                    </a:lnTo>
                    <a:lnTo>
                      <a:pt x="423" y="579"/>
                    </a:lnTo>
                    <a:lnTo>
                      <a:pt x="453" y="571"/>
                    </a:lnTo>
                    <a:lnTo>
                      <a:pt x="484" y="564"/>
                    </a:lnTo>
                    <a:lnTo>
                      <a:pt x="517" y="557"/>
                    </a:lnTo>
                    <a:lnTo>
                      <a:pt x="549" y="552"/>
                    </a:lnTo>
                    <a:lnTo>
                      <a:pt x="582" y="549"/>
                    </a:lnTo>
                    <a:lnTo>
                      <a:pt x="598" y="548"/>
                    </a:lnTo>
                    <a:lnTo>
                      <a:pt x="615" y="549"/>
                    </a:lnTo>
                    <a:lnTo>
                      <a:pt x="630" y="549"/>
                    </a:lnTo>
                    <a:lnTo>
                      <a:pt x="646" y="551"/>
                    </a:lnTo>
                    <a:lnTo>
                      <a:pt x="678" y="556"/>
                    </a:lnTo>
                    <a:lnTo>
                      <a:pt x="710" y="561"/>
                    </a:lnTo>
                    <a:lnTo>
                      <a:pt x="740" y="569"/>
                    </a:lnTo>
                    <a:lnTo>
                      <a:pt x="770" y="576"/>
                    </a:lnTo>
                    <a:lnTo>
                      <a:pt x="799" y="586"/>
                    </a:lnTo>
                    <a:lnTo>
                      <a:pt x="827" y="595"/>
                    </a:lnTo>
                    <a:lnTo>
                      <a:pt x="853" y="603"/>
                    </a:lnTo>
                    <a:lnTo>
                      <a:pt x="879" y="612"/>
                    </a:lnTo>
                    <a:lnTo>
                      <a:pt x="902" y="619"/>
                    </a:lnTo>
                    <a:lnTo>
                      <a:pt x="926" y="624"/>
                    </a:lnTo>
                    <a:lnTo>
                      <a:pt x="947" y="628"/>
                    </a:lnTo>
                    <a:lnTo>
                      <a:pt x="967" y="630"/>
                    </a:lnTo>
                    <a:lnTo>
                      <a:pt x="976" y="630"/>
                    </a:lnTo>
                    <a:lnTo>
                      <a:pt x="985" y="629"/>
                    </a:lnTo>
                    <a:lnTo>
                      <a:pt x="994" y="628"/>
                    </a:lnTo>
                    <a:lnTo>
                      <a:pt x="1002" y="625"/>
                    </a:lnTo>
                    <a:lnTo>
                      <a:pt x="1030" y="617"/>
                    </a:lnTo>
                    <a:lnTo>
                      <a:pt x="1054" y="611"/>
                    </a:lnTo>
                    <a:lnTo>
                      <a:pt x="1073" y="606"/>
                    </a:lnTo>
                    <a:lnTo>
                      <a:pt x="1089" y="605"/>
                    </a:lnTo>
                    <a:lnTo>
                      <a:pt x="1100" y="605"/>
                    </a:lnTo>
                    <a:lnTo>
                      <a:pt x="1108" y="605"/>
                    </a:lnTo>
                    <a:lnTo>
                      <a:pt x="1112" y="606"/>
                    </a:lnTo>
                    <a:lnTo>
                      <a:pt x="1114" y="606"/>
                    </a:lnTo>
                    <a:lnTo>
                      <a:pt x="1115" y="592"/>
                    </a:lnTo>
                    <a:lnTo>
                      <a:pt x="1106" y="556"/>
                    </a:lnTo>
                    <a:lnTo>
                      <a:pt x="1099" y="520"/>
                    </a:lnTo>
                    <a:lnTo>
                      <a:pt x="1092" y="483"/>
                    </a:lnTo>
                    <a:lnTo>
                      <a:pt x="1086" y="445"/>
                    </a:lnTo>
                    <a:lnTo>
                      <a:pt x="1081" y="409"/>
                    </a:lnTo>
                    <a:lnTo>
                      <a:pt x="1076" y="372"/>
                    </a:lnTo>
                    <a:lnTo>
                      <a:pt x="1073" y="333"/>
                    </a:lnTo>
                    <a:lnTo>
                      <a:pt x="1070" y="296"/>
                    </a:lnTo>
                    <a:lnTo>
                      <a:pt x="1067" y="259"/>
                    </a:lnTo>
                    <a:lnTo>
                      <a:pt x="1066" y="222"/>
                    </a:lnTo>
                    <a:lnTo>
                      <a:pt x="1066" y="185"/>
                    </a:lnTo>
                    <a:lnTo>
                      <a:pt x="1066" y="150"/>
                    </a:lnTo>
                    <a:lnTo>
                      <a:pt x="1066" y="115"/>
                    </a:lnTo>
                    <a:lnTo>
                      <a:pt x="1069" y="80"/>
                    </a:lnTo>
                    <a:lnTo>
                      <a:pt x="1071" y="47"/>
                    </a:lnTo>
                    <a:lnTo>
                      <a:pt x="1073" y="15"/>
                    </a:lnTo>
                    <a:lnTo>
                      <a:pt x="1073" y="14"/>
                    </a:lnTo>
                    <a:lnTo>
                      <a:pt x="1073" y="12"/>
                    </a:lnTo>
                    <a:lnTo>
                      <a:pt x="1073" y="10"/>
                    </a:lnTo>
                    <a:lnTo>
                      <a:pt x="1074" y="9"/>
                    </a:lnTo>
                    <a:lnTo>
                      <a:pt x="1074" y="7"/>
                    </a:lnTo>
                    <a:lnTo>
                      <a:pt x="1074" y="5"/>
                    </a:lnTo>
                    <a:lnTo>
                      <a:pt x="1074" y="3"/>
                    </a:lnTo>
                    <a:lnTo>
                      <a:pt x="1074" y="0"/>
                    </a:lnTo>
                    <a:lnTo>
                      <a:pt x="1033" y="12"/>
                    </a:lnTo>
                    <a:lnTo>
                      <a:pt x="986" y="25"/>
                    </a:lnTo>
                    <a:lnTo>
                      <a:pt x="933" y="39"/>
                    </a:lnTo>
                    <a:lnTo>
                      <a:pt x="875" y="52"/>
                    </a:lnTo>
                    <a:lnTo>
                      <a:pt x="813" y="66"/>
                    </a:lnTo>
                    <a:lnTo>
                      <a:pt x="749" y="78"/>
                    </a:lnTo>
                    <a:lnTo>
                      <a:pt x="682" y="91"/>
                    </a:lnTo>
                    <a:lnTo>
                      <a:pt x="613" y="101"/>
                    </a:lnTo>
                    <a:lnTo>
                      <a:pt x="579" y="104"/>
                    </a:lnTo>
                    <a:lnTo>
                      <a:pt x="545" y="106"/>
                    </a:lnTo>
                    <a:lnTo>
                      <a:pt x="511" y="108"/>
                    </a:lnTo>
                    <a:lnTo>
                      <a:pt x="478" y="105"/>
                    </a:lnTo>
                    <a:lnTo>
                      <a:pt x="445" y="103"/>
                    </a:lnTo>
                    <a:lnTo>
                      <a:pt x="414" y="99"/>
                    </a:lnTo>
                    <a:lnTo>
                      <a:pt x="383" y="95"/>
                    </a:lnTo>
                    <a:lnTo>
                      <a:pt x="352" y="89"/>
                    </a:lnTo>
                    <a:lnTo>
                      <a:pt x="323" y="83"/>
                    </a:lnTo>
                    <a:lnTo>
                      <a:pt x="295" y="75"/>
                    </a:lnTo>
                    <a:lnTo>
                      <a:pt x="267" y="67"/>
                    </a:lnTo>
                    <a:lnTo>
                      <a:pt x="241" y="59"/>
                    </a:lnTo>
                    <a:lnTo>
                      <a:pt x="194" y="42"/>
                    </a:lnTo>
                    <a:lnTo>
                      <a:pt x="153" y="26"/>
                    </a:lnTo>
                    <a:lnTo>
                      <a:pt x="153" y="66"/>
                    </a:lnTo>
                    <a:lnTo>
                      <a:pt x="152" y="106"/>
                    </a:lnTo>
                    <a:lnTo>
                      <a:pt x="149" y="147"/>
                    </a:lnTo>
                    <a:lnTo>
                      <a:pt x="144" y="188"/>
                    </a:lnTo>
                    <a:lnTo>
                      <a:pt x="138" y="228"/>
                    </a:lnTo>
                    <a:lnTo>
                      <a:pt x="131" y="269"/>
                    </a:lnTo>
                    <a:lnTo>
                      <a:pt x="122" y="309"/>
                    </a:lnTo>
                    <a:lnTo>
                      <a:pt x="112" y="350"/>
                    </a:lnTo>
                    <a:lnTo>
                      <a:pt x="102" y="389"/>
                    </a:lnTo>
                    <a:lnTo>
                      <a:pt x="90" y="430"/>
                    </a:lnTo>
                    <a:lnTo>
                      <a:pt x="76" y="470"/>
                    </a:lnTo>
                    <a:lnTo>
                      <a:pt x="63" y="510"/>
                    </a:lnTo>
                    <a:lnTo>
                      <a:pt x="48" y="549"/>
                    </a:lnTo>
                    <a:lnTo>
                      <a:pt x="33" y="589"/>
                    </a:lnTo>
                    <a:lnTo>
                      <a:pt x="17" y="627"/>
                    </a:lnTo>
                    <a:lnTo>
                      <a:pt x="0" y="666"/>
                    </a:lnTo>
                    <a:lnTo>
                      <a:pt x="23" y="663"/>
                    </a:lnTo>
                    <a:lnTo>
                      <a:pt x="48" y="659"/>
                    </a:lnTo>
                    <a:lnTo>
                      <a:pt x="75" y="657"/>
                    </a:lnTo>
                    <a:lnTo>
                      <a:pt x="101" y="654"/>
                    </a:lnTo>
                    <a:lnTo>
                      <a:pt x="125" y="653"/>
                    </a:lnTo>
                    <a:lnTo>
                      <a:pt x="149" y="652"/>
                    </a:lnTo>
                    <a:lnTo>
                      <a:pt x="168" y="652"/>
                    </a:lnTo>
                    <a:lnTo>
                      <a:pt x="183" y="654"/>
                    </a:lnTo>
                    <a:close/>
                  </a:path>
                </a:pathLst>
              </a:custGeom>
              <a:solidFill>
                <a:srgbClr val="B1FF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69"/>
              <p:cNvSpPr>
                <a:spLocks/>
              </p:cNvSpPr>
              <p:nvPr/>
            </p:nvSpPr>
            <p:spPr bwMode="auto">
              <a:xfrm>
                <a:off x="2805" y="2404"/>
                <a:ext cx="109" cy="133"/>
              </a:xfrm>
              <a:custGeom>
                <a:avLst/>
                <a:gdLst>
                  <a:gd name="T0" fmla="*/ 0 w 979"/>
                  <a:gd name="T1" fmla="*/ 79 h 1061"/>
                  <a:gd name="T2" fmla="*/ 4 w 979"/>
                  <a:gd name="T3" fmla="*/ 165 h 1061"/>
                  <a:gd name="T4" fmla="*/ 7 w 979"/>
                  <a:gd name="T5" fmla="*/ 268 h 1061"/>
                  <a:gd name="T6" fmla="*/ 11 w 979"/>
                  <a:gd name="T7" fmla="*/ 384 h 1061"/>
                  <a:gd name="T8" fmla="*/ 16 w 979"/>
                  <a:gd name="T9" fmla="*/ 504 h 1061"/>
                  <a:gd name="T10" fmla="*/ 21 w 979"/>
                  <a:gd name="T11" fmla="*/ 625 h 1061"/>
                  <a:gd name="T12" fmla="*/ 27 w 979"/>
                  <a:gd name="T13" fmla="*/ 739 h 1061"/>
                  <a:gd name="T14" fmla="*/ 33 w 979"/>
                  <a:gd name="T15" fmla="*/ 843 h 1061"/>
                  <a:gd name="T16" fmla="*/ 38 w 979"/>
                  <a:gd name="T17" fmla="*/ 930 h 1061"/>
                  <a:gd name="T18" fmla="*/ 38 w 979"/>
                  <a:gd name="T19" fmla="*/ 936 h 1061"/>
                  <a:gd name="T20" fmla="*/ 39 w 979"/>
                  <a:gd name="T21" fmla="*/ 942 h 1061"/>
                  <a:gd name="T22" fmla="*/ 39 w 979"/>
                  <a:gd name="T23" fmla="*/ 948 h 1061"/>
                  <a:gd name="T24" fmla="*/ 39 w 979"/>
                  <a:gd name="T25" fmla="*/ 954 h 1061"/>
                  <a:gd name="T26" fmla="*/ 39 w 979"/>
                  <a:gd name="T27" fmla="*/ 961 h 1061"/>
                  <a:gd name="T28" fmla="*/ 39 w 979"/>
                  <a:gd name="T29" fmla="*/ 967 h 1061"/>
                  <a:gd name="T30" fmla="*/ 39 w 979"/>
                  <a:gd name="T31" fmla="*/ 973 h 1061"/>
                  <a:gd name="T32" fmla="*/ 39 w 979"/>
                  <a:gd name="T33" fmla="*/ 979 h 1061"/>
                  <a:gd name="T34" fmla="*/ 80 w 979"/>
                  <a:gd name="T35" fmla="*/ 995 h 1061"/>
                  <a:gd name="T36" fmla="*/ 127 w 979"/>
                  <a:gd name="T37" fmla="*/ 1012 h 1061"/>
                  <a:gd name="T38" fmla="*/ 153 w 979"/>
                  <a:gd name="T39" fmla="*/ 1020 h 1061"/>
                  <a:gd name="T40" fmla="*/ 181 w 979"/>
                  <a:gd name="T41" fmla="*/ 1028 h 1061"/>
                  <a:gd name="T42" fmla="*/ 209 w 979"/>
                  <a:gd name="T43" fmla="*/ 1036 h 1061"/>
                  <a:gd name="T44" fmla="*/ 238 w 979"/>
                  <a:gd name="T45" fmla="*/ 1042 h 1061"/>
                  <a:gd name="T46" fmla="*/ 269 w 979"/>
                  <a:gd name="T47" fmla="*/ 1048 h 1061"/>
                  <a:gd name="T48" fmla="*/ 300 w 979"/>
                  <a:gd name="T49" fmla="*/ 1052 h 1061"/>
                  <a:gd name="T50" fmla="*/ 331 w 979"/>
                  <a:gd name="T51" fmla="*/ 1056 h 1061"/>
                  <a:gd name="T52" fmla="*/ 364 w 979"/>
                  <a:gd name="T53" fmla="*/ 1058 h 1061"/>
                  <a:gd name="T54" fmla="*/ 397 w 979"/>
                  <a:gd name="T55" fmla="*/ 1061 h 1061"/>
                  <a:gd name="T56" fmla="*/ 431 w 979"/>
                  <a:gd name="T57" fmla="*/ 1059 h 1061"/>
                  <a:gd name="T58" fmla="*/ 465 w 979"/>
                  <a:gd name="T59" fmla="*/ 1057 h 1061"/>
                  <a:gd name="T60" fmla="*/ 499 w 979"/>
                  <a:gd name="T61" fmla="*/ 1054 h 1061"/>
                  <a:gd name="T62" fmla="*/ 568 w 979"/>
                  <a:gd name="T63" fmla="*/ 1044 h 1061"/>
                  <a:gd name="T64" fmla="*/ 635 w 979"/>
                  <a:gd name="T65" fmla="*/ 1031 h 1061"/>
                  <a:gd name="T66" fmla="*/ 699 w 979"/>
                  <a:gd name="T67" fmla="*/ 1019 h 1061"/>
                  <a:gd name="T68" fmla="*/ 761 w 979"/>
                  <a:gd name="T69" fmla="*/ 1005 h 1061"/>
                  <a:gd name="T70" fmla="*/ 819 w 979"/>
                  <a:gd name="T71" fmla="*/ 992 h 1061"/>
                  <a:gd name="T72" fmla="*/ 872 w 979"/>
                  <a:gd name="T73" fmla="*/ 978 h 1061"/>
                  <a:gd name="T74" fmla="*/ 919 w 979"/>
                  <a:gd name="T75" fmla="*/ 965 h 1061"/>
                  <a:gd name="T76" fmla="*/ 960 w 979"/>
                  <a:gd name="T77" fmla="*/ 953 h 1061"/>
                  <a:gd name="T78" fmla="*/ 966 w 979"/>
                  <a:gd name="T79" fmla="*/ 872 h 1061"/>
                  <a:gd name="T80" fmla="*/ 969 w 979"/>
                  <a:gd name="T81" fmla="*/ 764 h 1061"/>
                  <a:gd name="T82" fmla="*/ 972 w 979"/>
                  <a:gd name="T83" fmla="*/ 637 h 1061"/>
                  <a:gd name="T84" fmla="*/ 975 w 979"/>
                  <a:gd name="T85" fmla="*/ 501 h 1061"/>
                  <a:gd name="T86" fmla="*/ 977 w 979"/>
                  <a:gd name="T87" fmla="*/ 361 h 1061"/>
                  <a:gd name="T88" fmla="*/ 978 w 979"/>
                  <a:gd name="T89" fmla="*/ 226 h 1061"/>
                  <a:gd name="T90" fmla="*/ 979 w 979"/>
                  <a:gd name="T91" fmla="*/ 103 h 1061"/>
                  <a:gd name="T92" fmla="*/ 979 w 979"/>
                  <a:gd name="T93" fmla="*/ 0 h 1061"/>
                  <a:gd name="T94" fmla="*/ 0 w 979"/>
                  <a:gd name="T95" fmla="*/ 79 h 106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79"/>
                  <a:gd name="T145" fmla="*/ 0 h 1061"/>
                  <a:gd name="T146" fmla="*/ 979 w 979"/>
                  <a:gd name="T147" fmla="*/ 1061 h 106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79" h="1061">
                    <a:moveTo>
                      <a:pt x="0" y="79"/>
                    </a:moveTo>
                    <a:lnTo>
                      <a:pt x="4" y="165"/>
                    </a:lnTo>
                    <a:lnTo>
                      <a:pt x="7" y="268"/>
                    </a:lnTo>
                    <a:lnTo>
                      <a:pt x="11" y="384"/>
                    </a:lnTo>
                    <a:lnTo>
                      <a:pt x="16" y="504"/>
                    </a:lnTo>
                    <a:lnTo>
                      <a:pt x="21" y="625"/>
                    </a:lnTo>
                    <a:lnTo>
                      <a:pt x="27" y="739"/>
                    </a:lnTo>
                    <a:lnTo>
                      <a:pt x="33" y="843"/>
                    </a:lnTo>
                    <a:lnTo>
                      <a:pt x="38" y="930"/>
                    </a:lnTo>
                    <a:lnTo>
                      <a:pt x="38" y="936"/>
                    </a:lnTo>
                    <a:lnTo>
                      <a:pt x="39" y="942"/>
                    </a:lnTo>
                    <a:lnTo>
                      <a:pt x="39" y="948"/>
                    </a:lnTo>
                    <a:lnTo>
                      <a:pt x="39" y="954"/>
                    </a:lnTo>
                    <a:lnTo>
                      <a:pt x="39" y="961"/>
                    </a:lnTo>
                    <a:lnTo>
                      <a:pt x="39" y="967"/>
                    </a:lnTo>
                    <a:lnTo>
                      <a:pt x="39" y="973"/>
                    </a:lnTo>
                    <a:lnTo>
                      <a:pt x="39" y="979"/>
                    </a:lnTo>
                    <a:lnTo>
                      <a:pt x="80" y="995"/>
                    </a:lnTo>
                    <a:lnTo>
                      <a:pt x="127" y="1012"/>
                    </a:lnTo>
                    <a:lnTo>
                      <a:pt x="153" y="1020"/>
                    </a:lnTo>
                    <a:lnTo>
                      <a:pt x="181" y="1028"/>
                    </a:lnTo>
                    <a:lnTo>
                      <a:pt x="209" y="1036"/>
                    </a:lnTo>
                    <a:lnTo>
                      <a:pt x="238" y="1042"/>
                    </a:lnTo>
                    <a:lnTo>
                      <a:pt x="269" y="1048"/>
                    </a:lnTo>
                    <a:lnTo>
                      <a:pt x="300" y="1052"/>
                    </a:lnTo>
                    <a:lnTo>
                      <a:pt x="331" y="1056"/>
                    </a:lnTo>
                    <a:lnTo>
                      <a:pt x="364" y="1058"/>
                    </a:lnTo>
                    <a:lnTo>
                      <a:pt x="397" y="1061"/>
                    </a:lnTo>
                    <a:lnTo>
                      <a:pt x="431" y="1059"/>
                    </a:lnTo>
                    <a:lnTo>
                      <a:pt x="465" y="1057"/>
                    </a:lnTo>
                    <a:lnTo>
                      <a:pt x="499" y="1054"/>
                    </a:lnTo>
                    <a:lnTo>
                      <a:pt x="568" y="1044"/>
                    </a:lnTo>
                    <a:lnTo>
                      <a:pt x="635" y="1031"/>
                    </a:lnTo>
                    <a:lnTo>
                      <a:pt x="699" y="1019"/>
                    </a:lnTo>
                    <a:lnTo>
                      <a:pt x="761" y="1005"/>
                    </a:lnTo>
                    <a:lnTo>
                      <a:pt x="819" y="992"/>
                    </a:lnTo>
                    <a:lnTo>
                      <a:pt x="872" y="978"/>
                    </a:lnTo>
                    <a:lnTo>
                      <a:pt x="919" y="965"/>
                    </a:lnTo>
                    <a:lnTo>
                      <a:pt x="960" y="953"/>
                    </a:lnTo>
                    <a:lnTo>
                      <a:pt x="966" y="872"/>
                    </a:lnTo>
                    <a:lnTo>
                      <a:pt x="969" y="764"/>
                    </a:lnTo>
                    <a:lnTo>
                      <a:pt x="972" y="637"/>
                    </a:lnTo>
                    <a:lnTo>
                      <a:pt x="975" y="501"/>
                    </a:lnTo>
                    <a:lnTo>
                      <a:pt x="977" y="361"/>
                    </a:lnTo>
                    <a:lnTo>
                      <a:pt x="978" y="226"/>
                    </a:lnTo>
                    <a:lnTo>
                      <a:pt x="979" y="103"/>
                    </a:lnTo>
                    <a:lnTo>
                      <a:pt x="979" y="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DAB5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70"/>
              <p:cNvSpPr>
                <a:spLocks/>
              </p:cNvSpPr>
              <p:nvPr/>
            </p:nvSpPr>
            <p:spPr bwMode="auto">
              <a:xfrm>
                <a:off x="2931" y="2392"/>
                <a:ext cx="111" cy="124"/>
              </a:xfrm>
              <a:custGeom>
                <a:avLst/>
                <a:gdLst>
                  <a:gd name="T0" fmla="*/ 7 w 1001"/>
                  <a:gd name="T1" fmla="*/ 80 h 984"/>
                  <a:gd name="T2" fmla="*/ 5 w 1001"/>
                  <a:gd name="T3" fmla="*/ 147 h 984"/>
                  <a:gd name="T4" fmla="*/ 2 w 1001"/>
                  <a:gd name="T5" fmla="*/ 229 h 984"/>
                  <a:gd name="T6" fmla="*/ 1 w 1001"/>
                  <a:gd name="T7" fmla="*/ 322 h 984"/>
                  <a:gd name="T8" fmla="*/ 0 w 1001"/>
                  <a:gd name="T9" fmla="*/ 421 h 984"/>
                  <a:gd name="T10" fmla="*/ 0 w 1001"/>
                  <a:gd name="T11" fmla="*/ 523 h 984"/>
                  <a:gd name="T12" fmla="*/ 1 w 1001"/>
                  <a:gd name="T13" fmla="*/ 624 h 984"/>
                  <a:gd name="T14" fmla="*/ 5 w 1001"/>
                  <a:gd name="T15" fmla="*/ 722 h 984"/>
                  <a:gd name="T16" fmla="*/ 9 w 1001"/>
                  <a:gd name="T17" fmla="*/ 812 h 984"/>
                  <a:gd name="T18" fmla="*/ 10 w 1001"/>
                  <a:gd name="T19" fmla="*/ 830 h 984"/>
                  <a:gd name="T20" fmla="*/ 11 w 1001"/>
                  <a:gd name="T21" fmla="*/ 848 h 984"/>
                  <a:gd name="T22" fmla="*/ 12 w 1001"/>
                  <a:gd name="T23" fmla="*/ 866 h 984"/>
                  <a:gd name="T24" fmla="*/ 13 w 1001"/>
                  <a:gd name="T25" fmla="*/ 883 h 984"/>
                  <a:gd name="T26" fmla="*/ 13 w 1001"/>
                  <a:gd name="T27" fmla="*/ 901 h 984"/>
                  <a:gd name="T28" fmla="*/ 13 w 1001"/>
                  <a:gd name="T29" fmla="*/ 918 h 984"/>
                  <a:gd name="T30" fmla="*/ 15 w 1001"/>
                  <a:gd name="T31" fmla="*/ 935 h 984"/>
                  <a:gd name="T32" fmla="*/ 15 w 1001"/>
                  <a:gd name="T33" fmla="*/ 952 h 984"/>
                  <a:gd name="T34" fmla="*/ 52 w 1001"/>
                  <a:gd name="T35" fmla="*/ 956 h 984"/>
                  <a:gd name="T36" fmla="*/ 100 w 1001"/>
                  <a:gd name="T37" fmla="*/ 961 h 984"/>
                  <a:gd name="T38" fmla="*/ 157 w 1001"/>
                  <a:gd name="T39" fmla="*/ 966 h 984"/>
                  <a:gd name="T40" fmla="*/ 224 w 1001"/>
                  <a:gd name="T41" fmla="*/ 972 h 984"/>
                  <a:gd name="T42" fmla="*/ 298 w 1001"/>
                  <a:gd name="T43" fmla="*/ 977 h 984"/>
                  <a:gd name="T44" fmla="*/ 379 w 1001"/>
                  <a:gd name="T45" fmla="*/ 980 h 984"/>
                  <a:gd name="T46" fmla="*/ 467 w 1001"/>
                  <a:gd name="T47" fmla="*/ 983 h 984"/>
                  <a:gd name="T48" fmla="*/ 562 w 1001"/>
                  <a:gd name="T49" fmla="*/ 984 h 984"/>
                  <a:gd name="T50" fmla="*/ 603 w 1001"/>
                  <a:gd name="T51" fmla="*/ 983 h 984"/>
                  <a:gd name="T52" fmla="*/ 642 w 1001"/>
                  <a:gd name="T53" fmla="*/ 982 h 984"/>
                  <a:gd name="T54" fmla="*/ 680 w 1001"/>
                  <a:gd name="T55" fmla="*/ 980 h 984"/>
                  <a:gd name="T56" fmla="*/ 716 w 1001"/>
                  <a:gd name="T57" fmla="*/ 977 h 984"/>
                  <a:gd name="T58" fmla="*/ 750 w 1001"/>
                  <a:gd name="T59" fmla="*/ 974 h 984"/>
                  <a:gd name="T60" fmla="*/ 783 w 1001"/>
                  <a:gd name="T61" fmla="*/ 970 h 984"/>
                  <a:gd name="T62" fmla="*/ 813 w 1001"/>
                  <a:gd name="T63" fmla="*/ 965 h 984"/>
                  <a:gd name="T64" fmla="*/ 842 w 1001"/>
                  <a:gd name="T65" fmla="*/ 960 h 984"/>
                  <a:gd name="T66" fmla="*/ 845 w 1001"/>
                  <a:gd name="T67" fmla="*/ 947 h 984"/>
                  <a:gd name="T68" fmla="*/ 849 w 1001"/>
                  <a:gd name="T69" fmla="*/ 932 h 984"/>
                  <a:gd name="T70" fmla="*/ 852 w 1001"/>
                  <a:gd name="T71" fmla="*/ 919 h 984"/>
                  <a:gd name="T72" fmla="*/ 855 w 1001"/>
                  <a:gd name="T73" fmla="*/ 904 h 984"/>
                  <a:gd name="T74" fmla="*/ 859 w 1001"/>
                  <a:gd name="T75" fmla="*/ 891 h 984"/>
                  <a:gd name="T76" fmla="*/ 862 w 1001"/>
                  <a:gd name="T77" fmla="*/ 877 h 984"/>
                  <a:gd name="T78" fmla="*/ 865 w 1001"/>
                  <a:gd name="T79" fmla="*/ 864 h 984"/>
                  <a:gd name="T80" fmla="*/ 869 w 1001"/>
                  <a:gd name="T81" fmla="*/ 850 h 984"/>
                  <a:gd name="T82" fmla="*/ 880 w 1001"/>
                  <a:gd name="T83" fmla="*/ 805 h 984"/>
                  <a:gd name="T84" fmla="*/ 891 w 1001"/>
                  <a:gd name="T85" fmla="*/ 755 h 984"/>
                  <a:gd name="T86" fmla="*/ 902 w 1001"/>
                  <a:gd name="T87" fmla="*/ 703 h 984"/>
                  <a:gd name="T88" fmla="*/ 912 w 1001"/>
                  <a:gd name="T89" fmla="*/ 647 h 984"/>
                  <a:gd name="T90" fmla="*/ 932 w 1001"/>
                  <a:gd name="T91" fmla="*/ 531 h 984"/>
                  <a:gd name="T92" fmla="*/ 950 w 1001"/>
                  <a:gd name="T93" fmla="*/ 411 h 984"/>
                  <a:gd name="T94" fmla="*/ 967 w 1001"/>
                  <a:gd name="T95" fmla="*/ 294 h 984"/>
                  <a:gd name="T96" fmla="*/ 980 w 1001"/>
                  <a:gd name="T97" fmla="*/ 183 h 984"/>
                  <a:gd name="T98" fmla="*/ 992 w 1001"/>
                  <a:gd name="T99" fmla="*/ 83 h 984"/>
                  <a:gd name="T100" fmla="*/ 1001 w 1001"/>
                  <a:gd name="T101" fmla="*/ 0 h 984"/>
                  <a:gd name="T102" fmla="*/ 7 w 1001"/>
                  <a:gd name="T103" fmla="*/ 80 h 9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01"/>
                  <a:gd name="T157" fmla="*/ 0 h 984"/>
                  <a:gd name="T158" fmla="*/ 1001 w 1001"/>
                  <a:gd name="T159" fmla="*/ 984 h 98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01" h="984">
                    <a:moveTo>
                      <a:pt x="7" y="80"/>
                    </a:moveTo>
                    <a:lnTo>
                      <a:pt x="5" y="147"/>
                    </a:lnTo>
                    <a:lnTo>
                      <a:pt x="2" y="229"/>
                    </a:lnTo>
                    <a:lnTo>
                      <a:pt x="1" y="322"/>
                    </a:lnTo>
                    <a:lnTo>
                      <a:pt x="0" y="421"/>
                    </a:lnTo>
                    <a:lnTo>
                      <a:pt x="0" y="523"/>
                    </a:lnTo>
                    <a:lnTo>
                      <a:pt x="1" y="624"/>
                    </a:lnTo>
                    <a:lnTo>
                      <a:pt x="5" y="722"/>
                    </a:lnTo>
                    <a:lnTo>
                      <a:pt x="9" y="812"/>
                    </a:lnTo>
                    <a:lnTo>
                      <a:pt x="10" y="830"/>
                    </a:lnTo>
                    <a:lnTo>
                      <a:pt x="11" y="848"/>
                    </a:lnTo>
                    <a:lnTo>
                      <a:pt x="12" y="866"/>
                    </a:lnTo>
                    <a:lnTo>
                      <a:pt x="13" y="883"/>
                    </a:lnTo>
                    <a:lnTo>
                      <a:pt x="13" y="901"/>
                    </a:lnTo>
                    <a:lnTo>
                      <a:pt x="13" y="918"/>
                    </a:lnTo>
                    <a:lnTo>
                      <a:pt x="15" y="935"/>
                    </a:lnTo>
                    <a:lnTo>
                      <a:pt x="15" y="952"/>
                    </a:lnTo>
                    <a:lnTo>
                      <a:pt x="52" y="956"/>
                    </a:lnTo>
                    <a:lnTo>
                      <a:pt x="100" y="961"/>
                    </a:lnTo>
                    <a:lnTo>
                      <a:pt x="157" y="966"/>
                    </a:lnTo>
                    <a:lnTo>
                      <a:pt x="224" y="972"/>
                    </a:lnTo>
                    <a:lnTo>
                      <a:pt x="298" y="977"/>
                    </a:lnTo>
                    <a:lnTo>
                      <a:pt x="379" y="980"/>
                    </a:lnTo>
                    <a:lnTo>
                      <a:pt x="467" y="983"/>
                    </a:lnTo>
                    <a:lnTo>
                      <a:pt x="562" y="984"/>
                    </a:lnTo>
                    <a:lnTo>
                      <a:pt x="603" y="983"/>
                    </a:lnTo>
                    <a:lnTo>
                      <a:pt x="642" y="982"/>
                    </a:lnTo>
                    <a:lnTo>
                      <a:pt x="680" y="980"/>
                    </a:lnTo>
                    <a:lnTo>
                      <a:pt x="716" y="977"/>
                    </a:lnTo>
                    <a:lnTo>
                      <a:pt x="750" y="974"/>
                    </a:lnTo>
                    <a:lnTo>
                      <a:pt x="783" y="970"/>
                    </a:lnTo>
                    <a:lnTo>
                      <a:pt x="813" y="965"/>
                    </a:lnTo>
                    <a:lnTo>
                      <a:pt x="842" y="960"/>
                    </a:lnTo>
                    <a:lnTo>
                      <a:pt x="845" y="947"/>
                    </a:lnTo>
                    <a:lnTo>
                      <a:pt x="849" y="932"/>
                    </a:lnTo>
                    <a:lnTo>
                      <a:pt x="852" y="919"/>
                    </a:lnTo>
                    <a:lnTo>
                      <a:pt x="855" y="904"/>
                    </a:lnTo>
                    <a:lnTo>
                      <a:pt x="859" y="891"/>
                    </a:lnTo>
                    <a:lnTo>
                      <a:pt x="862" y="877"/>
                    </a:lnTo>
                    <a:lnTo>
                      <a:pt x="865" y="864"/>
                    </a:lnTo>
                    <a:lnTo>
                      <a:pt x="869" y="850"/>
                    </a:lnTo>
                    <a:lnTo>
                      <a:pt x="880" y="805"/>
                    </a:lnTo>
                    <a:lnTo>
                      <a:pt x="891" y="755"/>
                    </a:lnTo>
                    <a:lnTo>
                      <a:pt x="902" y="703"/>
                    </a:lnTo>
                    <a:lnTo>
                      <a:pt x="912" y="647"/>
                    </a:lnTo>
                    <a:lnTo>
                      <a:pt x="932" y="531"/>
                    </a:lnTo>
                    <a:lnTo>
                      <a:pt x="950" y="411"/>
                    </a:lnTo>
                    <a:lnTo>
                      <a:pt x="967" y="294"/>
                    </a:lnTo>
                    <a:lnTo>
                      <a:pt x="980" y="183"/>
                    </a:lnTo>
                    <a:lnTo>
                      <a:pt x="992" y="83"/>
                    </a:lnTo>
                    <a:lnTo>
                      <a:pt x="1001" y="0"/>
                    </a:lnTo>
                    <a:lnTo>
                      <a:pt x="7" y="80"/>
                    </a:lnTo>
                    <a:close/>
                  </a:path>
                </a:pathLst>
              </a:custGeom>
              <a:solidFill>
                <a:srgbClr val="DAB5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71"/>
              <p:cNvSpPr>
                <a:spLocks/>
              </p:cNvSpPr>
              <p:nvPr/>
            </p:nvSpPr>
            <p:spPr bwMode="auto">
              <a:xfrm>
                <a:off x="2178" y="2646"/>
                <a:ext cx="144" cy="85"/>
              </a:xfrm>
              <a:custGeom>
                <a:avLst/>
                <a:gdLst>
                  <a:gd name="T0" fmla="*/ 1229 w 1301"/>
                  <a:gd name="T1" fmla="*/ 141 h 677"/>
                  <a:gd name="T2" fmla="*/ 1215 w 1301"/>
                  <a:gd name="T3" fmla="*/ 93 h 677"/>
                  <a:gd name="T4" fmla="*/ 1202 w 1301"/>
                  <a:gd name="T5" fmla="*/ 44 h 677"/>
                  <a:gd name="T6" fmla="*/ 1194 w 1301"/>
                  <a:gd name="T7" fmla="*/ 57 h 677"/>
                  <a:gd name="T8" fmla="*/ 1159 w 1301"/>
                  <a:gd name="T9" fmla="*/ 58 h 677"/>
                  <a:gd name="T10" fmla="*/ 1088 w 1301"/>
                  <a:gd name="T11" fmla="*/ 77 h 677"/>
                  <a:gd name="T12" fmla="*/ 1062 w 1301"/>
                  <a:gd name="T13" fmla="*/ 82 h 677"/>
                  <a:gd name="T14" fmla="*/ 1012 w 1301"/>
                  <a:gd name="T15" fmla="*/ 76 h 677"/>
                  <a:gd name="T16" fmla="*/ 940 w 1301"/>
                  <a:gd name="T17" fmla="*/ 55 h 677"/>
                  <a:gd name="T18" fmla="*/ 856 w 1301"/>
                  <a:gd name="T19" fmla="*/ 28 h 677"/>
                  <a:gd name="T20" fmla="*/ 765 w 1301"/>
                  <a:gd name="T21" fmla="*/ 7 h 677"/>
                  <a:gd name="T22" fmla="*/ 701 w 1301"/>
                  <a:gd name="T23" fmla="*/ 1 h 677"/>
                  <a:gd name="T24" fmla="*/ 635 w 1301"/>
                  <a:gd name="T25" fmla="*/ 4 h 677"/>
                  <a:gd name="T26" fmla="*/ 539 w 1301"/>
                  <a:gd name="T27" fmla="*/ 23 h 677"/>
                  <a:gd name="T28" fmla="*/ 450 w 1301"/>
                  <a:gd name="T29" fmla="*/ 51 h 677"/>
                  <a:gd name="T30" fmla="*/ 329 w 1301"/>
                  <a:gd name="T31" fmla="*/ 94 h 677"/>
                  <a:gd name="T32" fmla="*/ 286 w 1301"/>
                  <a:gd name="T33" fmla="*/ 106 h 677"/>
                  <a:gd name="T34" fmla="*/ 269 w 1301"/>
                  <a:gd name="T35" fmla="*/ 106 h 677"/>
                  <a:gd name="T36" fmla="*/ 212 w 1301"/>
                  <a:gd name="T37" fmla="*/ 105 h 677"/>
                  <a:gd name="T38" fmla="*/ 135 w 1301"/>
                  <a:gd name="T39" fmla="*/ 111 h 677"/>
                  <a:gd name="T40" fmla="*/ 80 w 1301"/>
                  <a:gd name="T41" fmla="*/ 132 h 677"/>
                  <a:gd name="T42" fmla="*/ 61 w 1301"/>
                  <a:gd name="T43" fmla="*/ 175 h 677"/>
                  <a:gd name="T44" fmla="*/ 41 w 1301"/>
                  <a:gd name="T45" fmla="*/ 216 h 677"/>
                  <a:gd name="T46" fmla="*/ 15 w 1301"/>
                  <a:gd name="T47" fmla="*/ 275 h 677"/>
                  <a:gd name="T48" fmla="*/ 1 w 1301"/>
                  <a:gd name="T49" fmla="*/ 342 h 677"/>
                  <a:gd name="T50" fmla="*/ 2 w 1301"/>
                  <a:gd name="T51" fmla="*/ 403 h 677"/>
                  <a:gd name="T52" fmla="*/ 18 w 1301"/>
                  <a:gd name="T53" fmla="*/ 460 h 677"/>
                  <a:gd name="T54" fmla="*/ 45 w 1301"/>
                  <a:gd name="T55" fmla="*/ 511 h 677"/>
                  <a:gd name="T56" fmla="*/ 83 w 1301"/>
                  <a:gd name="T57" fmla="*/ 557 h 677"/>
                  <a:gd name="T58" fmla="*/ 131 w 1301"/>
                  <a:gd name="T59" fmla="*/ 596 h 677"/>
                  <a:gd name="T60" fmla="*/ 187 w 1301"/>
                  <a:gd name="T61" fmla="*/ 627 h 677"/>
                  <a:gd name="T62" fmla="*/ 248 w 1301"/>
                  <a:gd name="T63" fmla="*/ 650 h 677"/>
                  <a:gd name="T64" fmla="*/ 313 w 1301"/>
                  <a:gd name="T65" fmla="*/ 664 h 677"/>
                  <a:gd name="T66" fmla="*/ 382 w 1301"/>
                  <a:gd name="T67" fmla="*/ 668 h 677"/>
                  <a:gd name="T68" fmla="*/ 612 w 1301"/>
                  <a:gd name="T69" fmla="*/ 676 h 677"/>
                  <a:gd name="T70" fmla="*/ 752 w 1301"/>
                  <a:gd name="T71" fmla="*/ 677 h 677"/>
                  <a:gd name="T72" fmla="*/ 896 w 1301"/>
                  <a:gd name="T73" fmla="*/ 666 h 677"/>
                  <a:gd name="T74" fmla="*/ 995 w 1301"/>
                  <a:gd name="T75" fmla="*/ 649 h 677"/>
                  <a:gd name="T76" fmla="*/ 1071 w 1301"/>
                  <a:gd name="T77" fmla="*/ 629 h 677"/>
                  <a:gd name="T78" fmla="*/ 1149 w 1301"/>
                  <a:gd name="T79" fmla="*/ 602 h 677"/>
                  <a:gd name="T80" fmla="*/ 1198 w 1301"/>
                  <a:gd name="T81" fmla="*/ 579 h 677"/>
                  <a:gd name="T82" fmla="*/ 1237 w 1301"/>
                  <a:gd name="T83" fmla="*/ 552 h 677"/>
                  <a:gd name="T84" fmla="*/ 1265 w 1301"/>
                  <a:gd name="T85" fmla="*/ 522 h 677"/>
                  <a:gd name="T86" fmla="*/ 1285 w 1301"/>
                  <a:gd name="T87" fmla="*/ 487 h 677"/>
                  <a:gd name="T88" fmla="*/ 1296 w 1301"/>
                  <a:gd name="T89" fmla="*/ 451 h 677"/>
                  <a:gd name="T90" fmla="*/ 1301 w 1301"/>
                  <a:gd name="T91" fmla="*/ 409 h 677"/>
                  <a:gd name="T92" fmla="*/ 1295 w 1301"/>
                  <a:gd name="T93" fmla="*/ 350 h 677"/>
                  <a:gd name="T94" fmla="*/ 1268 w 1301"/>
                  <a:gd name="T95" fmla="*/ 248 h 67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01"/>
                  <a:gd name="T145" fmla="*/ 0 h 677"/>
                  <a:gd name="T146" fmla="*/ 1301 w 1301"/>
                  <a:gd name="T147" fmla="*/ 677 h 67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01" h="677">
                    <a:moveTo>
                      <a:pt x="1242" y="172"/>
                    </a:moveTo>
                    <a:lnTo>
                      <a:pt x="1235" y="157"/>
                    </a:lnTo>
                    <a:lnTo>
                      <a:pt x="1229" y="141"/>
                    </a:lnTo>
                    <a:lnTo>
                      <a:pt x="1225" y="126"/>
                    </a:lnTo>
                    <a:lnTo>
                      <a:pt x="1219" y="110"/>
                    </a:lnTo>
                    <a:lnTo>
                      <a:pt x="1215" y="93"/>
                    </a:lnTo>
                    <a:lnTo>
                      <a:pt x="1210" y="77"/>
                    </a:lnTo>
                    <a:lnTo>
                      <a:pt x="1206" y="60"/>
                    </a:lnTo>
                    <a:lnTo>
                      <a:pt x="1202" y="44"/>
                    </a:lnTo>
                    <a:lnTo>
                      <a:pt x="1200" y="58"/>
                    </a:lnTo>
                    <a:lnTo>
                      <a:pt x="1198" y="58"/>
                    </a:lnTo>
                    <a:lnTo>
                      <a:pt x="1194" y="57"/>
                    </a:lnTo>
                    <a:lnTo>
                      <a:pt x="1186" y="57"/>
                    </a:lnTo>
                    <a:lnTo>
                      <a:pt x="1175" y="57"/>
                    </a:lnTo>
                    <a:lnTo>
                      <a:pt x="1159" y="58"/>
                    </a:lnTo>
                    <a:lnTo>
                      <a:pt x="1140" y="62"/>
                    </a:lnTo>
                    <a:lnTo>
                      <a:pt x="1116" y="68"/>
                    </a:lnTo>
                    <a:lnTo>
                      <a:pt x="1088" y="77"/>
                    </a:lnTo>
                    <a:lnTo>
                      <a:pt x="1080" y="80"/>
                    </a:lnTo>
                    <a:lnTo>
                      <a:pt x="1071" y="81"/>
                    </a:lnTo>
                    <a:lnTo>
                      <a:pt x="1062" y="82"/>
                    </a:lnTo>
                    <a:lnTo>
                      <a:pt x="1053" y="82"/>
                    </a:lnTo>
                    <a:lnTo>
                      <a:pt x="1033" y="80"/>
                    </a:lnTo>
                    <a:lnTo>
                      <a:pt x="1012" y="76"/>
                    </a:lnTo>
                    <a:lnTo>
                      <a:pt x="989" y="71"/>
                    </a:lnTo>
                    <a:lnTo>
                      <a:pt x="965" y="63"/>
                    </a:lnTo>
                    <a:lnTo>
                      <a:pt x="940" y="55"/>
                    </a:lnTo>
                    <a:lnTo>
                      <a:pt x="913" y="47"/>
                    </a:lnTo>
                    <a:lnTo>
                      <a:pt x="885" y="37"/>
                    </a:lnTo>
                    <a:lnTo>
                      <a:pt x="856" y="28"/>
                    </a:lnTo>
                    <a:lnTo>
                      <a:pt x="826" y="20"/>
                    </a:lnTo>
                    <a:lnTo>
                      <a:pt x="796" y="12"/>
                    </a:lnTo>
                    <a:lnTo>
                      <a:pt x="765" y="7"/>
                    </a:lnTo>
                    <a:lnTo>
                      <a:pt x="733" y="3"/>
                    </a:lnTo>
                    <a:lnTo>
                      <a:pt x="717" y="1"/>
                    </a:lnTo>
                    <a:lnTo>
                      <a:pt x="701" y="1"/>
                    </a:lnTo>
                    <a:lnTo>
                      <a:pt x="684" y="0"/>
                    </a:lnTo>
                    <a:lnTo>
                      <a:pt x="669" y="1"/>
                    </a:lnTo>
                    <a:lnTo>
                      <a:pt x="635" y="4"/>
                    </a:lnTo>
                    <a:lnTo>
                      <a:pt x="603" y="8"/>
                    </a:lnTo>
                    <a:lnTo>
                      <a:pt x="571" y="14"/>
                    </a:lnTo>
                    <a:lnTo>
                      <a:pt x="539" y="23"/>
                    </a:lnTo>
                    <a:lnTo>
                      <a:pt x="509" y="31"/>
                    </a:lnTo>
                    <a:lnTo>
                      <a:pt x="479" y="40"/>
                    </a:lnTo>
                    <a:lnTo>
                      <a:pt x="450" y="51"/>
                    </a:lnTo>
                    <a:lnTo>
                      <a:pt x="422" y="60"/>
                    </a:lnTo>
                    <a:lnTo>
                      <a:pt x="372" y="79"/>
                    </a:lnTo>
                    <a:lnTo>
                      <a:pt x="329" y="94"/>
                    </a:lnTo>
                    <a:lnTo>
                      <a:pt x="310" y="101"/>
                    </a:lnTo>
                    <a:lnTo>
                      <a:pt x="294" y="105"/>
                    </a:lnTo>
                    <a:lnTo>
                      <a:pt x="286" y="106"/>
                    </a:lnTo>
                    <a:lnTo>
                      <a:pt x="281" y="106"/>
                    </a:lnTo>
                    <a:lnTo>
                      <a:pt x="274" y="106"/>
                    </a:lnTo>
                    <a:lnTo>
                      <a:pt x="269" y="106"/>
                    </a:lnTo>
                    <a:lnTo>
                      <a:pt x="254" y="104"/>
                    </a:lnTo>
                    <a:lnTo>
                      <a:pt x="235" y="104"/>
                    </a:lnTo>
                    <a:lnTo>
                      <a:pt x="212" y="105"/>
                    </a:lnTo>
                    <a:lnTo>
                      <a:pt x="187" y="106"/>
                    </a:lnTo>
                    <a:lnTo>
                      <a:pt x="161" y="109"/>
                    </a:lnTo>
                    <a:lnTo>
                      <a:pt x="135" y="111"/>
                    </a:lnTo>
                    <a:lnTo>
                      <a:pt x="109" y="114"/>
                    </a:lnTo>
                    <a:lnTo>
                      <a:pt x="87" y="117"/>
                    </a:lnTo>
                    <a:lnTo>
                      <a:pt x="80" y="132"/>
                    </a:lnTo>
                    <a:lnTo>
                      <a:pt x="73" y="146"/>
                    </a:lnTo>
                    <a:lnTo>
                      <a:pt x="67" y="160"/>
                    </a:lnTo>
                    <a:lnTo>
                      <a:pt x="61" y="175"/>
                    </a:lnTo>
                    <a:lnTo>
                      <a:pt x="54" y="188"/>
                    </a:lnTo>
                    <a:lnTo>
                      <a:pt x="48" y="203"/>
                    </a:lnTo>
                    <a:lnTo>
                      <a:pt x="41" y="216"/>
                    </a:lnTo>
                    <a:lnTo>
                      <a:pt x="34" y="230"/>
                    </a:lnTo>
                    <a:lnTo>
                      <a:pt x="23" y="252"/>
                    </a:lnTo>
                    <a:lnTo>
                      <a:pt x="15" y="275"/>
                    </a:lnTo>
                    <a:lnTo>
                      <a:pt x="9" y="298"/>
                    </a:lnTo>
                    <a:lnTo>
                      <a:pt x="3" y="320"/>
                    </a:lnTo>
                    <a:lnTo>
                      <a:pt x="1" y="342"/>
                    </a:lnTo>
                    <a:lnTo>
                      <a:pt x="0" y="363"/>
                    </a:lnTo>
                    <a:lnTo>
                      <a:pt x="0" y="383"/>
                    </a:lnTo>
                    <a:lnTo>
                      <a:pt x="2" y="403"/>
                    </a:lnTo>
                    <a:lnTo>
                      <a:pt x="5" y="423"/>
                    </a:lnTo>
                    <a:lnTo>
                      <a:pt x="11" y="442"/>
                    </a:lnTo>
                    <a:lnTo>
                      <a:pt x="18" y="460"/>
                    </a:lnTo>
                    <a:lnTo>
                      <a:pt x="25" y="478"/>
                    </a:lnTo>
                    <a:lnTo>
                      <a:pt x="34" y="495"/>
                    </a:lnTo>
                    <a:lnTo>
                      <a:pt x="45" y="511"/>
                    </a:lnTo>
                    <a:lnTo>
                      <a:pt x="57" y="527"/>
                    </a:lnTo>
                    <a:lnTo>
                      <a:pt x="70" y="543"/>
                    </a:lnTo>
                    <a:lnTo>
                      <a:pt x="83" y="557"/>
                    </a:lnTo>
                    <a:lnTo>
                      <a:pt x="99" y="571"/>
                    </a:lnTo>
                    <a:lnTo>
                      <a:pt x="115" y="583"/>
                    </a:lnTo>
                    <a:lnTo>
                      <a:pt x="131" y="596"/>
                    </a:lnTo>
                    <a:lnTo>
                      <a:pt x="149" y="607"/>
                    </a:lnTo>
                    <a:lnTo>
                      <a:pt x="167" y="617"/>
                    </a:lnTo>
                    <a:lnTo>
                      <a:pt x="187" y="627"/>
                    </a:lnTo>
                    <a:lnTo>
                      <a:pt x="206" y="635"/>
                    </a:lnTo>
                    <a:lnTo>
                      <a:pt x="227" y="642"/>
                    </a:lnTo>
                    <a:lnTo>
                      <a:pt x="248" y="650"/>
                    </a:lnTo>
                    <a:lnTo>
                      <a:pt x="269" y="655"/>
                    </a:lnTo>
                    <a:lnTo>
                      <a:pt x="291" y="660"/>
                    </a:lnTo>
                    <a:lnTo>
                      <a:pt x="313" y="664"/>
                    </a:lnTo>
                    <a:lnTo>
                      <a:pt x="336" y="666"/>
                    </a:lnTo>
                    <a:lnTo>
                      <a:pt x="359" y="668"/>
                    </a:lnTo>
                    <a:lnTo>
                      <a:pt x="382" y="668"/>
                    </a:lnTo>
                    <a:lnTo>
                      <a:pt x="474" y="670"/>
                    </a:lnTo>
                    <a:lnTo>
                      <a:pt x="566" y="673"/>
                    </a:lnTo>
                    <a:lnTo>
                      <a:pt x="612" y="676"/>
                    </a:lnTo>
                    <a:lnTo>
                      <a:pt x="659" y="677"/>
                    </a:lnTo>
                    <a:lnTo>
                      <a:pt x="705" y="677"/>
                    </a:lnTo>
                    <a:lnTo>
                      <a:pt x="752" y="677"/>
                    </a:lnTo>
                    <a:lnTo>
                      <a:pt x="800" y="675"/>
                    </a:lnTo>
                    <a:lnTo>
                      <a:pt x="848" y="671"/>
                    </a:lnTo>
                    <a:lnTo>
                      <a:pt x="896" y="666"/>
                    </a:lnTo>
                    <a:lnTo>
                      <a:pt x="945" y="659"/>
                    </a:lnTo>
                    <a:lnTo>
                      <a:pt x="970" y="654"/>
                    </a:lnTo>
                    <a:lnTo>
                      <a:pt x="995" y="649"/>
                    </a:lnTo>
                    <a:lnTo>
                      <a:pt x="1020" y="643"/>
                    </a:lnTo>
                    <a:lnTo>
                      <a:pt x="1045" y="636"/>
                    </a:lnTo>
                    <a:lnTo>
                      <a:pt x="1071" y="629"/>
                    </a:lnTo>
                    <a:lnTo>
                      <a:pt x="1097" y="620"/>
                    </a:lnTo>
                    <a:lnTo>
                      <a:pt x="1122" y="612"/>
                    </a:lnTo>
                    <a:lnTo>
                      <a:pt x="1149" y="602"/>
                    </a:lnTo>
                    <a:lnTo>
                      <a:pt x="1167" y="594"/>
                    </a:lnTo>
                    <a:lnTo>
                      <a:pt x="1183" y="587"/>
                    </a:lnTo>
                    <a:lnTo>
                      <a:pt x="1198" y="579"/>
                    </a:lnTo>
                    <a:lnTo>
                      <a:pt x="1213" y="571"/>
                    </a:lnTo>
                    <a:lnTo>
                      <a:pt x="1225" y="561"/>
                    </a:lnTo>
                    <a:lnTo>
                      <a:pt x="1237" y="552"/>
                    </a:lnTo>
                    <a:lnTo>
                      <a:pt x="1247" y="543"/>
                    </a:lnTo>
                    <a:lnTo>
                      <a:pt x="1257" y="532"/>
                    </a:lnTo>
                    <a:lnTo>
                      <a:pt x="1265" y="522"/>
                    </a:lnTo>
                    <a:lnTo>
                      <a:pt x="1273" y="511"/>
                    </a:lnTo>
                    <a:lnTo>
                      <a:pt x="1280" y="500"/>
                    </a:lnTo>
                    <a:lnTo>
                      <a:pt x="1285" y="487"/>
                    </a:lnTo>
                    <a:lnTo>
                      <a:pt x="1290" y="476"/>
                    </a:lnTo>
                    <a:lnTo>
                      <a:pt x="1294" y="464"/>
                    </a:lnTo>
                    <a:lnTo>
                      <a:pt x="1296" y="451"/>
                    </a:lnTo>
                    <a:lnTo>
                      <a:pt x="1299" y="438"/>
                    </a:lnTo>
                    <a:lnTo>
                      <a:pt x="1300" y="424"/>
                    </a:lnTo>
                    <a:lnTo>
                      <a:pt x="1301" y="409"/>
                    </a:lnTo>
                    <a:lnTo>
                      <a:pt x="1300" y="395"/>
                    </a:lnTo>
                    <a:lnTo>
                      <a:pt x="1300" y="380"/>
                    </a:lnTo>
                    <a:lnTo>
                      <a:pt x="1295" y="350"/>
                    </a:lnTo>
                    <a:lnTo>
                      <a:pt x="1289" y="318"/>
                    </a:lnTo>
                    <a:lnTo>
                      <a:pt x="1280" y="284"/>
                    </a:lnTo>
                    <a:lnTo>
                      <a:pt x="1268" y="248"/>
                    </a:lnTo>
                    <a:lnTo>
                      <a:pt x="1256" y="211"/>
                    </a:lnTo>
                    <a:lnTo>
                      <a:pt x="1242" y="172"/>
                    </a:lnTo>
                    <a:close/>
                  </a:path>
                </a:pathLst>
              </a:custGeom>
              <a:solidFill>
                <a:srgbClr val="F8FA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72"/>
              <p:cNvSpPr>
                <a:spLocks/>
              </p:cNvSpPr>
              <p:nvPr/>
            </p:nvSpPr>
            <p:spPr bwMode="auto">
              <a:xfrm>
                <a:off x="2188" y="2578"/>
                <a:ext cx="123" cy="83"/>
              </a:xfrm>
              <a:custGeom>
                <a:avLst/>
                <a:gdLst>
                  <a:gd name="T0" fmla="*/ 187 w 1115"/>
                  <a:gd name="T1" fmla="*/ 654 h 665"/>
                  <a:gd name="T2" fmla="*/ 199 w 1115"/>
                  <a:gd name="T3" fmla="*/ 654 h 665"/>
                  <a:gd name="T4" fmla="*/ 223 w 1115"/>
                  <a:gd name="T5" fmla="*/ 649 h 665"/>
                  <a:gd name="T6" fmla="*/ 285 w 1115"/>
                  <a:gd name="T7" fmla="*/ 627 h 665"/>
                  <a:gd name="T8" fmla="*/ 363 w 1115"/>
                  <a:gd name="T9" fmla="*/ 599 h 665"/>
                  <a:gd name="T10" fmla="*/ 422 w 1115"/>
                  <a:gd name="T11" fmla="*/ 579 h 665"/>
                  <a:gd name="T12" fmla="*/ 484 w 1115"/>
                  <a:gd name="T13" fmla="*/ 562 h 665"/>
                  <a:gd name="T14" fmla="*/ 548 w 1115"/>
                  <a:gd name="T15" fmla="*/ 552 h 665"/>
                  <a:gd name="T16" fmla="*/ 597 w 1115"/>
                  <a:gd name="T17" fmla="*/ 548 h 665"/>
                  <a:gd name="T18" fmla="*/ 630 w 1115"/>
                  <a:gd name="T19" fmla="*/ 549 h 665"/>
                  <a:gd name="T20" fmla="*/ 678 w 1115"/>
                  <a:gd name="T21" fmla="*/ 555 h 665"/>
                  <a:gd name="T22" fmla="*/ 739 w 1115"/>
                  <a:gd name="T23" fmla="*/ 568 h 665"/>
                  <a:gd name="T24" fmla="*/ 798 w 1115"/>
                  <a:gd name="T25" fmla="*/ 585 h 665"/>
                  <a:gd name="T26" fmla="*/ 853 w 1115"/>
                  <a:gd name="T27" fmla="*/ 603 h 665"/>
                  <a:gd name="T28" fmla="*/ 902 w 1115"/>
                  <a:gd name="T29" fmla="*/ 619 h 665"/>
                  <a:gd name="T30" fmla="*/ 946 w 1115"/>
                  <a:gd name="T31" fmla="*/ 628 h 665"/>
                  <a:gd name="T32" fmla="*/ 975 w 1115"/>
                  <a:gd name="T33" fmla="*/ 630 h 665"/>
                  <a:gd name="T34" fmla="*/ 993 w 1115"/>
                  <a:gd name="T35" fmla="*/ 628 h 665"/>
                  <a:gd name="T36" fmla="*/ 1029 w 1115"/>
                  <a:gd name="T37" fmla="*/ 616 h 665"/>
                  <a:gd name="T38" fmla="*/ 1072 w 1115"/>
                  <a:gd name="T39" fmla="*/ 606 h 665"/>
                  <a:gd name="T40" fmla="*/ 1099 w 1115"/>
                  <a:gd name="T41" fmla="*/ 605 h 665"/>
                  <a:gd name="T42" fmla="*/ 1111 w 1115"/>
                  <a:gd name="T43" fmla="*/ 606 h 665"/>
                  <a:gd name="T44" fmla="*/ 1115 w 1115"/>
                  <a:gd name="T45" fmla="*/ 592 h 665"/>
                  <a:gd name="T46" fmla="*/ 1098 w 1115"/>
                  <a:gd name="T47" fmla="*/ 520 h 665"/>
                  <a:gd name="T48" fmla="*/ 1086 w 1115"/>
                  <a:gd name="T49" fmla="*/ 445 h 665"/>
                  <a:gd name="T50" fmla="*/ 1076 w 1115"/>
                  <a:gd name="T51" fmla="*/ 371 h 665"/>
                  <a:gd name="T52" fmla="*/ 1069 w 1115"/>
                  <a:gd name="T53" fmla="*/ 295 h 665"/>
                  <a:gd name="T54" fmla="*/ 1065 w 1115"/>
                  <a:gd name="T55" fmla="*/ 221 h 665"/>
                  <a:gd name="T56" fmla="*/ 1065 w 1115"/>
                  <a:gd name="T57" fmla="*/ 150 h 665"/>
                  <a:gd name="T58" fmla="*/ 1068 w 1115"/>
                  <a:gd name="T59" fmla="*/ 80 h 665"/>
                  <a:gd name="T60" fmla="*/ 1072 w 1115"/>
                  <a:gd name="T61" fmla="*/ 15 h 665"/>
                  <a:gd name="T62" fmla="*/ 1072 w 1115"/>
                  <a:gd name="T63" fmla="*/ 12 h 665"/>
                  <a:gd name="T64" fmla="*/ 1073 w 1115"/>
                  <a:gd name="T65" fmla="*/ 7 h 665"/>
                  <a:gd name="T66" fmla="*/ 1073 w 1115"/>
                  <a:gd name="T67" fmla="*/ 4 h 665"/>
                  <a:gd name="T68" fmla="*/ 1073 w 1115"/>
                  <a:gd name="T69" fmla="*/ 0 h 665"/>
                  <a:gd name="T70" fmla="*/ 985 w 1115"/>
                  <a:gd name="T71" fmla="*/ 25 h 665"/>
                  <a:gd name="T72" fmla="*/ 874 w 1115"/>
                  <a:gd name="T73" fmla="*/ 52 h 665"/>
                  <a:gd name="T74" fmla="*/ 748 w 1115"/>
                  <a:gd name="T75" fmla="*/ 78 h 665"/>
                  <a:gd name="T76" fmla="*/ 612 w 1115"/>
                  <a:gd name="T77" fmla="*/ 101 h 665"/>
                  <a:gd name="T78" fmla="*/ 544 w 1115"/>
                  <a:gd name="T79" fmla="*/ 106 h 665"/>
                  <a:gd name="T80" fmla="*/ 477 w 1115"/>
                  <a:gd name="T81" fmla="*/ 105 h 665"/>
                  <a:gd name="T82" fmla="*/ 413 w 1115"/>
                  <a:gd name="T83" fmla="*/ 99 h 665"/>
                  <a:gd name="T84" fmla="*/ 351 w 1115"/>
                  <a:gd name="T85" fmla="*/ 88 h 665"/>
                  <a:gd name="T86" fmla="*/ 294 w 1115"/>
                  <a:gd name="T87" fmla="*/ 75 h 665"/>
                  <a:gd name="T88" fmla="*/ 240 w 1115"/>
                  <a:gd name="T89" fmla="*/ 58 h 665"/>
                  <a:gd name="T90" fmla="*/ 152 w 1115"/>
                  <a:gd name="T91" fmla="*/ 26 h 665"/>
                  <a:gd name="T92" fmla="*/ 151 w 1115"/>
                  <a:gd name="T93" fmla="*/ 106 h 665"/>
                  <a:gd name="T94" fmla="*/ 143 w 1115"/>
                  <a:gd name="T95" fmla="*/ 187 h 665"/>
                  <a:gd name="T96" fmla="*/ 130 w 1115"/>
                  <a:gd name="T97" fmla="*/ 268 h 665"/>
                  <a:gd name="T98" fmla="*/ 111 w 1115"/>
                  <a:gd name="T99" fmla="*/ 349 h 665"/>
                  <a:gd name="T100" fmla="*/ 89 w 1115"/>
                  <a:gd name="T101" fmla="*/ 429 h 665"/>
                  <a:gd name="T102" fmla="*/ 62 w 1115"/>
                  <a:gd name="T103" fmla="*/ 509 h 665"/>
                  <a:gd name="T104" fmla="*/ 32 w 1115"/>
                  <a:gd name="T105" fmla="*/ 588 h 665"/>
                  <a:gd name="T106" fmla="*/ 0 w 1115"/>
                  <a:gd name="T107" fmla="*/ 665 h 665"/>
                  <a:gd name="T108" fmla="*/ 48 w 1115"/>
                  <a:gd name="T109" fmla="*/ 659 h 665"/>
                  <a:gd name="T110" fmla="*/ 100 w 1115"/>
                  <a:gd name="T111" fmla="*/ 654 h 665"/>
                  <a:gd name="T112" fmla="*/ 148 w 1115"/>
                  <a:gd name="T113" fmla="*/ 652 h 665"/>
                  <a:gd name="T114" fmla="*/ 182 w 1115"/>
                  <a:gd name="T115" fmla="*/ 654 h 66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15"/>
                  <a:gd name="T175" fmla="*/ 0 h 665"/>
                  <a:gd name="T176" fmla="*/ 1115 w 1115"/>
                  <a:gd name="T177" fmla="*/ 665 h 66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15" h="665">
                    <a:moveTo>
                      <a:pt x="182" y="654"/>
                    </a:moveTo>
                    <a:lnTo>
                      <a:pt x="187" y="654"/>
                    </a:lnTo>
                    <a:lnTo>
                      <a:pt x="194" y="654"/>
                    </a:lnTo>
                    <a:lnTo>
                      <a:pt x="199" y="654"/>
                    </a:lnTo>
                    <a:lnTo>
                      <a:pt x="207" y="653"/>
                    </a:lnTo>
                    <a:lnTo>
                      <a:pt x="223" y="649"/>
                    </a:lnTo>
                    <a:lnTo>
                      <a:pt x="242" y="642"/>
                    </a:lnTo>
                    <a:lnTo>
                      <a:pt x="285" y="627"/>
                    </a:lnTo>
                    <a:lnTo>
                      <a:pt x="335" y="608"/>
                    </a:lnTo>
                    <a:lnTo>
                      <a:pt x="363" y="599"/>
                    </a:lnTo>
                    <a:lnTo>
                      <a:pt x="392" y="588"/>
                    </a:lnTo>
                    <a:lnTo>
                      <a:pt x="422" y="579"/>
                    </a:lnTo>
                    <a:lnTo>
                      <a:pt x="452" y="571"/>
                    </a:lnTo>
                    <a:lnTo>
                      <a:pt x="484" y="562"/>
                    </a:lnTo>
                    <a:lnTo>
                      <a:pt x="516" y="556"/>
                    </a:lnTo>
                    <a:lnTo>
                      <a:pt x="548" y="552"/>
                    </a:lnTo>
                    <a:lnTo>
                      <a:pt x="582" y="549"/>
                    </a:lnTo>
                    <a:lnTo>
                      <a:pt x="597" y="548"/>
                    </a:lnTo>
                    <a:lnTo>
                      <a:pt x="614" y="549"/>
                    </a:lnTo>
                    <a:lnTo>
                      <a:pt x="630" y="549"/>
                    </a:lnTo>
                    <a:lnTo>
                      <a:pt x="646" y="551"/>
                    </a:lnTo>
                    <a:lnTo>
                      <a:pt x="678" y="555"/>
                    </a:lnTo>
                    <a:lnTo>
                      <a:pt x="709" y="560"/>
                    </a:lnTo>
                    <a:lnTo>
                      <a:pt x="739" y="568"/>
                    </a:lnTo>
                    <a:lnTo>
                      <a:pt x="769" y="576"/>
                    </a:lnTo>
                    <a:lnTo>
                      <a:pt x="798" y="585"/>
                    </a:lnTo>
                    <a:lnTo>
                      <a:pt x="826" y="595"/>
                    </a:lnTo>
                    <a:lnTo>
                      <a:pt x="853" y="603"/>
                    </a:lnTo>
                    <a:lnTo>
                      <a:pt x="878" y="611"/>
                    </a:lnTo>
                    <a:lnTo>
                      <a:pt x="902" y="619"/>
                    </a:lnTo>
                    <a:lnTo>
                      <a:pt x="925" y="624"/>
                    </a:lnTo>
                    <a:lnTo>
                      <a:pt x="946" y="628"/>
                    </a:lnTo>
                    <a:lnTo>
                      <a:pt x="966" y="630"/>
                    </a:lnTo>
                    <a:lnTo>
                      <a:pt x="975" y="630"/>
                    </a:lnTo>
                    <a:lnTo>
                      <a:pt x="984" y="629"/>
                    </a:lnTo>
                    <a:lnTo>
                      <a:pt x="993" y="628"/>
                    </a:lnTo>
                    <a:lnTo>
                      <a:pt x="1001" y="625"/>
                    </a:lnTo>
                    <a:lnTo>
                      <a:pt x="1029" y="616"/>
                    </a:lnTo>
                    <a:lnTo>
                      <a:pt x="1053" y="610"/>
                    </a:lnTo>
                    <a:lnTo>
                      <a:pt x="1072" y="606"/>
                    </a:lnTo>
                    <a:lnTo>
                      <a:pt x="1088" y="605"/>
                    </a:lnTo>
                    <a:lnTo>
                      <a:pt x="1099" y="605"/>
                    </a:lnTo>
                    <a:lnTo>
                      <a:pt x="1107" y="605"/>
                    </a:lnTo>
                    <a:lnTo>
                      <a:pt x="1111" y="606"/>
                    </a:lnTo>
                    <a:lnTo>
                      <a:pt x="1113" y="606"/>
                    </a:lnTo>
                    <a:lnTo>
                      <a:pt x="1115" y="592"/>
                    </a:lnTo>
                    <a:lnTo>
                      <a:pt x="1106" y="555"/>
                    </a:lnTo>
                    <a:lnTo>
                      <a:pt x="1098" y="520"/>
                    </a:lnTo>
                    <a:lnTo>
                      <a:pt x="1091" y="482"/>
                    </a:lnTo>
                    <a:lnTo>
                      <a:pt x="1086" y="445"/>
                    </a:lnTo>
                    <a:lnTo>
                      <a:pt x="1080" y="409"/>
                    </a:lnTo>
                    <a:lnTo>
                      <a:pt x="1076" y="371"/>
                    </a:lnTo>
                    <a:lnTo>
                      <a:pt x="1072" y="333"/>
                    </a:lnTo>
                    <a:lnTo>
                      <a:pt x="1069" y="295"/>
                    </a:lnTo>
                    <a:lnTo>
                      <a:pt x="1067" y="259"/>
                    </a:lnTo>
                    <a:lnTo>
                      <a:pt x="1065" y="221"/>
                    </a:lnTo>
                    <a:lnTo>
                      <a:pt x="1065" y="185"/>
                    </a:lnTo>
                    <a:lnTo>
                      <a:pt x="1065" y="150"/>
                    </a:lnTo>
                    <a:lnTo>
                      <a:pt x="1065" y="114"/>
                    </a:lnTo>
                    <a:lnTo>
                      <a:pt x="1068" y="80"/>
                    </a:lnTo>
                    <a:lnTo>
                      <a:pt x="1070" y="47"/>
                    </a:lnTo>
                    <a:lnTo>
                      <a:pt x="1072" y="15"/>
                    </a:lnTo>
                    <a:lnTo>
                      <a:pt x="1072" y="13"/>
                    </a:lnTo>
                    <a:lnTo>
                      <a:pt x="1072" y="12"/>
                    </a:lnTo>
                    <a:lnTo>
                      <a:pt x="1072" y="9"/>
                    </a:lnTo>
                    <a:lnTo>
                      <a:pt x="1073" y="7"/>
                    </a:lnTo>
                    <a:lnTo>
                      <a:pt x="1073" y="6"/>
                    </a:lnTo>
                    <a:lnTo>
                      <a:pt x="1073" y="4"/>
                    </a:lnTo>
                    <a:lnTo>
                      <a:pt x="1073" y="2"/>
                    </a:lnTo>
                    <a:lnTo>
                      <a:pt x="1073" y="0"/>
                    </a:lnTo>
                    <a:lnTo>
                      <a:pt x="1032" y="12"/>
                    </a:lnTo>
                    <a:lnTo>
                      <a:pt x="985" y="25"/>
                    </a:lnTo>
                    <a:lnTo>
                      <a:pt x="932" y="37"/>
                    </a:lnTo>
                    <a:lnTo>
                      <a:pt x="874" y="52"/>
                    </a:lnTo>
                    <a:lnTo>
                      <a:pt x="812" y="66"/>
                    </a:lnTo>
                    <a:lnTo>
                      <a:pt x="748" y="78"/>
                    </a:lnTo>
                    <a:lnTo>
                      <a:pt x="680" y="91"/>
                    </a:lnTo>
                    <a:lnTo>
                      <a:pt x="612" y="101"/>
                    </a:lnTo>
                    <a:lnTo>
                      <a:pt x="578" y="104"/>
                    </a:lnTo>
                    <a:lnTo>
                      <a:pt x="544" y="106"/>
                    </a:lnTo>
                    <a:lnTo>
                      <a:pt x="510" y="107"/>
                    </a:lnTo>
                    <a:lnTo>
                      <a:pt x="477" y="105"/>
                    </a:lnTo>
                    <a:lnTo>
                      <a:pt x="444" y="103"/>
                    </a:lnTo>
                    <a:lnTo>
                      <a:pt x="413" y="99"/>
                    </a:lnTo>
                    <a:lnTo>
                      <a:pt x="382" y="95"/>
                    </a:lnTo>
                    <a:lnTo>
                      <a:pt x="351" y="88"/>
                    </a:lnTo>
                    <a:lnTo>
                      <a:pt x="322" y="82"/>
                    </a:lnTo>
                    <a:lnTo>
                      <a:pt x="294" y="75"/>
                    </a:lnTo>
                    <a:lnTo>
                      <a:pt x="266" y="67"/>
                    </a:lnTo>
                    <a:lnTo>
                      <a:pt x="240" y="58"/>
                    </a:lnTo>
                    <a:lnTo>
                      <a:pt x="194" y="42"/>
                    </a:lnTo>
                    <a:lnTo>
                      <a:pt x="152" y="26"/>
                    </a:lnTo>
                    <a:lnTo>
                      <a:pt x="152" y="66"/>
                    </a:lnTo>
                    <a:lnTo>
                      <a:pt x="151" y="106"/>
                    </a:lnTo>
                    <a:lnTo>
                      <a:pt x="148" y="147"/>
                    </a:lnTo>
                    <a:lnTo>
                      <a:pt x="143" y="187"/>
                    </a:lnTo>
                    <a:lnTo>
                      <a:pt x="137" y="228"/>
                    </a:lnTo>
                    <a:lnTo>
                      <a:pt x="130" y="268"/>
                    </a:lnTo>
                    <a:lnTo>
                      <a:pt x="121" y="309"/>
                    </a:lnTo>
                    <a:lnTo>
                      <a:pt x="111" y="349"/>
                    </a:lnTo>
                    <a:lnTo>
                      <a:pt x="101" y="389"/>
                    </a:lnTo>
                    <a:lnTo>
                      <a:pt x="89" y="429"/>
                    </a:lnTo>
                    <a:lnTo>
                      <a:pt x="75" y="470"/>
                    </a:lnTo>
                    <a:lnTo>
                      <a:pt x="62" y="509"/>
                    </a:lnTo>
                    <a:lnTo>
                      <a:pt x="48" y="549"/>
                    </a:lnTo>
                    <a:lnTo>
                      <a:pt x="32" y="588"/>
                    </a:lnTo>
                    <a:lnTo>
                      <a:pt x="16" y="627"/>
                    </a:lnTo>
                    <a:lnTo>
                      <a:pt x="0" y="665"/>
                    </a:lnTo>
                    <a:lnTo>
                      <a:pt x="22" y="662"/>
                    </a:lnTo>
                    <a:lnTo>
                      <a:pt x="48" y="659"/>
                    </a:lnTo>
                    <a:lnTo>
                      <a:pt x="74" y="657"/>
                    </a:lnTo>
                    <a:lnTo>
                      <a:pt x="100" y="654"/>
                    </a:lnTo>
                    <a:lnTo>
                      <a:pt x="125" y="653"/>
                    </a:lnTo>
                    <a:lnTo>
                      <a:pt x="148" y="652"/>
                    </a:lnTo>
                    <a:lnTo>
                      <a:pt x="167" y="652"/>
                    </a:lnTo>
                    <a:lnTo>
                      <a:pt x="182" y="654"/>
                    </a:lnTo>
                    <a:close/>
                  </a:path>
                </a:pathLst>
              </a:custGeom>
              <a:solidFill>
                <a:srgbClr val="047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73"/>
              <p:cNvSpPr>
                <a:spLocks/>
              </p:cNvSpPr>
              <p:nvPr/>
            </p:nvSpPr>
            <p:spPr bwMode="auto">
              <a:xfrm>
                <a:off x="2678" y="1554"/>
                <a:ext cx="245" cy="219"/>
              </a:xfrm>
              <a:custGeom>
                <a:avLst/>
                <a:gdLst>
                  <a:gd name="T0" fmla="*/ 1431 w 2203"/>
                  <a:gd name="T1" fmla="*/ 808 h 1756"/>
                  <a:gd name="T2" fmla="*/ 1300 w 2203"/>
                  <a:gd name="T3" fmla="*/ 974 h 1756"/>
                  <a:gd name="T4" fmla="*/ 1117 w 2203"/>
                  <a:gd name="T5" fmla="*/ 801 h 1756"/>
                  <a:gd name="T6" fmla="*/ 1077 w 2203"/>
                  <a:gd name="T7" fmla="*/ 813 h 1756"/>
                  <a:gd name="T8" fmla="*/ 945 w 2203"/>
                  <a:gd name="T9" fmla="*/ 1024 h 1756"/>
                  <a:gd name="T10" fmla="*/ 755 w 2203"/>
                  <a:gd name="T11" fmla="*/ 1268 h 1756"/>
                  <a:gd name="T12" fmla="*/ 730 w 2203"/>
                  <a:gd name="T13" fmla="*/ 1143 h 1756"/>
                  <a:gd name="T14" fmla="*/ 749 w 2203"/>
                  <a:gd name="T15" fmla="*/ 954 h 1756"/>
                  <a:gd name="T16" fmla="*/ 647 w 2203"/>
                  <a:gd name="T17" fmla="*/ 1075 h 1756"/>
                  <a:gd name="T18" fmla="*/ 480 w 2203"/>
                  <a:gd name="T19" fmla="*/ 1346 h 1756"/>
                  <a:gd name="T20" fmla="*/ 350 w 2203"/>
                  <a:gd name="T21" fmla="*/ 1487 h 1756"/>
                  <a:gd name="T22" fmla="*/ 243 w 2203"/>
                  <a:gd name="T23" fmla="*/ 1718 h 1756"/>
                  <a:gd name="T24" fmla="*/ 137 w 2203"/>
                  <a:gd name="T25" fmla="*/ 1720 h 1756"/>
                  <a:gd name="T26" fmla="*/ 34 w 2203"/>
                  <a:gd name="T27" fmla="*/ 1645 h 1756"/>
                  <a:gd name="T28" fmla="*/ 1 w 2203"/>
                  <a:gd name="T29" fmla="*/ 1309 h 1756"/>
                  <a:gd name="T30" fmla="*/ 44 w 2203"/>
                  <a:gd name="T31" fmla="*/ 1098 h 1756"/>
                  <a:gd name="T32" fmla="*/ 192 w 2203"/>
                  <a:gd name="T33" fmla="*/ 864 h 1756"/>
                  <a:gd name="T34" fmla="*/ 402 w 2203"/>
                  <a:gd name="T35" fmla="*/ 714 h 1756"/>
                  <a:gd name="T36" fmla="*/ 608 w 2203"/>
                  <a:gd name="T37" fmla="*/ 628 h 1756"/>
                  <a:gd name="T38" fmla="*/ 564 w 2203"/>
                  <a:gd name="T39" fmla="*/ 597 h 1756"/>
                  <a:gd name="T40" fmla="*/ 380 w 2203"/>
                  <a:gd name="T41" fmla="*/ 621 h 1756"/>
                  <a:gd name="T42" fmla="*/ 119 w 2203"/>
                  <a:gd name="T43" fmla="*/ 722 h 1756"/>
                  <a:gd name="T44" fmla="*/ 214 w 2203"/>
                  <a:gd name="T45" fmla="*/ 635 h 1756"/>
                  <a:gd name="T46" fmla="*/ 522 w 2203"/>
                  <a:gd name="T47" fmla="*/ 537 h 1756"/>
                  <a:gd name="T48" fmla="*/ 596 w 2203"/>
                  <a:gd name="T49" fmla="*/ 503 h 1756"/>
                  <a:gd name="T50" fmla="*/ 244 w 2203"/>
                  <a:gd name="T51" fmla="*/ 400 h 1756"/>
                  <a:gd name="T52" fmla="*/ 166 w 2203"/>
                  <a:gd name="T53" fmla="*/ 353 h 1756"/>
                  <a:gd name="T54" fmla="*/ 412 w 2203"/>
                  <a:gd name="T55" fmla="*/ 311 h 1756"/>
                  <a:gd name="T56" fmla="*/ 756 w 2203"/>
                  <a:gd name="T57" fmla="*/ 320 h 1756"/>
                  <a:gd name="T58" fmla="*/ 626 w 2203"/>
                  <a:gd name="T59" fmla="*/ 198 h 1756"/>
                  <a:gd name="T60" fmla="*/ 447 w 2203"/>
                  <a:gd name="T61" fmla="*/ 44 h 1756"/>
                  <a:gd name="T62" fmla="*/ 711 w 2203"/>
                  <a:gd name="T63" fmla="*/ 147 h 1756"/>
                  <a:gd name="T64" fmla="*/ 988 w 2203"/>
                  <a:gd name="T65" fmla="*/ 303 h 1756"/>
                  <a:gd name="T66" fmla="*/ 1061 w 2203"/>
                  <a:gd name="T67" fmla="*/ 306 h 1756"/>
                  <a:gd name="T68" fmla="*/ 1021 w 2203"/>
                  <a:gd name="T69" fmla="*/ 194 h 1756"/>
                  <a:gd name="T70" fmla="*/ 1004 w 2203"/>
                  <a:gd name="T71" fmla="*/ 127 h 1756"/>
                  <a:gd name="T72" fmla="*/ 1181 w 2203"/>
                  <a:gd name="T73" fmla="*/ 210 h 1756"/>
                  <a:gd name="T74" fmla="*/ 1284 w 2203"/>
                  <a:gd name="T75" fmla="*/ 294 h 1756"/>
                  <a:gd name="T76" fmla="*/ 1406 w 2203"/>
                  <a:gd name="T77" fmla="*/ 171 h 1756"/>
                  <a:gd name="T78" fmla="*/ 1686 w 2203"/>
                  <a:gd name="T79" fmla="*/ 5 h 1756"/>
                  <a:gd name="T80" fmla="*/ 1547 w 2203"/>
                  <a:gd name="T81" fmla="*/ 177 h 1756"/>
                  <a:gd name="T82" fmla="*/ 1504 w 2203"/>
                  <a:gd name="T83" fmla="*/ 324 h 1756"/>
                  <a:gd name="T84" fmla="*/ 1667 w 2203"/>
                  <a:gd name="T85" fmla="*/ 362 h 1756"/>
                  <a:gd name="T86" fmla="*/ 1909 w 2203"/>
                  <a:gd name="T87" fmla="*/ 411 h 1756"/>
                  <a:gd name="T88" fmla="*/ 2000 w 2203"/>
                  <a:gd name="T89" fmla="*/ 463 h 1756"/>
                  <a:gd name="T90" fmla="*/ 1943 w 2203"/>
                  <a:gd name="T91" fmla="*/ 487 h 1756"/>
                  <a:gd name="T92" fmla="*/ 1886 w 2203"/>
                  <a:gd name="T93" fmla="*/ 520 h 1756"/>
                  <a:gd name="T94" fmla="*/ 2083 w 2203"/>
                  <a:gd name="T95" fmla="*/ 686 h 1756"/>
                  <a:gd name="T96" fmla="*/ 2172 w 2203"/>
                  <a:gd name="T97" fmla="*/ 874 h 1756"/>
                  <a:gd name="T98" fmla="*/ 2203 w 2203"/>
                  <a:gd name="T99" fmla="*/ 1155 h 1756"/>
                  <a:gd name="T100" fmla="*/ 2174 w 2203"/>
                  <a:gd name="T101" fmla="*/ 1377 h 1756"/>
                  <a:gd name="T102" fmla="*/ 2116 w 2203"/>
                  <a:gd name="T103" fmla="*/ 1301 h 1756"/>
                  <a:gd name="T104" fmla="*/ 2039 w 2203"/>
                  <a:gd name="T105" fmla="*/ 1026 h 1756"/>
                  <a:gd name="T106" fmla="*/ 1945 w 2203"/>
                  <a:gd name="T107" fmla="*/ 961 h 1756"/>
                  <a:gd name="T108" fmla="*/ 1876 w 2203"/>
                  <a:gd name="T109" fmla="*/ 822 h 1756"/>
                  <a:gd name="T110" fmla="*/ 1848 w 2203"/>
                  <a:gd name="T111" fmla="*/ 875 h 1756"/>
                  <a:gd name="T112" fmla="*/ 1846 w 2203"/>
                  <a:gd name="T113" fmla="*/ 926 h 1756"/>
                  <a:gd name="T114" fmla="*/ 1817 w 2203"/>
                  <a:gd name="T115" fmla="*/ 950 h 1756"/>
                  <a:gd name="T116" fmla="*/ 1633 w 2203"/>
                  <a:gd name="T117" fmla="*/ 774 h 1756"/>
                  <a:gd name="T118" fmla="*/ 1528 w 2203"/>
                  <a:gd name="T119" fmla="*/ 602 h 175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203"/>
                  <a:gd name="T181" fmla="*/ 0 h 1756"/>
                  <a:gd name="T182" fmla="*/ 2203 w 2203"/>
                  <a:gd name="T183" fmla="*/ 1756 h 175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203" h="1756">
                    <a:moveTo>
                      <a:pt x="1522" y="584"/>
                    </a:moveTo>
                    <a:lnTo>
                      <a:pt x="1518" y="592"/>
                    </a:lnTo>
                    <a:lnTo>
                      <a:pt x="1511" y="616"/>
                    </a:lnTo>
                    <a:lnTo>
                      <a:pt x="1498" y="651"/>
                    </a:lnTo>
                    <a:lnTo>
                      <a:pt x="1482" y="693"/>
                    </a:lnTo>
                    <a:lnTo>
                      <a:pt x="1464" y="740"/>
                    </a:lnTo>
                    <a:lnTo>
                      <a:pt x="1443" y="786"/>
                    </a:lnTo>
                    <a:lnTo>
                      <a:pt x="1431" y="808"/>
                    </a:lnTo>
                    <a:lnTo>
                      <a:pt x="1421" y="829"/>
                    </a:lnTo>
                    <a:lnTo>
                      <a:pt x="1410" y="848"/>
                    </a:lnTo>
                    <a:lnTo>
                      <a:pt x="1399" y="864"/>
                    </a:lnTo>
                    <a:lnTo>
                      <a:pt x="1380" y="888"/>
                    </a:lnTo>
                    <a:lnTo>
                      <a:pt x="1361" y="912"/>
                    </a:lnTo>
                    <a:lnTo>
                      <a:pt x="1341" y="934"/>
                    </a:lnTo>
                    <a:lnTo>
                      <a:pt x="1320" y="955"/>
                    </a:lnTo>
                    <a:lnTo>
                      <a:pt x="1300" y="974"/>
                    </a:lnTo>
                    <a:lnTo>
                      <a:pt x="1280" y="991"/>
                    </a:lnTo>
                    <a:lnTo>
                      <a:pt x="1261" y="1007"/>
                    </a:lnTo>
                    <a:lnTo>
                      <a:pt x="1243" y="1022"/>
                    </a:lnTo>
                    <a:lnTo>
                      <a:pt x="1210" y="1044"/>
                    </a:lnTo>
                    <a:lnTo>
                      <a:pt x="1184" y="1062"/>
                    </a:lnTo>
                    <a:lnTo>
                      <a:pt x="1166" y="1072"/>
                    </a:lnTo>
                    <a:lnTo>
                      <a:pt x="1159" y="1076"/>
                    </a:lnTo>
                    <a:lnTo>
                      <a:pt x="1117" y="801"/>
                    </a:lnTo>
                    <a:lnTo>
                      <a:pt x="1116" y="799"/>
                    </a:lnTo>
                    <a:lnTo>
                      <a:pt x="1113" y="795"/>
                    </a:lnTo>
                    <a:lnTo>
                      <a:pt x="1109" y="794"/>
                    </a:lnTo>
                    <a:lnTo>
                      <a:pt x="1105" y="794"/>
                    </a:lnTo>
                    <a:lnTo>
                      <a:pt x="1100" y="795"/>
                    </a:lnTo>
                    <a:lnTo>
                      <a:pt x="1094" y="798"/>
                    </a:lnTo>
                    <a:lnTo>
                      <a:pt x="1086" y="804"/>
                    </a:lnTo>
                    <a:lnTo>
                      <a:pt x="1077" y="813"/>
                    </a:lnTo>
                    <a:lnTo>
                      <a:pt x="1067" y="824"/>
                    </a:lnTo>
                    <a:lnTo>
                      <a:pt x="1055" y="840"/>
                    </a:lnTo>
                    <a:lnTo>
                      <a:pt x="1041" y="859"/>
                    </a:lnTo>
                    <a:lnTo>
                      <a:pt x="1026" y="884"/>
                    </a:lnTo>
                    <a:lnTo>
                      <a:pt x="1008" y="914"/>
                    </a:lnTo>
                    <a:lnTo>
                      <a:pt x="988" y="950"/>
                    </a:lnTo>
                    <a:lnTo>
                      <a:pt x="967" y="987"/>
                    </a:lnTo>
                    <a:lnTo>
                      <a:pt x="945" y="1024"/>
                    </a:lnTo>
                    <a:lnTo>
                      <a:pt x="923" y="1058"/>
                    </a:lnTo>
                    <a:lnTo>
                      <a:pt x="901" y="1090"/>
                    </a:lnTo>
                    <a:lnTo>
                      <a:pt x="880" y="1120"/>
                    </a:lnTo>
                    <a:lnTo>
                      <a:pt x="858" y="1148"/>
                    </a:lnTo>
                    <a:lnTo>
                      <a:pt x="837" y="1175"/>
                    </a:lnTo>
                    <a:lnTo>
                      <a:pt x="818" y="1198"/>
                    </a:lnTo>
                    <a:lnTo>
                      <a:pt x="783" y="1239"/>
                    </a:lnTo>
                    <a:lnTo>
                      <a:pt x="755" y="1268"/>
                    </a:lnTo>
                    <a:lnTo>
                      <a:pt x="737" y="1287"/>
                    </a:lnTo>
                    <a:lnTo>
                      <a:pt x="730" y="1293"/>
                    </a:lnTo>
                    <a:lnTo>
                      <a:pt x="730" y="1287"/>
                    </a:lnTo>
                    <a:lnTo>
                      <a:pt x="730" y="1270"/>
                    </a:lnTo>
                    <a:lnTo>
                      <a:pt x="730" y="1245"/>
                    </a:lnTo>
                    <a:lnTo>
                      <a:pt x="730" y="1214"/>
                    </a:lnTo>
                    <a:lnTo>
                      <a:pt x="730" y="1180"/>
                    </a:lnTo>
                    <a:lnTo>
                      <a:pt x="730" y="1143"/>
                    </a:lnTo>
                    <a:lnTo>
                      <a:pt x="730" y="1108"/>
                    </a:lnTo>
                    <a:lnTo>
                      <a:pt x="730" y="1076"/>
                    </a:lnTo>
                    <a:lnTo>
                      <a:pt x="731" y="1060"/>
                    </a:lnTo>
                    <a:lnTo>
                      <a:pt x="732" y="1044"/>
                    </a:lnTo>
                    <a:lnTo>
                      <a:pt x="734" y="1029"/>
                    </a:lnTo>
                    <a:lnTo>
                      <a:pt x="736" y="1013"/>
                    </a:lnTo>
                    <a:lnTo>
                      <a:pt x="742" y="982"/>
                    </a:lnTo>
                    <a:lnTo>
                      <a:pt x="749" y="954"/>
                    </a:lnTo>
                    <a:lnTo>
                      <a:pt x="756" y="929"/>
                    </a:lnTo>
                    <a:lnTo>
                      <a:pt x="761" y="910"/>
                    </a:lnTo>
                    <a:lnTo>
                      <a:pt x="766" y="897"/>
                    </a:lnTo>
                    <a:lnTo>
                      <a:pt x="767" y="893"/>
                    </a:lnTo>
                    <a:lnTo>
                      <a:pt x="757" y="907"/>
                    </a:lnTo>
                    <a:lnTo>
                      <a:pt x="730" y="948"/>
                    </a:lnTo>
                    <a:lnTo>
                      <a:pt x="691" y="1005"/>
                    </a:lnTo>
                    <a:lnTo>
                      <a:pt x="647" y="1075"/>
                    </a:lnTo>
                    <a:lnTo>
                      <a:pt x="599" y="1146"/>
                    </a:lnTo>
                    <a:lnTo>
                      <a:pt x="555" y="1216"/>
                    </a:lnTo>
                    <a:lnTo>
                      <a:pt x="536" y="1247"/>
                    </a:lnTo>
                    <a:lnTo>
                      <a:pt x="519" y="1275"/>
                    </a:lnTo>
                    <a:lnTo>
                      <a:pt x="506" y="1298"/>
                    </a:lnTo>
                    <a:lnTo>
                      <a:pt x="497" y="1316"/>
                    </a:lnTo>
                    <a:lnTo>
                      <a:pt x="489" y="1331"/>
                    </a:lnTo>
                    <a:lnTo>
                      <a:pt x="480" y="1346"/>
                    </a:lnTo>
                    <a:lnTo>
                      <a:pt x="470" y="1361"/>
                    </a:lnTo>
                    <a:lnTo>
                      <a:pt x="459" y="1376"/>
                    </a:lnTo>
                    <a:lnTo>
                      <a:pt x="435" y="1405"/>
                    </a:lnTo>
                    <a:lnTo>
                      <a:pt x="410" y="1432"/>
                    </a:lnTo>
                    <a:lnTo>
                      <a:pt x="387" y="1454"/>
                    </a:lnTo>
                    <a:lnTo>
                      <a:pt x="368" y="1472"/>
                    </a:lnTo>
                    <a:lnTo>
                      <a:pt x="354" y="1483"/>
                    </a:lnTo>
                    <a:lnTo>
                      <a:pt x="350" y="1487"/>
                    </a:lnTo>
                    <a:lnTo>
                      <a:pt x="325" y="1613"/>
                    </a:lnTo>
                    <a:lnTo>
                      <a:pt x="325" y="1744"/>
                    </a:lnTo>
                    <a:lnTo>
                      <a:pt x="322" y="1743"/>
                    </a:lnTo>
                    <a:lnTo>
                      <a:pt x="313" y="1740"/>
                    </a:lnTo>
                    <a:lnTo>
                      <a:pt x="299" y="1736"/>
                    </a:lnTo>
                    <a:lnTo>
                      <a:pt x="281" y="1729"/>
                    </a:lnTo>
                    <a:lnTo>
                      <a:pt x="262" y="1724"/>
                    </a:lnTo>
                    <a:lnTo>
                      <a:pt x="243" y="1718"/>
                    </a:lnTo>
                    <a:lnTo>
                      <a:pt x="225" y="1714"/>
                    </a:lnTo>
                    <a:lnTo>
                      <a:pt x="209" y="1711"/>
                    </a:lnTo>
                    <a:lnTo>
                      <a:pt x="202" y="1710"/>
                    </a:lnTo>
                    <a:lnTo>
                      <a:pt x="194" y="1710"/>
                    </a:lnTo>
                    <a:lnTo>
                      <a:pt x="185" y="1711"/>
                    </a:lnTo>
                    <a:lnTo>
                      <a:pt x="175" y="1712"/>
                    </a:lnTo>
                    <a:lnTo>
                      <a:pt x="156" y="1715"/>
                    </a:lnTo>
                    <a:lnTo>
                      <a:pt x="137" y="1720"/>
                    </a:lnTo>
                    <a:lnTo>
                      <a:pt x="119" y="1724"/>
                    </a:lnTo>
                    <a:lnTo>
                      <a:pt x="106" y="1729"/>
                    </a:lnTo>
                    <a:lnTo>
                      <a:pt x="96" y="1733"/>
                    </a:lnTo>
                    <a:lnTo>
                      <a:pt x="92" y="1734"/>
                    </a:lnTo>
                    <a:lnTo>
                      <a:pt x="62" y="1756"/>
                    </a:lnTo>
                    <a:lnTo>
                      <a:pt x="57" y="1737"/>
                    </a:lnTo>
                    <a:lnTo>
                      <a:pt x="42" y="1683"/>
                    </a:lnTo>
                    <a:lnTo>
                      <a:pt x="34" y="1645"/>
                    </a:lnTo>
                    <a:lnTo>
                      <a:pt x="26" y="1603"/>
                    </a:lnTo>
                    <a:lnTo>
                      <a:pt x="18" y="1555"/>
                    </a:lnTo>
                    <a:lnTo>
                      <a:pt x="10" y="1504"/>
                    </a:lnTo>
                    <a:lnTo>
                      <a:pt x="4" y="1450"/>
                    </a:lnTo>
                    <a:lnTo>
                      <a:pt x="1" y="1394"/>
                    </a:lnTo>
                    <a:lnTo>
                      <a:pt x="0" y="1366"/>
                    </a:lnTo>
                    <a:lnTo>
                      <a:pt x="0" y="1338"/>
                    </a:lnTo>
                    <a:lnTo>
                      <a:pt x="1" y="1309"/>
                    </a:lnTo>
                    <a:lnTo>
                      <a:pt x="2" y="1280"/>
                    </a:lnTo>
                    <a:lnTo>
                      <a:pt x="4" y="1253"/>
                    </a:lnTo>
                    <a:lnTo>
                      <a:pt x="9" y="1225"/>
                    </a:lnTo>
                    <a:lnTo>
                      <a:pt x="13" y="1198"/>
                    </a:lnTo>
                    <a:lnTo>
                      <a:pt x="19" y="1172"/>
                    </a:lnTo>
                    <a:lnTo>
                      <a:pt x="26" y="1146"/>
                    </a:lnTo>
                    <a:lnTo>
                      <a:pt x="34" y="1122"/>
                    </a:lnTo>
                    <a:lnTo>
                      <a:pt x="44" y="1098"/>
                    </a:lnTo>
                    <a:lnTo>
                      <a:pt x="56" y="1076"/>
                    </a:lnTo>
                    <a:lnTo>
                      <a:pt x="79" y="1034"/>
                    </a:lnTo>
                    <a:lnTo>
                      <a:pt x="100" y="997"/>
                    </a:lnTo>
                    <a:lnTo>
                      <a:pt x="120" y="963"/>
                    </a:lnTo>
                    <a:lnTo>
                      <a:pt x="139" y="933"/>
                    </a:lnTo>
                    <a:lnTo>
                      <a:pt x="157" y="907"/>
                    </a:lnTo>
                    <a:lnTo>
                      <a:pt x="175" y="884"/>
                    </a:lnTo>
                    <a:lnTo>
                      <a:pt x="192" y="864"/>
                    </a:lnTo>
                    <a:lnTo>
                      <a:pt x="208" y="845"/>
                    </a:lnTo>
                    <a:lnTo>
                      <a:pt x="225" y="828"/>
                    </a:lnTo>
                    <a:lnTo>
                      <a:pt x="241" y="814"/>
                    </a:lnTo>
                    <a:lnTo>
                      <a:pt x="259" y="799"/>
                    </a:lnTo>
                    <a:lnTo>
                      <a:pt x="275" y="787"/>
                    </a:lnTo>
                    <a:lnTo>
                      <a:pt x="313" y="763"/>
                    </a:lnTo>
                    <a:lnTo>
                      <a:pt x="357" y="738"/>
                    </a:lnTo>
                    <a:lnTo>
                      <a:pt x="402" y="714"/>
                    </a:lnTo>
                    <a:lnTo>
                      <a:pt x="447" y="692"/>
                    </a:lnTo>
                    <a:lnTo>
                      <a:pt x="489" y="673"/>
                    </a:lnTo>
                    <a:lnTo>
                      <a:pt x="528" y="658"/>
                    </a:lnTo>
                    <a:lnTo>
                      <a:pt x="561" y="645"/>
                    </a:lnTo>
                    <a:lnTo>
                      <a:pt x="585" y="637"/>
                    </a:lnTo>
                    <a:lnTo>
                      <a:pt x="602" y="632"/>
                    </a:lnTo>
                    <a:lnTo>
                      <a:pt x="608" y="630"/>
                    </a:lnTo>
                    <a:lnTo>
                      <a:pt x="608" y="628"/>
                    </a:lnTo>
                    <a:lnTo>
                      <a:pt x="606" y="621"/>
                    </a:lnTo>
                    <a:lnTo>
                      <a:pt x="604" y="618"/>
                    </a:lnTo>
                    <a:lnTo>
                      <a:pt x="602" y="614"/>
                    </a:lnTo>
                    <a:lnTo>
                      <a:pt x="597" y="611"/>
                    </a:lnTo>
                    <a:lnTo>
                      <a:pt x="592" y="607"/>
                    </a:lnTo>
                    <a:lnTo>
                      <a:pt x="585" y="603"/>
                    </a:lnTo>
                    <a:lnTo>
                      <a:pt x="576" y="599"/>
                    </a:lnTo>
                    <a:lnTo>
                      <a:pt x="564" y="597"/>
                    </a:lnTo>
                    <a:lnTo>
                      <a:pt x="551" y="595"/>
                    </a:lnTo>
                    <a:lnTo>
                      <a:pt x="534" y="595"/>
                    </a:lnTo>
                    <a:lnTo>
                      <a:pt x="515" y="595"/>
                    </a:lnTo>
                    <a:lnTo>
                      <a:pt x="493" y="597"/>
                    </a:lnTo>
                    <a:lnTo>
                      <a:pt x="467" y="601"/>
                    </a:lnTo>
                    <a:lnTo>
                      <a:pt x="438" y="606"/>
                    </a:lnTo>
                    <a:lnTo>
                      <a:pt x="409" y="613"/>
                    </a:lnTo>
                    <a:lnTo>
                      <a:pt x="380" y="621"/>
                    </a:lnTo>
                    <a:lnTo>
                      <a:pt x="350" y="630"/>
                    </a:lnTo>
                    <a:lnTo>
                      <a:pt x="291" y="650"/>
                    </a:lnTo>
                    <a:lnTo>
                      <a:pt x="236" y="672"/>
                    </a:lnTo>
                    <a:lnTo>
                      <a:pt x="188" y="693"/>
                    </a:lnTo>
                    <a:lnTo>
                      <a:pt x="150" y="711"/>
                    </a:lnTo>
                    <a:lnTo>
                      <a:pt x="126" y="722"/>
                    </a:lnTo>
                    <a:lnTo>
                      <a:pt x="117" y="726"/>
                    </a:lnTo>
                    <a:lnTo>
                      <a:pt x="119" y="722"/>
                    </a:lnTo>
                    <a:lnTo>
                      <a:pt x="127" y="711"/>
                    </a:lnTo>
                    <a:lnTo>
                      <a:pt x="134" y="702"/>
                    </a:lnTo>
                    <a:lnTo>
                      <a:pt x="143" y="693"/>
                    </a:lnTo>
                    <a:lnTo>
                      <a:pt x="153" y="683"/>
                    </a:lnTo>
                    <a:lnTo>
                      <a:pt x="165" y="671"/>
                    </a:lnTo>
                    <a:lnTo>
                      <a:pt x="178" y="660"/>
                    </a:lnTo>
                    <a:lnTo>
                      <a:pt x="195" y="647"/>
                    </a:lnTo>
                    <a:lnTo>
                      <a:pt x="214" y="635"/>
                    </a:lnTo>
                    <a:lnTo>
                      <a:pt x="236" y="623"/>
                    </a:lnTo>
                    <a:lnTo>
                      <a:pt x="260" y="611"/>
                    </a:lnTo>
                    <a:lnTo>
                      <a:pt x="288" y="599"/>
                    </a:lnTo>
                    <a:lnTo>
                      <a:pt x="318" y="588"/>
                    </a:lnTo>
                    <a:lnTo>
                      <a:pt x="350" y="578"/>
                    </a:lnTo>
                    <a:lnTo>
                      <a:pt x="416" y="561"/>
                    </a:lnTo>
                    <a:lnTo>
                      <a:pt x="473" y="548"/>
                    </a:lnTo>
                    <a:lnTo>
                      <a:pt x="522" y="537"/>
                    </a:lnTo>
                    <a:lnTo>
                      <a:pt x="563" y="530"/>
                    </a:lnTo>
                    <a:lnTo>
                      <a:pt x="595" y="526"/>
                    </a:lnTo>
                    <a:lnTo>
                      <a:pt x="620" y="523"/>
                    </a:lnTo>
                    <a:lnTo>
                      <a:pt x="633" y="522"/>
                    </a:lnTo>
                    <a:lnTo>
                      <a:pt x="639" y="520"/>
                    </a:lnTo>
                    <a:lnTo>
                      <a:pt x="633" y="518"/>
                    </a:lnTo>
                    <a:lnTo>
                      <a:pt x="619" y="512"/>
                    </a:lnTo>
                    <a:lnTo>
                      <a:pt x="596" y="503"/>
                    </a:lnTo>
                    <a:lnTo>
                      <a:pt x="566" y="490"/>
                    </a:lnTo>
                    <a:lnTo>
                      <a:pt x="529" y="477"/>
                    </a:lnTo>
                    <a:lnTo>
                      <a:pt x="488" y="463"/>
                    </a:lnTo>
                    <a:lnTo>
                      <a:pt x="443" y="449"/>
                    </a:lnTo>
                    <a:lnTo>
                      <a:pt x="393" y="435"/>
                    </a:lnTo>
                    <a:lnTo>
                      <a:pt x="342" y="423"/>
                    </a:lnTo>
                    <a:lnTo>
                      <a:pt x="292" y="410"/>
                    </a:lnTo>
                    <a:lnTo>
                      <a:pt x="244" y="400"/>
                    </a:lnTo>
                    <a:lnTo>
                      <a:pt x="202" y="391"/>
                    </a:lnTo>
                    <a:lnTo>
                      <a:pt x="165" y="383"/>
                    </a:lnTo>
                    <a:lnTo>
                      <a:pt x="136" y="377"/>
                    </a:lnTo>
                    <a:lnTo>
                      <a:pt x="117" y="373"/>
                    </a:lnTo>
                    <a:lnTo>
                      <a:pt x="111" y="372"/>
                    </a:lnTo>
                    <a:lnTo>
                      <a:pt x="117" y="370"/>
                    </a:lnTo>
                    <a:lnTo>
                      <a:pt x="136" y="362"/>
                    </a:lnTo>
                    <a:lnTo>
                      <a:pt x="166" y="353"/>
                    </a:lnTo>
                    <a:lnTo>
                      <a:pt x="206" y="343"/>
                    </a:lnTo>
                    <a:lnTo>
                      <a:pt x="230" y="338"/>
                    </a:lnTo>
                    <a:lnTo>
                      <a:pt x="255" y="331"/>
                    </a:lnTo>
                    <a:lnTo>
                      <a:pt x="283" y="326"/>
                    </a:lnTo>
                    <a:lnTo>
                      <a:pt x="313" y="321"/>
                    </a:lnTo>
                    <a:lnTo>
                      <a:pt x="344" y="317"/>
                    </a:lnTo>
                    <a:lnTo>
                      <a:pt x="378" y="314"/>
                    </a:lnTo>
                    <a:lnTo>
                      <a:pt x="412" y="311"/>
                    </a:lnTo>
                    <a:lnTo>
                      <a:pt x="448" y="309"/>
                    </a:lnTo>
                    <a:lnTo>
                      <a:pt x="518" y="308"/>
                    </a:lnTo>
                    <a:lnTo>
                      <a:pt x="580" y="308"/>
                    </a:lnTo>
                    <a:lnTo>
                      <a:pt x="633" y="311"/>
                    </a:lnTo>
                    <a:lnTo>
                      <a:pt x="679" y="313"/>
                    </a:lnTo>
                    <a:lnTo>
                      <a:pt x="713" y="316"/>
                    </a:lnTo>
                    <a:lnTo>
                      <a:pt x="740" y="318"/>
                    </a:lnTo>
                    <a:lnTo>
                      <a:pt x="756" y="320"/>
                    </a:lnTo>
                    <a:lnTo>
                      <a:pt x="761" y="321"/>
                    </a:lnTo>
                    <a:lnTo>
                      <a:pt x="756" y="317"/>
                    </a:lnTo>
                    <a:lnTo>
                      <a:pt x="744" y="305"/>
                    </a:lnTo>
                    <a:lnTo>
                      <a:pt x="723" y="289"/>
                    </a:lnTo>
                    <a:lnTo>
                      <a:pt x="700" y="268"/>
                    </a:lnTo>
                    <a:lnTo>
                      <a:pt x="676" y="245"/>
                    </a:lnTo>
                    <a:lnTo>
                      <a:pt x="650" y="221"/>
                    </a:lnTo>
                    <a:lnTo>
                      <a:pt x="626" y="198"/>
                    </a:lnTo>
                    <a:lnTo>
                      <a:pt x="608" y="177"/>
                    </a:lnTo>
                    <a:lnTo>
                      <a:pt x="589" y="157"/>
                    </a:lnTo>
                    <a:lnTo>
                      <a:pt x="564" y="135"/>
                    </a:lnTo>
                    <a:lnTo>
                      <a:pt x="536" y="112"/>
                    </a:lnTo>
                    <a:lnTo>
                      <a:pt x="508" y="89"/>
                    </a:lnTo>
                    <a:lnTo>
                      <a:pt x="483" y="70"/>
                    </a:lnTo>
                    <a:lnTo>
                      <a:pt x="461" y="55"/>
                    </a:lnTo>
                    <a:lnTo>
                      <a:pt x="447" y="44"/>
                    </a:lnTo>
                    <a:lnTo>
                      <a:pt x="443" y="40"/>
                    </a:lnTo>
                    <a:lnTo>
                      <a:pt x="451" y="43"/>
                    </a:lnTo>
                    <a:lnTo>
                      <a:pt x="476" y="54"/>
                    </a:lnTo>
                    <a:lnTo>
                      <a:pt x="514" y="68"/>
                    </a:lnTo>
                    <a:lnTo>
                      <a:pt x="560" y="86"/>
                    </a:lnTo>
                    <a:lnTo>
                      <a:pt x="610" y="106"/>
                    </a:lnTo>
                    <a:lnTo>
                      <a:pt x="662" y="128"/>
                    </a:lnTo>
                    <a:lnTo>
                      <a:pt x="711" y="147"/>
                    </a:lnTo>
                    <a:lnTo>
                      <a:pt x="755" y="166"/>
                    </a:lnTo>
                    <a:lnTo>
                      <a:pt x="776" y="175"/>
                    </a:lnTo>
                    <a:lnTo>
                      <a:pt x="798" y="187"/>
                    </a:lnTo>
                    <a:lnTo>
                      <a:pt x="822" y="200"/>
                    </a:lnTo>
                    <a:lnTo>
                      <a:pt x="846" y="214"/>
                    </a:lnTo>
                    <a:lnTo>
                      <a:pt x="896" y="244"/>
                    </a:lnTo>
                    <a:lnTo>
                      <a:pt x="944" y="275"/>
                    </a:lnTo>
                    <a:lnTo>
                      <a:pt x="988" y="303"/>
                    </a:lnTo>
                    <a:lnTo>
                      <a:pt x="1023" y="327"/>
                    </a:lnTo>
                    <a:lnTo>
                      <a:pt x="1047" y="343"/>
                    </a:lnTo>
                    <a:lnTo>
                      <a:pt x="1056" y="349"/>
                    </a:lnTo>
                    <a:lnTo>
                      <a:pt x="1056" y="347"/>
                    </a:lnTo>
                    <a:lnTo>
                      <a:pt x="1057" y="342"/>
                    </a:lnTo>
                    <a:lnTo>
                      <a:pt x="1059" y="332"/>
                    </a:lnTo>
                    <a:lnTo>
                      <a:pt x="1060" y="321"/>
                    </a:lnTo>
                    <a:lnTo>
                      <a:pt x="1061" y="306"/>
                    </a:lnTo>
                    <a:lnTo>
                      <a:pt x="1061" y="291"/>
                    </a:lnTo>
                    <a:lnTo>
                      <a:pt x="1059" y="275"/>
                    </a:lnTo>
                    <a:lnTo>
                      <a:pt x="1056" y="257"/>
                    </a:lnTo>
                    <a:lnTo>
                      <a:pt x="1052" y="248"/>
                    </a:lnTo>
                    <a:lnTo>
                      <a:pt x="1048" y="239"/>
                    </a:lnTo>
                    <a:lnTo>
                      <a:pt x="1042" y="228"/>
                    </a:lnTo>
                    <a:lnTo>
                      <a:pt x="1036" y="217"/>
                    </a:lnTo>
                    <a:lnTo>
                      <a:pt x="1021" y="194"/>
                    </a:lnTo>
                    <a:lnTo>
                      <a:pt x="1006" y="172"/>
                    </a:lnTo>
                    <a:lnTo>
                      <a:pt x="990" y="151"/>
                    </a:lnTo>
                    <a:lnTo>
                      <a:pt x="977" y="136"/>
                    </a:lnTo>
                    <a:lnTo>
                      <a:pt x="967" y="124"/>
                    </a:lnTo>
                    <a:lnTo>
                      <a:pt x="963" y="120"/>
                    </a:lnTo>
                    <a:lnTo>
                      <a:pt x="969" y="121"/>
                    </a:lnTo>
                    <a:lnTo>
                      <a:pt x="983" y="123"/>
                    </a:lnTo>
                    <a:lnTo>
                      <a:pt x="1004" y="127"/>
                    </a:lnTo>
                    <a:lnTo>
                      <a:pt x="1031" y="133"/>
                    </a:lnTo>
                    <a:lnTo>
                      <a:pt x="1061" y="142"/>
                    </a:lnTo>
                    <a:lnTo>
                      <a:pt x="1093" y="155"/>
                    </a:lnTo>
                    <a:lnTo>
                      <a:pt x="1109" y="162"/>
                    </a:lnTo>
                    <a:lnTo>
                      <a:pt x="1125" y="169"/>
                    </a:lnTo>
                    <a:lnTo>
                      <a:pt x="1139" y="178"/>
                    </a:lnTo>
                    <a:lnTo>
                      <a:pt x="1154" y="189"/>
                    </a:lnTo>
                    <a:lnTo>
                      <a:pt x="1181" y="210"/>
                    </a:lnTo>
                    <a:lnTo>
                      <a:pt x="1205" y="230"/>
                    </a:lnTo>
                    <a:lnTo>
                      <a:pt x="1226" y="248"/>
                    </a:lnTo>
                    <a:lnTo>
                      <a:pt x="1245" y="265"/>
                    </a:lnTo>
                    <a:lnTo>
                      <a:pt x="1261" y="278"/>
                    </a:lnTo>
                    <a:lnTo>
                      <a:pt x="1273" y="289"/>
                    </a:lnTo>
                    <a:lnTo>
                      <a:pt x="1280" y="295"/>
                    </a:lnTo>
                    <a:lnTo>
                      <a:pt x="1282" y="298"/>
                    </a:lnTo>
                    <a:lnTo>
                      <a:pt x="1284" y="294"/>
                    </a:lnTo>
                    <a:lnTo>
                      <a:pt x="1291" y="285"/>
                    </a:lnTo>
                    <a:lnTo>
                      <a:pt x="1301" y="269"/>
                    </a:lnTo>
                    <a:lnTo>
                      <a:pt x="1317" y="250"/>
                    </a:lnTo>
                    <a:lnTo>
                      <a:pt x="1336" y="229"/>
                    </a:lnTo>
                    <a:lnTo>
                      <a:pt x="1360" y="206"/>
                    </a:lnTo>
                    <a:lnTo>
                      <a:pt x="1375" y="194"/>
                    </a:lnTo>
                    <a:lnTo>
                      <a:pt x="1389" y="183"/>
                    </a:lnTo>
                    <a:lnTo>
                      <a:pt x="1406" y="171"/>
                    </a:lnTo>
                    <a:lnTo>
                      <a:pt x="1424" y="161"/>
                    </a:lnTo>
                    <a:lnTo>
                      <a:pt x="1464" y="137"/>
                    </a:lnTo>
                    <a:lnTo>
                      <a:pt x="1507" y="111"/>
                    </a:lnTo>
                    <a:lnTo>
                      <a:pt x="1552" y="85"/>
                    </a:lnTo>
                    <a:lnTo>
                      <a:pt x="1595" y="59"/>
                    </a:lnTo>
                    <a:lnTo>
                      <a:pt x="1634" y="36"/>
                    </a:lnTo>
                    <a:lnTo>
                      <a:pt x="1666" y="17"/>
                    </a:lnTo>
                    <a:lnTo>
                      <a:pt x="1686" y="5"/>
                    </a:lnTo>
                    <a:lnTo>
                      <a:pt x="1693" y="0"/>
                    </a:lnTo>
                    <a:lnTo>
                      <a:pt x="1687" y="8"/>
                    </a:lnTo>
                    <a:lnTo>
                      <a:pt x="1669" y="28"/>
                    </a:lnTo>
                    <a:lnTo>
                      <a:pt x="1644" y="57"/>
                    </a:lnTo>
                    <a:lnTo>
                      <a:pt x="1615" y="91"/>
                    </a:lnTo>
                    <a:lnTo>
                      <a:pt x="1585" y="128"/>
                    </a:lnTo>
                    <a:lnTo>
                      <a:pt x="1559" y="162"/>
                    </a:lnTo>
                    <a:lnTo>
                      <a:pt x="1547" y="177"/>
                    </a:lnTo>
                    <a:lnTo>
                      <a:pt x="1538" y="191"/>
                    </a:lnTo>
                    <a:lnTo>
                      <a:pt x="1532" y="203"/>
                    </a:lnTo>
                    <a:lnTo>
                      <a:pt x="1528" y="212"/>
                    </a:lnTo>
                    <a:lnTo>
                      <a:pt x="1523" y="229"/>
                    </a:lnTo>
                    <a:lnTo>
                      <a:pt x="1518" y="252"/>
                    </a:lnTo>
                    <a:lnTo>
                      <a:pt x="1513" y="276"/>
                    </a:lnTo>
                    <a:lnTo>
                      <a:pt x="1508" y="301"/>
                    </a:lnTo>
                    <a:lnTo>
                      <a:pt x="1504" y="324"/>
                    </a:lnTo>
                    <a:lnTo>
                      <a:pt x="1501" y="343"/>
                    </a:lnTo>
                    <a:lnTo>
                      <a:pt x="1498" y="356"/>
                    </a:lnTo>
                    <a:lnTo>
                      <a:pt x="1497" y="360"/>
                    </a:lnTo>
                    <a:lnTo>
                      <a:pt x="1506" y="360"/>
                    </a:lnTo>
                    <a:lnTo>
                      <a:pt x="1532" y="360"/>
                    </a:lnTo>
                    <a:lnTo>
                      <a:pt x="1570" y="360"/>
                    </a:lnTo>
                    <a:lnTo>
                      <a:pt x="1617" y="360"/>
                    </a:lnTo>
                    <a:lnTo>
                      <a:pt x="1667" y="362"/>
                    </a:lnTo>
                    <a:lnTo>
                      <a:pt x="1717" y="366"/>
                    </a:lnTo>
                    <a:lnTo>
                      <a:pt x="1741" y="368"/>
                    </a:lnTo>
                    <a:lnTo>
                      <a:pt x="1765" y="371"/>
                    </a:lnTo>
                    <a:lnTo>
                      <a:pt x="1785" y="374"/>
                    </a:lnTo>
                    <a:lnTo>
                      <a:pt x="1804" y="378"/>
                    </a:lnTo>
                    <a:lnTo>
                      <a:pt x="1839" y="387"/>
                    </a:lnTo>
                    <a:lnTo>
                      <a:pt x="1874" y="399"/>
                    </a:lnTo>
                    <a:lnTo>
                      <a:pt x="1909" y="411"/>
                    </a:lnTo>
                    <a:lnTo>
                      <a:pt x="1940" y="424"/>
                    </a:lnTo>
                    <a:lnTo>
                      <a:pt x="1967" y="434"/>
                    </a:lnTo>
                    <a:lnTo>
                      <a:pt x="1988" y="444"/>
                    </a:lnTo>
                    <a:lnTo>
                      <a:pt x="2001" y="450"/>
                    </a:lnTo>
                    <a:lnTo>
                      <a:pt x="2007" y="452"/>
                    </a:lnTo>
                    <a:lnTo>
                      <a:pt x="2006" y="454"/>
                    </a:lnTo>
                    <a:lnTo>
                      <a:pt x="2004" y="457"/>
                    </a:lnTo>
                    <a:lnTo>
                      <a:pt x="2000" y="463"/>
                    </a:lnTo>
                    <a:lnTo>
                      <a:pt x="1996" y="470"/>
                    </a:lnTo>
                    <a:lnTo>
                      <a:pt x="1989" y="476"/>
                    </a:lnTo>
                    <a:lnTo>
                      <a:pt x="1981" y="481"/>
                    </a:lnTo>
                    <a:lnTo>
                      <a:pt x="1976" y="483"/>
                    </a:lnTo>
                    <a:lnTo>
                      <a:pt x="1970" y="485"/>
                    </a:lnTo>
                    <a:lnTo>
                      <a:pt x="1964" y="486"/>
                    </a:lnTo>
                    <a:lnTo>
                      <a:pt x="1958" y="486"/>
                    </a:lnTo>
                    <a:lnTo>
                      <a:pt x="1943" y="487"/>
                    </a:lnTo>
                    <a:lnTo>
                      <a:pt x="1930" y="491"/>
                    </a:lnTo>
                    <a:lnTo>
                      <a:pt x="1916" y="496"/>
                    </a:lnTo>
                    <a:lnTo>
                      <a:pt x="1904" y="501"/>
                    </a:lnTo>
                    <a:lnTo>
                      <a:pt x="1893" y="506"/>
                    </a:lnTo>
                    <a:lnTo>
                      <a:pt x="1885" y="510"/>
                    </a:lnTo>
                    <a:lnTo>
                      <a:pt x="1880" y="514"/>
                    </a:lnTo>
                    <a:lnTo>
                      <a:pt x="1877" y="515"/>
                    </a:lnTo>
                    <a:lnTo>
                      <a:pt x="1886" y="520"/>
                    </a:lnTo>
                    <a:lnTo>
                      <a:pt x="1909" y="536"/>
                    </a:lnTo>
                    <a:lnTo>
                      <a:pt x="1941" y="559"/>
                    </a:lnTo>
                    <a:lnTo>
                      <a:pt x="1980" y="589"/>
                    </a:lnTo>
                    <a:lnTo>
                      <a:pt x="2001" y="607"/>
                    </a:lnTo>
                    <a:lnTo>
                      <a:pt x="2022" y="625"/>
                    </a:lnTo>
                    <a:lnTo>
                      <a:pt x="2044" y="644"/>
                    </a:lnTo>
                    <a:lnTo>
                      <a:pt x="2064" y="665"/>
                    </a:lnTo>
                    <a:lnTo>
                      <a:pt x="2083" y="686"/>
                    </a:lnTo>
                    <a:lnTo>
                      <a:pt x="2100" y="707"/>
                    </a:lnTo>
                    <a:lnTo>
                      <a:pt x="2116" y="728"/>
                    </a:lnTo>
                    <a:lnTo>
                      <a:pt x="2129" y="749"/>
                    </a:lnTo>
                    <a:lnTo>
                      <a:pt x="2141" y="772"/>
                    </a:lnTo>
                    <a:lnTo>
                      <a:pt x="2149" y="796"/>
                    </a:lnTo>
                    <a:lnTo>
                      <a:pt x="2158" y="821"/>
                    </a:lnTo>
                    <a:lnTo>
                      <a:pt x="2166" y="847"/>
                    </a:lnTo>
                    <a:lnTo>
                      <a:pt x="2172" y="874"/>
                    </a:lnTo>
                    <a:lnTo>
                      <a:pt x="2177" y="902"/>
                    </a:lnTo>
                    <a:lnTo>
                      <a:pt x="2183" y="929"/>
                    </a:lnTo>
                    <a:lnTo>
                      <a:pt x="2186" y="957"/>
                    </a:lnTo>
                    <a:lnTo>
                      <a:pt x="2193" y="1010"/>
                    </a:lnTo>
                    <a:lnTo>
                      <a:pt x="2197" y="1060"/>
                    </a:lnTo>
                    <a:lnTo>
                      <a:pt x="2201" y="1104"/>
                    </a:lnTo>
                    <a:lnTo>
                      <a:pt x="2203" y="1139"/>
                    </a:lnTo>
                    <a:lnTo>
                      <a:pt x="2203" y="1155"/>
                    </a:lnTo>
                    <a:lnTo>
                      <a:pt x="2203" y="1172"/>
                    </a:lnTo>
                    <a:lnTo>
                      <a:pt x="2202" y="1191"/>
                    </a:lnTo>
                    <a:lnTo>
                      <a:pt x="2201" y="1211"/>
                    </a:lnTo>
                    <a:lnTo>
                      <a:pt x="2196" y="1251"/>
                    </a:lnTo>
                    <a:lnTo>
                      <a:pt x="2190" y="1292"/>
                    </a:lnTo>
                    <a:lnTo>
                      <a:pt x="2183" y="1328"/>
                    </a:lnTo>
                    <a:lnTo>
                      <a:pt x="2177" y="1357"/>
                    </a:lnTo>
                    <a:lnTo>
                      <a:pt x="2174" y="1377"/>
                    </a:lnTo>
                    <a:lnTo>
                      <a:pt x="2172" y="1384"/>
                    </a:lnTo>
                    <a:lnTo>
                      <a:pt x="2171" y="1383"/>
                    </a:lnTo>
                    <a:lnTo>
                      <a:pt x="2166" y="1379"/>
                    </a:lnTo>
                    <a:lnTo>
                      <a:pt x="2158" y="1373"/>
                    </a:lnTo>
                    <a:lnTo>
                      <a:pt x="2149" y="1361"/>
                    </a:lnTo>
                    <a:lnTo>
                      <a:pt x="2139" y="1347"/>
                    </a:lnTo>
                    <a:lnTo>
                      <a:pt x="2128" y="1326"/>
                    </a:lnTo>
                    <a:lnTo>
                      <a:pt x="2116" y="1301"/>
                    </a:lnTo>
                    <a:lnTo>
                      <a:pt x="2105" y="1270"/>
                    </a:lnTo>
                    <a:lnTo>
                      <a:pt x="2093" y="1233"/>
                    </a:lnTo>
                    <a:lnTo>
                      <a:pt x="2081" y="1192"/>
                    </a:lnTo>
                    <a:lnTo>
                      <a:pt x="2069" y="1150"/>
                    </a:lnTo>
                    <a:lnTo>
                      <a:pt x="2059" y="1110"/>
                    </a:lnTo>
                    <a:lnTo>
                      <a:pt x="2050" y="1073"/>
                    </a:lnTo>
                    <a:lnTo>
                      <a:pt x="2044" y="1044"/>
                    </a:lnTo>
                    <a:lnTo>
                      <a:pt x="2039" y="1026"/>
                    </a:lnTo>
                    <a:lnTo>
                      <a:pt x="2037" y="1018"/>
                    </a:lnTo>
                    <a:lnTo>
                      <a:pt x="1982" y="1087"/>
                    </a:lnTo>
                    <a:lnTo>
                      <a:pt x="1981" y="1082"/>
                    </a:lnTo>
                    <a:lnTo>
                      <a:pt x="1977" y="1066"/>
                    </a:lnTo>
                    <a:lnTo>
                      <a:pt x="1971" y="1044"/>
                    </a:lnTo>
                    <a:lnTo>
                      <a:pt x="1963" y="1018"/>
                    </a:lnTo>
                    <a:lnTo>
                      <a:pt x="1955" y="989"/>
                    </a:lnTo>
                    <a:lnTo>
                      <a:pt x="1945" y="961"/>
                    </a:lnTo>
                    <a:lnTo>
                      <a:pt x="1936" y="936"/>
                    </a:lnTo>
                    <a:lnTo>
                      <a:pt x="1926" y="915"/>
                    </a:lnTo>
                    <a:lnTo>
                      <a:pt x="1918" y="898"/>
                    </a:lnTo>
                    <a:lnTo>
                      <a:pt x="1907" y="880"/>
                    </a:lnTo>
                    <a:lnTo>
                      <a:pt x="1899" y="862"/>
                    </a:lnTo>
                    <a:lnTo>
                      <a:pt x="1890" y="847"/>
                    </a:lnTo>
                    <a:lnTo>
                      <a:pt x="1883" y="833"/>
                    </a:lnTo>
                    <a:lnTo>
                      <a:pt x="1876" y="822"/>
                    </a:lnTo>
                    <a:lnTo>
                      <a:pt x="1873" y="815"/>
                    </a:lnTo>
                    <a:lnTo>
                      <a:pt x="1872" y="813"/>
                    </a:lnTo>
                    <a:lnTo>
                      <a:pt x="1870" y="815"/>
                    </a:lnTo>
                    <a:lnTo>
                      <a:pt x="1866" y="822"/>
                    </a:lnTo>
                    <a:lnTo>
                      <a:pt x="1862" y="832"/>
                    </a:lnTo>
                    <a:lnTo>
                      <a:pt x="1857" y="845"/>
                    </a:lnTo>
                    <a:lnTo>
                      <a:pt x="1852" y="860"/>
                    </a:lnTo>
                    <a:lnTo>
                      <a:pt x="1848" y="875"/>
                    </a:lnTo>
                    <a:lnTo>
                      <a:pt x="1847" y="883"/>
                    </a:lnTo>
                    <a:lnTo>
                      <a:pt x="1846" y="891"/>
                    </a:lnTo>
                    <a:lnTo>
                      <a:pt x="1846" y="897"/>
                    </a:lnTo>
                    <a:lnTo>
                      <a:pt x="1847" y="904"/>
                    </a:lnTo>
                    <a:lnTo>
                      <a:pt x="1847" y="910"/>
                    </a:lnTo>
                    <a:lnTo>
                      <a:pt x="1847" y="915"/>
                    </a:lnTo>
                    <a:lnTo>
                      <a:pt x="1847" y="921"/>
                    </a:lnTo>
                    <a:lnTo>
                      <a:pt x="1846" y="926"/>
                    </a:lnTo>
                    <a:lnTo>
                      <a:pt x="1842" y="933"/>
                    </a:lnTo>
                    <a:lnTo>
                      <a:pt x="1837" y="939"/>
                    </a:lnTo>
                    <a:lnTo>
                      <a:pt x="1832" y="945"/>
                    </a:lnTo>
                    <a:lnTo>
                      <a:pt x="1827" y="948"/>
                    </a:lnTo>
                    <a:lnTo>
                      <a:pt x="1824" y="949"/>
                    </a:lnTo>
                    <a:lnTo>
                      <a:pt x="1823" y="950"/>
                    </a:lnTo>
                    <a:lnTo>
                      <a:pt x="1822" y="950"/>
                    </a:lnTo>
                    <a:lnTo>
                      <a:pt x="1817" y="950"/>
                    </a:lnTo>
                    <a:lnTo>
                      <a:pt x="1808" y="946"/>
                    </a:lnTo>
                    <a:lnTo>
                      <a:pt x="1795" y="938"/>
                    </a:lnTo>
                    <a:lnTo>
                      <a:pt x="1776" y="924"/>
                    </a:lnTo>
                    <a:lnTo>
                      <a:pt x="1750" y="901"/>
                    </a:lnTo>
                    <a:lnTo>
                      <a:pt x="1717" y="869"/>
                    </a:lnTo>
                    <a:lnTo>
                      <a:pt x="1676" y="824"/>
                    </a:lnTo>
                    <a:lnTo>
                      <a:pt x="1653" y="799"/>
                    </a:lnTo>
                    <a:lnTo>
                      <a:pt x="1633" y="774"/>
                    </a:lnTo>
                    <a:lnTo>
                      <a:pt x="1615" y="751"/>
                    </a:lnTo>
                    <a:lnTo>
                      <a:pt x="1600" y="728"/>
                    </a:lnTo>
                    <a:lnTo>
                      <a:pt x="1585" y="708"/>
                    </a:lnTo>
                    <a:lnTo>
                      <a:pt x="1573" y="688"/>
                    </a:lnTo>
                    <a:lnTo>
                      <a:pt x="1562" y="669"/>
                    </a:lnTo>
                    <a:lnTo>
                      <a:pt x="1553" y="652"/>
                    </a:lnTo>
                    <a:lnTo>
                      <a:pt x="1538" y="623"/>
                    </a:lnTo>
                    <a:lnTo>
                      <a:pt x="1528" y="602"/>
                    </a:lnTo>
                    <a:lnTo>
                      <a:pt x="1523" y="588"/>
                    </a:lnTo>
                    <a:lnTo>
                      <a:pt x="1522" y="5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74"/>
              <p:cNvSpPr>
                <a:spLocks/>
              </p:cNvSpPr>
              <p:nvPr/>
            </p:nvSpPr>
            <p:spPr bwMode="auto">
              <a:xfrm>
                <a:off x="2234" y="1896"/>
                <a:ext cx="64" cy="94"/>
              </a:xfrm>
              <a:custGeom>
                <a:avLst/>
                <a:gdLst>
                  <a:gd name="T0" fmla="*/ 330 w 578"/>
                  <a:gd name="T1" fmla="*/ 66 h 752"/>
                  <a:gd name="T2" fmla="*/ 357 w 578"/>
                  <a:gd name="T3" fmla="*/ 199 h 752"/>
                  <a:gd name="T4" fmla="*/ 280 w 578"/>
                  <a:gd name="T5" fmla="*/ 316 h 752"/>
                  <a:gd name="T6" fmla="*/ 194 w 578"/>
                  <a:gd name="T7" fmla="*/ 435 h 752"/>
                  <a:gd name="T8" fmla="*/ 133 w 578"/>
                  <a:gd name="T9" fmla="*/ 512 h 752"/>
                  <a:gd name="T10" fmla="*/ 88 w 578"/>
                  <a:gd name="T11" fmla="*/ 562 h 752"/>
                  <a:gd name="T12" fmla="*/ 60 w 578"/>
                  <a:gd name="T13" fmla="*/ 588 h 752"/>
                  <a:gd name="T14" fmla="*/ 33 w 578"/>
                  <a:gd name="T15" fmla="*/ 609 h 752"/>
                  <a:gd name="T16" fmla="*/ 10 w 578"/>
                  <a:gd name="T17" fmla="*/ 621 h 752"/>
                  <a:gd name="T18" fmla="*/ 8 w 578"/>
                  <a:gd name="T19" fmla="*/ 633 h 752"/>
                  <a:gd name="T20" fmla="*/ 46 w 578"/>
                  <a:gd name="T21" fmla="*/ 667 h 752"/>
                  <a:gd name="T22" fmla="*/ 86 w 578"/>
                  <a:gd name="T23" fmla="*/ 696 h 752"/>
                  <a:gd name="T24" fmla="*/ 122 w 578"/>
                  <a:gd name="T25" fmla="*/ 717 h 752"/>
                  <a:gd name="T26" fmla="*/ 150 w 578"/>
                  <a:gd name="T27" fmla="*/ 730 h 752"/>
                  <a:gd name="T28" fmla="*/ 179 w 578"/>
                  <a:gd name="T29" fmla="*/ 740 h 752"/>
                  <a:gd name="T30" fmla="*/ 212 w 578"/>
                  <a:gd name="T31" fmla="*/ 748 h 752"/>
                  <a:gd name="T32" fmla="*/ 244 w 578"/>
                  <a:gd name="T33" fmla="*/ 751 h 752"/>
                  <a:gd name="T34" fmla="*/ 279 w 578"/>
                  <a:gd name="T35" fmla="*/ 751 h 752"/>
                  <a:gd name="T36" fmla="*/ 313 w 578"/>
                  <a:gd name="T37" fmla="*/ 746 h 752"/>
                  <a:gd name="T38" fmla="*/ 349 w 578"/>
                  <a:gd name="T39" fmla="*/ 736 h 752"/>
                  <a:gd name="T40" fmla="*/ 402 w 578"/>
                  <a:gd name="T41" fmla="*/ 711 h 752"/>
                  <a:gd name="T42" fmla="*/ 444 w 578"/>
                  <a:gd name="T43" fmla="*/ 685 h 752"/>
                  <a:gd name="T44" fmla="*/ 466 w 578"/>
                  <a:gd name="T45" fmla="*/ 668 h 752"/>
                  <a:gd name="T46" fmla="*/ 485 w 578"/>
                  <a:gd name="T47" fmla="*/ 651 h 752"/>
                  <a:gd name="T48" fmla="*/ 500 w 578"/>
                  <a:gd name="T49" fmla="*/ 632 h 752"/>
                  <a:gd name="T50" fmla="*/ 517 w 578"/>
                  <a:gd name="T51" fmla="*/ 603 h 752"/>
                  <a:gd name="T52" fmla="*/ 533 w 578"/>
                  <a:gd name="T53" fmla="*/ 560 h 752"/>
                  <a:gd name="T54" fmla="*/ 542 w 578"/>
                  <a:gd name="T55" fmla="*/ 510 h 752"/>
                  <a:gd name="T56" fmla="*/ 553 w 578"/>
                  <a:gd name="T57" fmla="*/ 422 h 752"/>
                  <a:gd name="T58" fmla="*/ 570 w 578"/>
                  <a:gd name="T59" fmla="*/ 313 h 752"/>
                  <a:gd name="T60" fmla="*/ 577 w 578"/>
                  <a:gd name="T61" fmla="*/ 242 h 752"/>
                  <a:gd name="T62" fmla="*/ 578 w 578"/>
                  <a:gd name="T63" fmla="*/ 178 h 752"/>
                  <a:gd name="T64" fmla="*/ 577 w 578"/>
                  <a:gd name="T65" fmla="*/ 122 h 752"/>
                  <a:gd name="T66" fmla="*/ 570 w 578"/>
                  <a:gd name="T67" fmla="*/ 56 h 752"/>
                  <a:gd name="T68" fmla="*/ 560 w 578"/>
                  <a:gd name="T69" fmla="*/ 6 h 7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78"/>
                  <a:gd name="T106" fmla="*/ 0 h 752"/>
                  <a:gd name="T107" fmla="*/ 578 w 578"/>
                  <a:gd name="T108" fmla="*/ 752 h 7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78" h="752">
                    <a:moveTo>
                      <a:pt x="558" y="0"/>
                    </a:moveTo>
                    <a:lnTo>
                      <a:pt x="330" y="66"/>
                    </a:lnTo>
                    <a:lnTo>
                      <a:pt x="368" y="182"/>
                    </a:lnTo>
                    <a:lnTo>
                      <a:pt x="357" y="199"/>
                    </a:lnTo>
                    <a:lnTo>
                      <a:pt x="325" y="247"/>
                    </a:lnTo>
                    <a:lnTo>
                      <a:pt x="280" y="316"/>
                    </a:lnTo>
                    <a:lnTo>
                      <a:pt x="224" y="395"/>
                    </a:lnTo>
                    <a:lnTo>
                      <a:pt x="194" y="435"/>
                    </a:lnTo>
                    <a:lnTo>
                      <a:pt x="164" y="475"/>
                    </a:lnTo>
                    <a:lnTo>
                      <a:pt x="133" y="512"/>
                    </a:lnTo>
                    <a:lnTo>
                      <a:pt x="102" y="547"/>
                    </a:lnTo>
                    <a:lnTo>
                      <a:pt x="88" y="562"/>
                    </a:lnTo>
                    <a:lnTo>
                      <a:pt x="73" y="576"/>
                    </a:lnTo>
                    <a:lnTo>
                      <a:pt x="60" y="588"/>
                    </a:lnTo>
                    <a:lnTo>
                      <a:pt x="47" y="600"/>
                    </a:lnTo>
                    <a:lnTo>
                      <a:pt x="33" y="609"/>
                    </a:lnTo>
                    <a:lnTo>
                      <a:pt x="21" y="616"/>
                    </a:lnTo>
                    <a:lnTo>
                      <a:pt x="10" y="621"/>
                    </a:lnTo>
                    <a:lnTo>
                      <a:pt x="0" y="625"/>
                    </a:lnTo>
                    <a:lnTo>
                      <a:pt x="8" y="633"/>
                    </a:lnTo>
                    <a:lnTo>
                      <a:pt x="30" y="654"/>
                    </a:lnTo>
                    <a:lnTo>
                      <a:pt x="46" y="667"/>
                    </a:lnTo>
                    <a:lnTo>
                      <a:pt x="65" y="682"/>
                    </a:lnTo>
                    <a:lnTo>
                      <a:pt x="86" y="696"/>
                    </a:lnTo>
                    <a:lnTo>
                      <a:pt x="110" y="711"/>
                    </a:lnTo>
                    <a:lnTo>
                      <a:pt x="122" y="717"/>
                    </a:lnTo>
                    <a:lnTo>
                      <a:pt x="137" y="724"/>
                    </a:lnTo>
                    <a:lnTo>
                      <a:pt x="150" y="730"/>
                    </a:lnTo>
                    <a:lnTo>
                      <a:pt x="165" y="736"/>
                    </a:lnTo>
                    <a:lnTo>
                      <a:pt x="179" y="740"/>
                    </a:lnTo>
                    <a:lnTo>
                      <a:pt x="195" y="744"/>
                    </a:lnTo>
                    <a:lnTo>
                      <a:pt x="212" y="748"/>
                    </a:lnTo>
                    <a:lnTo>
                      <a:pt x="227" y="750"/>
                    </a:lnTo>
                    <a:lnTo>
                      <a:pt x="244" y="751"/>
                    </a:lnTo>
                    <a:lnTo>
                      <a:pt x="261" y="752"/>
                    </a:lnTo>
                    <a:lnTo>
                      <a:pt x="279" y="751"/>
                    </a:lnTo>
                    <a:lnTo>
                      <a:pt x="295" y="749"/>
                    </a:lnTo>
                    <a:lnTo>
                      <a:pt x="313" y="746"/>
                    </a:lnTo>
                    <a:lnTo>
                      <a:pt x="331" y="742"/>
                    </a:lnTo>
                    <a:lnTo>
                      <a:pt x="349" y="736"/>
                    </a:lnTo>
                    <a:lnTo>
                      <a:pt x="368" y="727"/>
                    </a:lnTo>
                    <a:lnTo>
                      <a:pt x="402" y="711"/>
                    </a:lnTo>
                    <a:lnTo>
                      <a:pt x="431" y="694"/>
                    </a:lnTo>
                    <a:lnTo>
                      <a:pt x="444" y="685"/>
                    </a:lnTo>
                    <a:lnTo>
                      <a:pt x="456" y="677"/>
                    </a:lnTo>
                    <a:lnTo>
                      <a:pt x="466" y="668"/>
                    </a:lnTo>
                    <a:lnTo>
                      <a:pt x="476" y="659"/>
                    </a:lnTo>
                    <a:lnTo>
                      <a:pt x="485" y="651"/>
                    </a:lnTo>
                    <a:lnTo>
                      <a:pt x="493" y="641"/>
                    </a:lnTo>
                    <a:lnTo>
                      <a:pt x="500" y="632"/>
                    </a:lnTo>
                    <a:lnTo>
                      <a:pt x="506" y="622"/>
                    </a:lnTo>
                    <a:lnTo>
                      <a:pt x="517" y="603"/>
                    </a:lnTo>
                    <a:lnTo>
                      <a:pt x="526" y="582"/>
                    </a:lnTo>
                    <a:lnTo>
                      <a:pt x="533" y="560"/>
                    </a:lnTo>
                    <a:lnTo>
                      <a:pt x="537" y="536"/>
                    </a:lnTo>
                    <a:lnTo>
                      <a:pt x="542" y="510"/>
                    </a:lnTo>
                    <a:lnTo>
                      <a:pt x="545" y="483"/>
                    </a:lnTo>
                    <a:lnTo>
                      <a:pt x="553" y="422"/>
                    </a:lnTo>
                    <a:lnTo>
                      <a:pt x="564" y="350"/>
                    </a:lnTo>
                    <a:lnTo>
                      <a:pt x="570" y="313"/>
                    </a:lnTo>
                    <a:lnTo>
                      <a:pt x="574" y="276"/>
                    </a:lnTo>
                    <a:lnTo>
                      <a:pt x="577" y="242"/>
                    </a:lnTo>
                    <a:lnTo>
                      <a:pt x="578" y="209"/>
                    </a:lnTo>
                    <a:lnTo>
                      <a:pt x="578" y="178"/>
                    </a:lnTo>
                    <a:lnTo>
                      <a:pt x="578" y="148"/>
                    </a:lnTo>
                    <a:lnTo>
                      <a:pt x="577" y="122"/>
                    </a:lnTo>
                    <a:lnTo>
                      <a:pt x="575" y="98"/>
                    </a:lnTo>
                    <a:lnTo>
                      <a:pt x="570" y="56"/>
                    </a:lnTo>
                    <a:lnTo>
                      <a:pt x="564" y="26"/>
                    </a:lnTo>
                    <a:lnTo>
                      <a:pt x="560" y="6"/>
                    </a:lnTo>
                    <a:lnTo>
                      <a:pt x="558" y="0"/>
                    </a:lnTo>
                    <a:close/>
                  </a:path>
                </a:pathLst>
              </a:custGeom>
              <a:solidFill>
                <a:srgbClr val="F8F6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75"/>
              <p:cNvSpPr>
                <a:spLocks/>
              </p:cNvSpPr>
              <p:nvPr/>
            </p:nvSpPr>
            <p:spPr bwMode="auto">
              <a:xfrm>
                <a:off x="2126" y="1911"/>
                <a:ext cx="108" cy="90"/>
              </a:xfrm>
              <a:custGeom>
                <a:avLst/>
                <a:gdLst>
                  <a:gd name="T0" fmla="*/ 360 w 970"/>
                  <a:gd name="T1" fmla="*/ 1 h 722"/>
                  <a:gd name="T2" fmla="*/ 318 w 970"/>
                  <a:gd name="T3" fmla="*/ 8 h 722"/>
                  <a:gd name="T4" fmla="*/ 274 w 970"/>
                  <a:gd name="T5" fmla="*/ 17 h 722"/>
                  <a:gd name="T6" fmla="*/ 222 w 970"/>
                  <a:gd name="T7" fmla="*/ 32 h 722"/>
                  <a:gd name="T8" fmla="*/ 162 w 970"/>
                  <a:gd name="T9" fmla="*/ 53 h 722"/>
                  <a:gd name="T10" fmla="*/ 98 w 970"/>
                  <a:gd name="T11" fmla="*/ 85 h 722"/>
                  <a:gd name="T12" fmla="*/ 32 w 970"/>
                  <a:gd name="T13" fmla="*/ 125 h 722"/>
                  <a:gd name="T14" fmla="*/ 14 w 970"/>
                  <a:gd name="T15" fmla="*/ 170 h 722"/>
                  <a:gd name="T16" fmla="*/ 108 w 970"/>
                  <a:gd name="T17" fmla="*/ 305 h 722"/>
                  <a:gd name="T18" fmla="*/ 214 w 970"/>
                  <a:gd name="T19" fmla="*/ 446 h 722"/>
                  <a:gd name="T20" fmla="*/ 289 w 970"/>
                  <a:gd name="T21" fmla="*/ 541 h 722"/>
                  <a:gd name="T22" fmla="*/ 344 w 970"/>
                  <a:gd name="T23" fmla="*/ 603 h 722"/>
                  <a:gd name="T24" fmla="*/ 379 w 970"/>
                  <a:gd name="T25" fmla="*/ 640 h 722"/>
                  <a:gd name="T26" fmla="*/ 412 w 970"/>
                  <a:gd name="T27" fmla="*/ 669 h 722"/>
                  <a:gd name="T28" fmla="*/ 441 w 970"/>
                  <a:gd name="T29" fmla="*/ 691 h 722"/>
                  <a:gd name="T30" fmla="*/ 467 w 970"/>
                  <a:gd name="T31" fmla="*/ 704 h 722"/>
                  <a:gd name="T32" fmla="*/ 493 w 970"/>
                  <a:gd name="T33" fmla="*/ 714 h 722"/>
                  <a:gd name="T34" fmla="*/ 517 w 970"/>
                  <a:gd name="T35" fmla="*/ 719 h 722"/>
                  <a:gd name="T36" fmla="*/ 542 w 970"/>
                  <a:gd name="T37" fmla="*/ 721 h 722"/>
                  <a:gd name="T38" fmla="*/ 566 w 970"/>
                  <a:gd name="T39" fmla="*/ 721 h 722"/>
                  <a:gd name="T40" fmla="*/ 590 w 970"/>
                  <a:gd name="T41" fmla="*/ 718 h 722"/>
                  <a:gd name="T42" fmla="*/ 624 w 970"/>
                  <a:gd name="T43" fmla="*/ 710 h 722"/>
                  <a:gd name="T44" fmla="*/ 667 w 970"/>
                  <a:gd name="T45" fmla="*/ 694 h 722"/>
                  <a:gd name="T46" fmla="*/ 705 w 970"/>
                  <a:gd name="T47" fmla="*/ 675 h 722"/>
                  <a:gd name="T48" fmla="*/ 751 w 970"/>
                  <a:gd name="T49" fmla="*/ 645 h 722"/>
                  <a:gd name="T50" fmla="*/ 796 w 970"/>
                  <a:gd name="T51" fmla="*/ 615 h 722"/>
                  <a:gd name="T52" fmla="*/ 857 w 970"/>
                  <a:gd name="T53" fmla="*/ 575 h 722"/>
                  <a:gd name="T54" fmla="*/ 921 w 970"/>
                  <a:gd name="T55" fmla="*/ 535 h 722"/>
                  <a:gd name="T56" fmla="*/ 963 w 970"/>
                  <a:gd name="T57" fmla="*/ 508 h 722"/>
                  <a:gd name="T58" fmla="*/ 959 w 970"/>
                  <a:gd name="T59" fmla="*/ 505 h 722"/>
                  <a:gd name="T60" fmla="*/ 931 w 970"/>
                  <a:gd name="T61" fmla="*/ 500 h 722"/>
                  <a:gd name="T62" fmla="*/ 898 w 970"/>
                  <a:gd name="T63" fmla="*/ 488 h 722"/>
                  <a:gd name="T64" fmla="*/ 859 w 970"/>
                  <a:gd name="T65" fmla="*/ 468 h 722"/>
                  <a:gd name="T66" fmla="*/ 796 w 970"/>
                  <a:gd name="T67" fmla="*/ 431 h 722"/>
                  <a:gd name="T68" fmla="*/ 703 w 970"/>
                  <a:gd name="T69" fmla="*/ 367 h 722"/>
                  <a:gd name="T70" fmla="*/ 568 w 970"/>
                  <a:gd name="T71" fmla="*/ 264 h 722"/>
                  <a:gd name="T72" fmla="*/ 444 w 970"/>
                  <a:gd name="T73" fmla="*/ 163 h 722"/>
                  <a:gd name="T74" fmla="*/ 369 w 970"/>
                  <a:gd name="T75" fmla="*/ 0 h 72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70"/>
                  <a:gd name="T115" fmla="*/ 0 h 722"/>
                  <a:gd name="T116" fmla="*/ 970 w 970"/>
                  <a:gd name="T117" fmla="*/ 722 h 72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70" h="722">
                    <a:moveTo>
                      <a:pt x="369" y="0"/>
                    </a:moveTo>
                    <a:lnTo>
                      <a:pt x="360" y="1"/>
                    </a:lnTo>
                    <a:lnTo>
                      <a:pt x="335" y="5"/>
                    </a:lnTo>
                    <a:lnTo>
                      <a:pt x="318" y="8"/>
                    </a:lnTo>
                    <a:lnTo>
                      <a:pt x="298" y="12"/>
                    </a:lnTo>
                    <a:lnTo>
                      <a:pt x="274" y="17"/>
                    </a:lnTo>
                    <a:lnTo>
                      <a:pt x="249" y="23"/>
                    </a:lnTo>
                    <a:lnTo>
                      <a:pt x="222" y="32"/>
                    </a:lnTo>
                    <a:lnTo>
                      <a:pt x="193" y="42"/>
                    </a:lnTo>
                    <a:lnTo>
                      <a:pt x="162" y="53"/>
                    </a:lnTo>
                    <a:lnTo>
                      <a:pt x="130" y="68"/>
                    </a:lnTo>
                    <a:lnTo>
                      <a:pt x="98" y="85"/>
                    </a:lnTo>
                    <a:lnTo>
                      <a:pt x="66" y="103"/>
                    </a:lnTo>
                    <a:lnTo>
                      <a:pt x="32" y="125"/>
                    </a:lnTo>
                    <a:lnTo>
                      <a:pt x="0" y="149"/>
                    </a:lnTo>
                    <a:lnTo>
                      <a:pt x="14" y="170"/>
                    </a:lnTo>
                    <a:lnTo>
                      <a:pt x="52" y="225"/>
                    </a:lnTo>
                    <a:lnTo>
                      <a:pt x="108" y="305"/>
                    </a:lnTo>
                    <a:lnTo>
                      <a:pt x="177" y="398"/>
                    </a:lnTo>
                    <a:lnTo>
                      <a:pt x="214" y="446"/>
                    </a:lnTo>
                    <a:lnTo>
                      <a:pt x="252" y="494"/>
                    </a:lnTo>
                    <a:lnTo>
                      <a:pt x="289" y="541"/>
                    </a:lnTo>
                    <a:lnTo>
                      <a:pt x="327" y="584"/>
                    </a:lnTo>
                    <a:lnTo>
                      <a:pt x="344" y="603"/>
                    </a:lnTo>
                    <a:lnTo>
                      <a:pt x="362" y="622"/>
                    </a:lnTo>
                    <a:lnTo>
                      <a:pt x="379" y="640"/>
                    </a:lnTo>
                    <a:lnTo>
                      <a:pt x="396" y="655"/>
                    </a:lnTo>
                    <a:lnTo>
                      <a:pt x="412" y="669"/>
                    </a:lnTo>
                    <a:lnTo>
                      <a:pt x="427" y="681"/>
                    </a:lnTo>
                    <a:lnTo>
                      <a:pt x="441" y="691"/>
                    </a:lnTo>
                    <a:lnTo>
                      <a:pt x="455" y="698"/>
                    </a:lnTo>
                    <a:lnTo>
                      <a:pt x="467" y="704"/>
                    </a:lnTo>
                    <a:lnTo>
                      <a:pt x="479" y="709"/>
                    </a:lnTo>
                    <a:lnTo>
                      <a:pt x="493" y="714"/>
                    </a:lnTo>
                    <a:lnTo>
                      <a:pt x="505" y="717"/>
                    </a:lnTo>
                    <a:lnTo>
                      <a:pt x="517" y="719"/>
                    </a:lnTo>
                    <a:lnTo>
                      <a:pt x="529" y="721"/>
                    </a:lnTo>
                    <a:lnTo>
                      <a:pt x="542" y="721"/>
                    </a:lnTo>
                    <a:lnTo>
                      <a:pt x="554" y="722"/>
                    </a:lnTo>
                    <a:lnTo>
                      <a:pt x="566" y="721"/>
                    </a:lnTo>
                    <a:lnTo>
                      <a:pt x="579" y="720"/>
                    </a:lnTo>
                    <a:lnTo>
                      <a:pt x="590" y="718"/>
                    </a:lnTo>
                    <a:lnTo>
                      <a:pt x="602" y="716"/>
                    </a:lnTo>
                    <a:lnTo>
                      <a:pt x="624" y="710"/>
                    </a:lnTo>
                    <a:lnTo>
                      <a:pt x="647" y="702"/>
                    </a:lnTo>
                    <a:lnTo>
                      <a:pt x="667" y="694"/>
                    </a:lnTo>
                    <a:lnTo>
                      <a:pt x="687" y="684"/>
                    </a:lnTo>
                    <a:lnTo>
                      <a:pt x="705" y="675"/>
                    </a:lnTo>
                    <a:lnTo>
                      <a:pt x="721" y="665"/>
                    </a:lnTo>
                    <a:lnTo>
                      <a:pt x="751" y="645"/>
                    </a:lnTo>
                    <a:lnTo>
                      <a:pt x="774" y="629"/>
                    </a:lnTo>
                    <a:lnTo>
                      <a:pt x="796" y="615"/>
                    </a:lnTo>
                    <a:lnTo>
                      <a:pt x="825" y="595"/>
                    </a:lnTo>
                    <a:lnTo>
                      <a:pt x="857" y="575"/>
                    </a:lnTo>
                    <a:lnTo>
                      <a:pt x="890" y="553"/>
                    </a:lnTo>
                    <a:lnTo>
                      <a:pt x="921" y="535"/>
                    </a:lnTo>
                    <a:lnTo>
                      <a:pt x="945" y="519"/>
                    </a:lnTo>
                    <a:lnTo>
                      <a:pt x="963" y="508"/>
                    </a:lnTo>
                    <a:lnTo>
                      <a:pt x="970" y="504"/>
                    </a:lnTo>
                    <a:lnTo>
                      <a:pt x="959" y="505"/>
                    </a:lnTo>
                    <a:lnTo>
                      <a:pt x="945" y="504"/>
                    </a:lnTo>
                    <a:lnTo>
                      <a:pt x="931" y="500"/>
                    </a:lnTo>
                    <a:lnTo>
                      <a:pt x="915" y="494"/>
                    </a:lnTo>
                    <a:lnTo>
                      <a:pt x="898" y="488"/>
                    </a:lnTo>
                    <a:lnTo>
                      <a:pt x="880" y="479"/>
                    </a:lnTo>
                    <a:lnTo>
                      <a:pt x="859" y="468"/>
                    </a:lnTo>
                    <a:lnTo>
                      <a:pt x="839" y="457"/>
                    </a:lnTo>
                    <a:lnTo>
                      <a:pt x="796" y="431"/>
                    </a:lnTo>
                    <a:lnTo>
                      <a:pt x="750" y="401"/>
                    </a:lnTo>
                    <a:lnTo>
                      <a:pt x="703" y="367"/>
                    </a:lnTo>
                    <a:lnTo>
                      <a:pt x="657" y="333"/>
                    </a:lnTo>
                    <a:lnTo>
                      <a:pt x="568" y="264"/>
                    </a:lnTo>
                    <a:lnTo>
                      <a:pt x="495" y="205"/>
                    </a:lnTo>
                    <a:lnTo>
                      <a:pt x="444" y="163"/>
                    </a:lnTo>
                    <a:lnTo>
                      <a:pt x="425" y="146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F8F6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76"/>
              <p:cNvSpPr>
                <a:spLocks/>
              </p:cNvSpPr>
              <p:nvPr/>
            </p:nvSpPr>
            <p:spPr bwMode="auto">
              <a:xfrm>
                <a:off x="2075" y="1665"/>
                <a:ext cx="239" cy="274"/>
              </a:xfrm>
              <a:custGeom>
                <a:avLst/>
                <a:gdLst>
                  <a:gd name="T0" fmla="*/ 2141 w 2153"/>
                  <a:gd name="T1" fmla="*/ 866 h 2190"/>
                  <a:gd name="T2" fmla="*/ 2118 w 2153"/>
                  <a:gd name="T3" fmla="*/ 1137 h 2190"/>
                  <a:gd name="T4" fmla="*/ 2116 w 2153"/>
                  <a:gd name="T5" fmla="*/ 1324 h 2190"/>
                  <a:gd name="T6" fmla="*/ 2114 w 2153"/>
                  <a:gd name="T7" fmla="*/ 1513 h 2190"/>
                  <a:gd name="T8" fmla="*/ 2094 w 2153"/>
                  <a:gd name="T9" fmla="*/ 1647 h 2190"/>
                  <a:gd name="T10" fmla="*/ 2068 w 2153"/>
                  <a:gd name="T11" fmla="*/ 1722 h 2190"/>
                  <a:gd name="T12" fmla="*/ 2030 w 2153"/>
                  <a:gd name="T13" fmla="*/ 1794 h 2190"/>
                  <a:gd name="T14" fmla="*/ 1962 w 2153"/>
                  <a:gd name="T15" fmla="*/ 1879 h 2190"/>
                  <a:gd name="T16" fmla="*/ 1830 w 2153"/>
                  <a:gd name="T17" fmla="*/ 2006 h 2190"/>
                  <a:gd name="T18" fmla="*/ 1696 w 2153"/>
                  <a:gd name="T19" fmla="*/ 2099 h 2190"/>
                  <a:gd name="T20" fmla="*/ 1613 w 2153"/>
                  <a:gd name="T21" fmla="*/ 2140 h 2190"/>
                  <a:gd name="T22" fmla="*/ 1528 w 2153"/>
                  <a:gd name="T23" fmla="*/ 2170 h 2190"/>
                  <a:gd name="T24" fmla="*/ 1439 w 2153"/>
                  <a:gd name="T25" fmla="*/ 2187 h 2190"/>
                  <a:gd name="T26" fmla="*/ 1323 w 2153"/>
                  <a:gd name="T27" fmla="*/ 2187 h 2190"/>
                  <a:gd name="T28" fmla="*/ 1132 w 2153"/>
                  <a:gd name="T29" fmla="*/ 2165 h 2190"/>
                  <a:gd name="T30" fmla="*/ 942 w 2153"/>
                  <a:gd name="T31" fmla="*/ 2119 h 2190"/>
                  <a:gd name="T32" fmla="*/ 791 w 2153"/>
                  <a:gd name="T33" fmla="*/ 2058 h 2190"/>
                  <a:gd name="T34" fmla="*/ 715 w 2153"/>
                  <a:gd name="T35" fmla="*/ 2013 h 2190"/>
                  <a:gd name="T36" fmla="*/ 633 w 2153"/>
                  <a:gd name="T37" fmla="*/ 1948 h 2190"/>
                  <a:gd name="T38" fmla="*/ 501 w 2153"/>
                  <a:gd name="T39" fmla="*/ 1815 h 2190"/>
                  <a:gd name="T40" fmla="*/ 386 w 2153"/>
                  <a:gd name="T41" fmla="*/ 1674 h 2190"/>
                  <a:gd name="T42" fmla="*/ 335 w 2153"/>
                  <a:gd name="T43" fmla="*/ 1668 h 2190"/>
                  <a:gd name="T44" fmla="*/ 252 w 2153"/>
                  <a:gd name="T45" fmla="*/ 1658 h 2190"/>
                  <a:gd name="T46" fmla="*/ 167 w 2153"/>
                  <a:gd name="T47" fmla="*/ 1628 h 2190"/>
                  <a:gd name="T48" fmla="*/ 120 w 2153"/>
                  <a:gd name="T49" fmla="*/ 1597 h 2190"/>
                  <a:gd name="T50" fmla="*/ 78 w 2153"/>
                  <a:gd name="T51" fmla="*/ 1554 h 2190"/>
                  <a:gd name="T52" fmla="*/ 41 w 2153"/>
                  <a:gd name="T53" fmla="*/ 1498 h 2190"/>
                  <a:gd name="T54" fmla="*/ 16 w 2153"/>
                  <a:gd name="T55" fmla="*/ 1437 h 2190"/>
                  <a:gd name="T56" fmla="*/ 2 w 2153"/>
                  <a:gd name="T57" fmla="*/ 1376 h 2190"/>
                  <a:gd name="T58" fmla="*/ 0 w 2153"/>
                  <a:gd name="T59" fmla="*/ 1317 h 2190"/>
                  <a:gd name="T60" fmla="*/ 11 w 2153"/>
                  <a:gd name="T61" fmla="*/ 1263 h 2190"/>
                  <a:gd name="T62" fmla="*/ 34 w 2153"/>
                  <a:gd name="T63" fmla="*/ 1217 h 2190"/>
                  <a:gd name="T64" fmla="*/ 69 w 2153"/>
                  <a:gd name="T65" fmla="*/ 1183 h 2190"/>
                  <a:gd name="T66" fmla="*/ 129 w 2153"/>
                  <a:gd name="T67" fmla="*/ 1160 h 2190"/>
                  <a:gd name="T68" fmla="*/ 213 w 2153"/>
                  <a:gd name="T69" fmla="*/ 1152 h 2190"/>
                  <a:gd name="T70" fmla="*/ 272 w 2153"/>
                  <a:gd name="T71" fmla="*/ 1165 h 2190"/>
                  <a:gd name="T72" fmla="*/ 308 w 2153"/>
                  <a:gd name="T73" fmla="*/ 1185 h 2190"/>
                  <a:gd name="T74" fmla="*/ 329 w 2153"/>
                  <a:gd name="T75" fmla="*/ 991 h 2190"/>
                  <a:gd name="T76" fmla="*/ 365 w 2153"/>
                  <a:gd name="T77" fmla="*/ 795 h 2190"/>
                  <a:gd name="T78" fmla="*/ 415 w 2153"/>
                  <a:gd name="T79" fmla="*/ 621 h 2190"/>
                  <a:gd name="T80" fmla="*/ 490 w 2153"/>
                  <a:gd name="T81" fmla="*/ 452 h 2190"/>
                  <a:gd name="T82" fmla="*/ 593 w 2153"/>
                  <a:gd name="T83" fmla="*/ 303 h 2190"/>
                  <a:gd name="T84" fmla="*/ 731 w 2153"/>
                  <a:gd name="T85" fmla="*/ 192 h 2190"/>
                  <a:gd name="T86" fmla="*/ 904 w 2153"/>
                  <a:gd name="T87" fmla="*/ 117 h 2190"/>
                  <a:gd name="T88" fmla="*/ 1100 w 2153"/>
                  <a:gd name="T89" fmla="*/ 52 h 2190"/>
                  <a:gd name="T90" fmla="*/ 1308 w 2153"/>
                  <a:gd name="T91" fmla="*/ 8 h 2190"/>
                  <a:gd name="T92" fmla="*/ 1515 w 2153"/>
                  <a:gd name="T93" fmla="*/ 3 h 2190"/>
                  <a:gd name="T94" fmla="*/ 1713 w 2153"/>
                  <a:gd name="T95" fmla="*/ 51 h 2190"/>
                  <a:gd name="T96" fmla="*/ 1889 w 2153"/>
                  <a:gd name="T97" fmla="*/ 166 h 2190"/>
                  <a:gd name="T98" fmla="*/ 2034 w 2153"/>
                  <a:gd name="T99" fmla="*/ 367 h 2190"/>
                  <a:gd name="T100" fmla="*/ 2135 w 2153"/>
                  <a:gd name="T101" fmla="*/ 666 h 21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153"/>
                  <a:gd name="T154" fmla="*/ 0 h 2190"/>
                  <a:gd name="T155" fmla="*/ 2153 w 2153"/>
                  <a:gd name="T156" fmla="*/ 2190 h 21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153" h="2190">
                    <a:moveTo>
                      <a:pt x="2153" y="758"/>
                    </a:moveTo>
                    <a:lnTo>
                      <a:pt x="2152" y="772"/>
                    </a:lnTo>
                    <a:lnTo>
                      <a:pt x="2147" y="809"/>
                    </a:lnTo>
                    <a:lnTo>
                      <a:pt x="2141" y="866"/>
                    </a:lnTo>
                    <a:lnTo>
                      <a:pt x="2134" y="935"/>
                    </a:lnTo>
                    <a:lnTo>
                      <a:pt x="2127" y="1014"/>
                    </a:lnTo>
                    <a:lnTo>
                      <a:pt x="2121" y="1096"/>
                    </a:lnTo>
                    <a:lnTo>
                      <a:pt x="2118" y="1137"/>
                    </a:lnTo>
                    <a:lnTo>
                      <a:pt x="2116" y="1177"/>
                    </a:lnTo>
                    <a:lnTo>
                      <a:pt x="2115" y="1216"/>
                    </a:lnTo>
                    <a:lnTo>
                      <a:pt x="2115" y="1252"/>
                    </a:lnTo>
                    <a:lnTo>
                      <a:pt x="2116" y="1324"/>
                    </a:lnTo>
                    <a:lnTo>
                      <a:pt x="2117" y="1398"/>
                    </a:lnTo>
                    <a:lnTo>
                      <a:pt x="2117" y="1436"/>
                    </a:lnTo>
                    <a:lnTo>
                      <a:pt x="2116" y="1475"/>
                    </a:lnTo>
                    <a:lnTo>
                      <a:pt x="2114" y="1513"/>
                    </a:lnTo>
                    <a:lnTo>
                      <a:pt x="2111" y="1552"/>
                    </a:lnTo>
                    <a:lnTo>
                      <a:pt x="2106" y="1590"/>
                    </a:lnTo>
                    <a:lnTo>
                      <a:pt x="2098" y="1629"/>
                    </a:lnTo>
                    <a:lnTo>
                      <a:pt x="2094" y="1647"/>
                    </a:lnTo>
                    <a:lnTo>
                      <a:pt x="2088" y="1666"/>
                    </a:lnTo>
                    <a:lnTo>
                      <a:pt x="2083" y="1685"/>
                    </a:lnTo>
                    <a:lnTo>
                      <a:pt x="2076" y="1703"/>
                    </a:lnTo>
                    <a:lnTo>
                      <a:pt x="2068" y="1722"/>
                    </a:lnTo>
                    <a:lnTo>
                      <a:pt x="2060" y="1741"/>
                    </a:lnTo>
                    <a:lnTo>
                      <a:pt x="2052" y="1758"/>
                    </a:lnTo>
                    <a:lnTo>
                      <a:pt x="2041" y="1776"/>
                    </a:lnTo>
                    <a:lnTo>
                      <a:pt x="2030" y="1794"/>
                    </a:lnTo>
                    <a:lnTo>
                      <a:pt x="2019" y="1812"/>
                    </a:lnTo>
                    <a:lnTo>
                      <a:pt x="2006" y="1829"/>
                    </a:lnTo>
                    <a:lnTo>
                      <a:pt x="1992" y="1846"/>
                    </a:lnTo>
                    <a:lnTo>
                      <a:pt x="1962" y="1879"/>
                    </a:lnTo>
                    <a:lnTo>
                      <a:pt x="1931" y="1912"/>
                    </a:lnTo>
                    <a:lnTo>
                      <a:pt x="1899" y="1945"/>
                    </a:lnTo>
                    <a:lnTo>
                      <a:pt x="1864" y="1976"/>
                    </a:lnTo>
                    <a:lnTo>
                      <a:pt x="1830" y="2006"/>
                    </a:lnTo>
                    <a:lnTo>
                      <a:pt x="1793" y="2035"/>
                    </a:lnTo>
                    <a:lnTo>
                      <a:pt x="1755" y="2062"/>
                    </a:lnTo>
                    <a:lnTo>
                      <a:pt x="1716" y="2087"/>
                    </a:lnTo>
                    <a:lnTo>
                      <a:pt x="1696" y="2099"/>
                    </a:lnTo>
                    <a:lnTo>
                      <a:pt x="1676" y="2110"/>
                    </a:lnTo>
                    <a:lnTo>
                      <a:pt x="1656" y="2121"/>
                    </a:lnTo>
                    <a:lnTo>
                      <a:pt x="1635" y="2131"/>
                    </a:lnTo>
                    <a:lnTo>
                      <a:pt x="1613" y="2140"/>
                    </a:lnTo>
                    <a:lnTo>
                      <a:pt x="1592" y="2149"/>
                    </a:lnTo>
                    <a:lnTo>
                      <a:pt x="1571" y="2157"/>
                    </a:lnTo>
                    <a:lnTo>
                      <a:pt x="1550" y="2164"/>
                    </a:lnTo>
                    <a:lnTo>
                      <a:pt x="1528" y="2170"/>
                    </a:lnTo>
                    <a:lnTo>
                      <a:pt x="1506" y="2175"/>
                    </a:lnTo>
                    <a:lnTo>
                      <a:pt x="1484" y="2181"/>
                    </a:lnTo>
                    <a:lnTo>
                      <a:pt x="1462" y="2184"/>
                    </a:lnTo>
                    <a:lnTo>
                      <a:pt x="1439" y="2187"/>
                    </a:lnTo>
                    <a:lnTo>
                      <a:pt x="1416" y="2189"/>
                    </a:lnTo>
                    <a:lnTo>
                      <a:pt x="1394" y="2190"/>
                    </a:lnTo>
                    <a:lnTo>
                      <a:pt x="1370" y="2189"/>
                    </a:lnTo>
                    <a:lnTo>
                      <a:pt x="1323" y="2187"/>
                    </a:lnTo>
                    <a:lnTo>
                      <a:pt x="1277" y="2184"/>
                    </a:lnTo>
                    <a:lnTo>
                      <a:pt x="1229" y="2179"/>
                    </a:lnTo>
                    <a:lnTo>
                      <a:pt x="1181" y="2173"/>
                    </a:lnTo>
                    <a:lnTo>
                      <a:pt x="1132" y="2165"/>
                    </a:lnTo>
                    <a:lnTo>
                      <a:pt x="1084" y="2156"/>
                    </a:lnTo>
                    <a:lnTo>
                      <a:pt x="1036" y="2145"/>
                    </a:lnTo>
                    <a:lnTo>
                      <a:pt x="989" y="2133"/>
                    </a:lnTo>
                    <a:lnTo>
                      <a:pt x="942" y="2119"/>
                    </a:lnTo>
                    <a:lnTo>
                      <a:pt x="898" y="2104"/>
                    </a:lnTo>
                    <a:lnTo>
                      <a:pt x="853" y="2086"/>
                    </a:lnTo>
                    <a:lnTo>
                      <a:pt x="812" y="2067"/>
                    </a:lnTo>
                    <a:lnTo>
                      <a:pt x="791" y="2058"/>
                    </a:lnTo>
                    <a:lnTo>
                      <a:pt x="772" y="2046"/>
                    </a:lnTo>
                    <a:lnTo>
                      <a:pt x="752" y="2036"/>
                    </a:lnTo>
                    <a:lnTo>
                      <a:pt x="734" y="2025"/>
                    </a:lnTo>
                    <a:lnTo>
                      <a:pt x="715" y="2013"/>
                    </a:lnTo>
                    <a:lnTo>
                      <a:pt x="698" y="2001"/>
                    </a:lnTo>
                    <a:lnTo>
                      <a:pt x="680" y="1988"/>
                    </a:lnTo>
                    <a:lnTo>
                      <a:pt x="665" y="1975"/>
                    </a:lnTo>
                    <a:lnTo>
                      <a:pt x="633" y="1948"/>
                    </a:lnTo>
                    <a:lnTo>
                      <a:pt x="603" y="1921"/>
                    </a:lnTo>
                    <a:lnTo>
                      <a:pt x="575" y="1893"/>
                    </a:lnTo>
                    <a:lnTo>
                      <a:pt x="549" y="1867"/>
                    </a:lnTo>
                    <a:lnTo>
                      <a:pt x="501" y="1815"/>
                    </a:lnTo>
                    <a:lnTo>
                      <a:pt x="459" y="1767"/>
                    </a:lnTo>
                    <a:lnTo>
                      <a:pt x="426" y="1726"/>
                    </a:lnTo>
                    <a:lnTo>
                      <a:pt x="401" y="1695"/>
                    </a:lnTo>
                    <a:lnTo>
                      <a:pt x="386" y="1674"/>
                    </a:lnTo>
                    <a:lnTo>
                      <a:pt x="380" y="1667"/>
                    </a:lnTo>
                    <a:lnTo>
                      <a:pt x="372" y="1668"/>
                    </a:lnTo>
                    <a:lnTo>
                      <a:pt x="350" y="1668"/>
                    </a:lnTo>
                    <a:lnTo>
                      <a:pt x="335" y="1668"/>
                    </a:lnTo>
                    <a:lnTo>
                      <a:pt x="317" y="1667"/>
                    </a:lnTo>
                    <a:lnTo>
                      <a:pt x="297" y="1666"/>
                    </a:lnTo>
                    <a:lnTo>
                      <a:pt x="275" y="1663"/>
                    </a:lnTo>
                    <a:lnTo>
                      <a:pt x="252" y="1658"/>
                    </a:lnTo>
                    <a:lnTo>
                      <a:pt x="229" y="1651"/>
                    </a:lnTo>
                    <a:lnTo>
                      <a:pt x="204" y="1644"/>
                    </a:lnTo>
                    <a:lnTo>
                      <a:pt x="180" y="1634"/>
                    </a:lnTo>
                    <a:lnTo>
                      <a:pt x="167" y="1628"/>
                    </a:lnTo>
                    <a:lnTo>
                      <a:pt x="156" y="1621"/>
                    </a:lnTo>
                    <a:lnTo>
                      <a:pt x="144" y="1614"/>
                    </a:lnTo>
                    <a:lnTo>
                      <a:pt x="133" y="1606"/>
                    </a:lnTo>
                    <a:lnTo>
                      <a:pt x="120" y="1597"/>
                    </a:lnTo>
                    <a:lnTo>
                      <a:pt x="110" y="1588"/>
                    </a:lnTo>
                    <a:lnTo>
                      <a:pt x="99" y="1578"/>
                    </a:lnTo>
                    <a:lnTo>
                      <a:pt x="89" y="1567"/>
                    </a:lnTo>
                    <a:lnTo>
                      <a:pt x="78" y="1554"/>
                    </a:lnTo>
                    <a:lnTo>
                      <a:pt x="68" y="1540"/>
                    </a:lnTo>
                    <a:lnTo>
                      <a:pt x="58" y="1527"/>
                    </a:lnTo>
                    <a:lnTo>
                      <a:pt x="49" y="1512"/>
                    </a:lnTo>
                    <a:lnTo>
                      <a:pt x="41" y="1498"/>
                    </a:lnTo>
                    <a:lnTo>
                      <a:pt x="34" y="1483"/>
                    </a:lnTo>
                    <a:lnTo>
                      <a:pt x="27" y="1467"/>
                    </a:lnTo>
                    <a:lnTo>
                      <a:pt x="21" y="1453"/>
                    </a:lnTo>
                    <a:lnTo>
                      <a:pt x="16" y="1437"/>
                    </a:lnTo>
                    <a:lnTo>
                      <a:pt x="11" y="1422"/>
                    </a:lnTo>
                    <a:lnTo>
                      <a:pt x="8" y="1407"/>
                    </a:lnTo>
                    <a:lnTo>
                      <a:pt x="5" y="1392"/>
                    </a:lnTo>
                    <a:lnTo>
                      <a:pt x="2" y="1376"/>
                    </a:lnTo>
                    <a:lnTo>
                      <a:pt x="0" y="1361"/>
                    </a:lnTo>
                    <a:lnTo>
                      <a:pt x="0" y="1346"/>
                    </a:lnTo>
                    <a:lnTo>
                      <a:pt x="0" y="1331"/>
                    </a:lnTo>
                    <a:lnTo>
                      <a:pt x="0" y="1317"/>
                    </a:lnTo>
                    <a:lnTo>
                      <a:pt x="2" y="1303"/>
                    </a:lnTo>
                    <a:lnTo>
                      <a:pt x="5" y="1290"/>
                    </a:lnTo>
                    <a:lnTo>
                      <a:pt x="7" y="1276"/>
                    </a:lnTo>
                    <a:lnTo>
                      <a:pt x="11" y="1263"/>
                    </a:lnTo>
                    <a:lnTo>
                      <a:pt x="16" y="1250"/>
                    </a:lnTo>
                    <a:lnTo>
                      <a:pt x="20" y="1239"/>
                    </a:lnTo>
                    <a:lnTo>
                      <a:pt x="27" y="1227"/>
                    </a:lnTo>
                    <a:lnTo>
                      <a:pt x="34" y="1217"/>
                    </a:lnTo>
                    <a:lnTo>
                      <a:pt x="41" y="1208"/>
                    </a:lnTo>
                    <a:lnTo>
                      <a:pt x="50" y="1198"/>
                    </a:lnTo>
                    <a:lnTo>
                      <a:pt x="59" y="1190"/>
                    </a:lnTo>
                    <a:lnTo>
                      <a:pt x="69" y="1183"/>
                    </a:lnTo>
                    <a:lnTo>
                      <a:pt x="80" y="1176"/>
                    </a:lnTo>
                    <a:lnTo>
                      <a:pt x="92" y="1170"/>
                    </a:lnTo>
                    <a:lnTo>
                      <a:pt x="105" y="1166"/>
                    </a:lnTo>
                    <a:lnTo>
                      <a:pt x="129" y="1160"/>
                    </a:lnTo>
                    <a:lnTo>
                      <a:pt x="153" y="1155"/>
                    </a:lnTo>
                    <a:lnTo>
                      <a:pt x="175" y="1152"/>
                    </a:lnTo>
                    <a:lnTo>
                      <a:pt x="195" y="1151"/>
                    </a:lnTo>
                    <a:lnTo>
                      <a:pt x="213" y="1152"/>
                    </a:lnTo>
                    <a:lnTo>
                      <a:pt x="231" y="1155"/>
                    </a:lnTo>
                    <a:lnTo>
                      <a:pt x="246" y="1157"/>
                    </a:lnTo>
                    <a:lnTo>
                      <a:pt x="260" y="1161"/>
                    </a:lnTo>
                    <a:lnTo>
                      <a:pt x="272" y="1165"/>
                    </a:lnTo>
                    <a:lnTo>
                      <a:pt x="282" y="1169"/>
                    </a:lnTo>
                    <a:lnTo>
                      <a:pt x="291" y="1174"/>
                    </a:lnTo>
                    <a:lnTo>
                      <a:pt x="299" y="1178"/>
                    </a:lnTo>
                    <a:lnTo>
                      <a:pt x="308" y="1185"/>
                    </a:lnTo>
                    <a:lnTo>
                      <a:pt x="311" y="1188"/>
                    </a:lnTo>
                    <a:lnTo>
                      <a:pt x="313" y="1151"/>
                    </a:lnTo>
                    <a:lnTo>
                      <a:pt x="321" y="1056"/>
                    </a:lnTo>
                    <a:lnTo>
                      <a:pt x="329" y="991"/>
                    </a:lnTo>
                    <a:lnTo>
                      <a:pt x="340" y="918"/>
                    </a:lnTo>
                    <a:lnTo>
                      <a:pt x="347" y="878"/>
                    </a:lnTo>
                    <a:lnTo>
                      <a:pt x="355" y="836"/>
                    </a:lnTo>
                    <a:lnTo>
                      <a:pt x="365" y="795"/>
                    </a:lnTo>
                    <a:lnTo>
                      <a:pt x="375" y="752"/>
                    </a:lnTo>
                    <a:lnTo>
                      <a:pt x="387" y="709"/>
                    </a:lnTo>
                    <a:lnTo>
                      <a:pt x="400" y="665"/>
                    </a:lnTo>
                    <a:lnTo>
                      <a:pt x="415" y="621"/>
                    </a:lnTo>
                    <a:lnTo>
                      <a:pt x="430" y="578"/>
                    </a:lnTo>
                    <a:lnTo>
                      <a:pt x="448" y="535"/>
                    </a:lnTo>
                    <a:lnTo>
                      <a:pt x="468" y="492"/>
                    </a:lnTo>
                    <a:lnTo>
                      <a:pt x="490" y="452"/>
                    </a:lnTo>
                    <a:lnTo>
                      <a:pt x="512" y="412"/>
                    </a:lnTo>
                    <a:lnTo>
                      <a:pt x="537" y="374"/>
                    </a:lnTo>
                    <a:lnTo>
                      <a:pt x="564" y="337"/>
                    </a:lnTo>
                    <a:lnTo>
                      <a:pt x="593" y="303"/>
                    </a:lnTo>
                    <a:lnTo>
                      <a:pt x="624" y="271"/>
                    </a:lnTo>
                    <a:lnTo>
                      <a:pt x="658" y="242"/>
                    </a:lnTo>
                    <a:lnTo>
                      <a:pt x="694" y="215"/>
                    </a:lnTo>
                    <a:lnTo>
                      <a:pt x="731" y="192"/>
                    </a:lnTo>
                    <a:lnTo>
                      <a:pt x="772" y="171"/>
                    </a:lnTo>
                    <a:lnTo>
                      <a:pt x="815" y="154"/>
                    </a:lnTo>
                    <a:lnTo>
                      <a:pt x="859" y="135"/>
                    </a:lnTo>
                    <a:lnTo>
                      <a:pt x="904" y="117"/>
                    </a:lnTo>
                    <a:lnTo>
                      <a:pt x="952" y="99"/>
                    </a:lnTo>
                    <a:lnTo>
                      <a:pt x="1000" y="83"/>
                    </a:lnTo>
                    <a:lnTo>
                      <a:pt x="1050" y="66"/>
                    </a:lnTo>
                    <a:lnTo>
                      <a:pt x="1100" y="52"/>
                    </a:lnTo>
                    <a:lnTo>
                      <a:pt x="1152" y="38"/>
                    </a:lnTo>
                    <a:lnTo>
                      <a:pt x="1203" y="26"/>
                    </a:lnTo>
                    <a:lnTo>
                      <a:pt x="1255" y="16"/>
                    </a:lnTo>
                    <a:lnTo>
                      <a:pt x="1308" y="8"/>
                    </a:lnTo>
                    <a:lnTo>
                      <a:pt x="1360" y="3"/>
                    </a:lnTo>
                    <a:lnTo>
                      <a:pt x="1413" y="0"/>
                    </a:lnTo>
                    <a:lnTo>
                      <a:pt x="1464" y="0"/>
                    </a:lnTo>
                    <a:lnTo>
                      <a:pt x="1515" y="3"/>
                    </a:lnTo>
                    <a:lnTo>
                      <a:pt x="1567" y="9"/>
                    </a:lnTo>
                    <a:lnTo>
                      <a:pt x="1616" y="18"/>
                    </a:lnTo>
                    <a:lnTo>
                      <a:pt x="1665" y="33"/>
                    </a:lnTo>
                    <a:lnTo>
                      <a:pt x="1713" y="51"/>
                    </a:lnTo>
                    <a:lnTo>
                      <a:pt x="1759" y="72"/>
                    </a:lnTo>
                    <a:lnTo>
                      <a:pt x="1804" y="98"/>
                    </a:lnTo>
                    <a:lnTo>
                      <a:pt x="1847" y="130"/>
                    </a:lnTo>
                    <a:lnTo>
                      <a:pt x="1889" y="166"/>
                    </a:lnTo>
                    <a:lnTo>
                      <a:pt x="1929" y="208"/>
                    </a:lnTo>
                    <a:lnTo>
                      <a:pt x="1966" y="255"/>
                    </a:lnTo>
                    <a:lnTo>
                      <a:pt x="2001" y="307"/>
                    </a:lnTo>
                    <a:lnTo>
                      <a:pt x="2034" y="367"/>
                    </a:lnTo>
                    <a:lnTo>
                      <a:pt x="2064" y="431"/>
                    </a:lnTo>
                    <a:lnTo>
                      <a:pt x="2091" y="503"/>
                    </a:lnTo>
                    <a:lnTo>
                      <a:pt x="2115" y="581"/>
                    </a:lnTo>
                    <a:lnTo>
                      <a:pt x="2135" y="666"/>
                    </a:lnTo>
                    <a:lnTo>
                      <a:pt x="2153" y="758"/>
                    </a:lnTo>
                    <a:close/>
                  </a:path>
                </a:pathLst>
              </a:custGeom>
              <a:solidFill>
                <a:srgbClr val="F7D1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77"/>
              <p:cNvSpPr>
                <a:spLocks/>
              </p:cNvSpPr>
              <p:nvPr/>
            </p:nvSpPr>
            <p:spPr bwMode="auto">
              <a:xfrm>
                <a:off x="2064" y="1632"/>
                <a:ext cx="261" cy="201"/>
              </a:xfrm>
              <a:custGeom>
                <a:avLst/>
                <a:gdLst>
                  <a:gd name="T0" fmla="*/ 485 w 2344"/>
                  <a:gd name="T1" fmla="*/ 1517 h 1608"/>
                  <a:gd name="T2" fmla="*/ 565 w 2344"/>
                  <a:gd name="T3" fmla="*/ 1603 h 1608"/>
                  <a:gd name="T4" fmla="*/ 506 w 2344"/>
                  <a:gd name="T5" fmla="*/ 1479 h 1608"/>
                  <a:gd name="T6" fmla="*/ 494 w 2344"/>
                  <a:gd name="T7" fmla="*/ 1380 h 1608"/>
                  <a:gd name="T8" fmla="*/ 531 w 2344"/>
                  <a:gd name="T9" fmla="*/ 1296 h 1608"/>
                  <a:gd name="T10" fmla="*/ 707 w 2344"/>
                  <a:gd name="T11" fmla="*/ 1070 h 1608"/>
                  <a:gd name="T12" fmla="*/ 797 w 2344"/>
                  <a:gd name="T13" fmla="*/ 908 h 1608"/>
                  <a:gd name="T14" fmla="*/ 831 w 2344"/>
                  <a:gd name="T15" fmla="*/ 797 h 1608"/>
                  <a:gd name="T16" fmla="*/ 845 w 2344"/>
                  <a:gd name="T17" fmla="*/ 901 h 1608"/>
                  <a:gd name="T18" fmla="*/ 833 w 2344"/>
                  <a:gd name="T19" fmla="*/ 1041 h 1608"/>
                  <a:gd name="T20" fmla="*/ 778 w 2344"/>
                  <a:gd name="T21" fmla="*/ 1195 h 1608"/>
                  <a:gd name="T22" fmla="*/ 832 w 2344"/>
                  <a:gd name="T23" fmla="*/ 1168 h 1608"/>
                  <a:gd name="T24" fmla="*/ 1060 w 2344"/>
                  <a:gd name="T25" fmla="*/ 956 h 1608"/>
                  <a:gd name="T26" fmla="*/ 1135 w 2344"/>
                  <a:gd name="T27" fmla="*/ 846 h 1608"/>
                  <a:gd name="T28" fmla="*/ 1183 w 2344"/>
                  <a:gd name="T29" fmla="*/ 687 h 1608"/>
                  <a:gd name="T30" fmla="*/ 1191 w 2344"/>
                  <a:gd name="T31" fmla="*/ 606 h 1608"/>
                  <a:gd name="T32" fmla="*/ 1228 w 2344"/>
                  <a:gd name="T33" fmla="*/ 807 h 1608"/>
                  <a:gd name="T34" fmla="*/ 1253 w 2344"/>
                  <a:gd name="T35" fmla="*/ 1037 h 1608"/>
                  <a:gd name="T36" fmla="*/ 1297 w 2344"/>
                  <a:gd name="T37" fmla="*/ 1023 h 1608"/>
                  <a:gd name="T38" fmla="*/ 1451 w 2344"/>
                  <a:gd name="T39" fmla="*/ 796 h 1608"/>
                  <a:gd name="T40" fmla="*/ 1525 w 2344"/>
                  <a:gd name="T41" fmla="*/ 599 h 1608"/>
                  <a:gd name="T42" fmla="*/ 1558 w 2344"/>
                  <a:gd name="T43" fmla="*/ 375 h 1608"/>
                  <a:gd name="T44" fmla="*/ 1606 w 2344"/>
                  <a:gd name="T45" fmla="*/ 495 h 1608"/>
                  <a:gd name="T46" fmla="*/ 1735 w 2344"/>
                  <a:gd name="T47" fmla="*/ 743 h 1608"/>
                  <a:gd name="T48" fmla="*/ 1871 w 2344"/>
                  <a:gd name="T49" fmla="*/ 900 h 1608"/>
                  <a:gd name="T50" fmla="*/ 1907 w 2344"/>
                  <a:gd name="T51" fmla="*/ 912 h 1608"/>
                  <a:gd name="T52" fmla="*/ 1863 w 2344"/>
                  <a:gd name="T53" fmla="*/ 774 h 1608"/>
                  <a:gd name="T54" fmla="*/ 1850 w 2344"/>
                  <a:gd name="T55" fmla="*/ 599 h 1608"/>
                  <a:gd name="T56" fmla="*/ 1882 w 2344"/>
                  <a:gd name="T57" fmla="*/ 482 h 1608"/>
                  <a:gd name="T58" fmla="*/ 1912 w 2344"/>
                  <a:gd name="T59" fmla="*/ 441 h 1608"/>
                  <a:gd name="T60" fmla="*/ 1947 w 2344"/>
                  <a:gd name="T61" fmla="*/ 568 h 1608"/>
                  <a:gd name="T62" fmla="*/ 2046 w 2344"/>
                  <a:gd name="T63" fmla="*/ 737 h 1608"/>
                  <a:gd name="T64" fmla="*/ 2205 w 2344"/>
                  <a:gd name="T65" fmla="*/ 959 h 1608"/>
                  <a:gd name="T66" fmla="*/ 2253 w 2344"/>
                  <a:gd name="T67" fmla="*/ 1302 h 1608"/>
                  <a:gd name="T68" fmla="*/ 2319 w 2344"/>
                  <a:gd name="T69" fmla="*/ 1066 h 1608"/>
                  <a:gd name="T70" fmla="*/ 2341 w 2344"/>
                  <a:gd name="T71" fmla="*/ 867 h 1608"/>
                  <a:gd name="T72" fmla="*/ 2335 w 2344"/>
                  <a:gd name="T73" fmla="*/ 638 h 1608"/>
                  <a:gd name="T74" fmla="*/ 2294 w 2344"/>
                  <a:gd name="T75" fmla="*/ 448 h 1608"/>
                  <a:gd name="T76" fmla="*/ 2221 w 2344"/>
                  <a:gd name="T77" fmla="*/ 309 h 1608"/>
                  <a:gd name="T78" fmla="*/ 2121 w 2344"/>
                  <a:gd name="T79" fmla="*/ 204 h 1608"/>
                  <a:gd name="T80" fmla="*/ 1950 w 2344"/>
                  <a:gd name="T81" fmla="*/ 94 h 1608"/>
                  <a:gd name="T82" fmla="*/ 1772 w 2344"/>
                  <a:gd name="T83" fmla="*/ 13 h 1608"/>
                  <a:gd name="T84" fmla="*/ 1652 w 2344"/>
                  <a:gd name="T85" fmla="*/ 0 h 1608"/>
                  <a:gd name="T86" fmla="*/ 1477 w 2344"/>
                  <a:gd name="T87" fmla="*/ 29 h 1608"/>
                  <a:gd name="T88" fmla="*/ 1331 w 2344"/>
                  <a:gd name="T89" fmla="*/ 47 h 1608"/>
                  <a:gd name="T90" fmla="*/ 1131 w 2344"/>
                  <a:gd name="T91" fmla="*/ 24 h 1608"/>
                  <a:gd name="T92" fmla="*/ 942 w 2344"/>
                  <a:gd name="T93" fmla="*/ 39 h 1608"/>
                  <a:gd name="T94" fmla="*/ 705 w 2344"/>
                  <a:gd name="T95" fmla="*/ 96 h 1608"/>
                  <a:gd name="T96" fmla="*/ 444 w 2344"/>
                  <a:gd name="T97" fmla="*/ 212 h 1608"/>
                  <a:gd name="T98" fmla="*/ 240 w 2344"/>
                  <a:gd name="T99" fmla="*/ 385 h 1608"/>
                  <a:gd name="T100" fmla="*/ 98 w 2344"/>
                  <a:gd name="T101" fmla="*/ 595 h 1608"/>
                  <a:gd name="T102" fmla="*/ 19 w 2344"/>
                  <a:gd name="T103" fmla="*/ 824 h 1608"/>
                  <a:gd name="T104" fmla="*/ 1 w 2344"/>
                  <a:gd name="T105" fmla="*/ 1051 h 1608"/>
                  <a:gd name="T106" fmla="*/ 43 w 2344"/>
                  <a:gd name="T107" fmla="*/ 1255 h 1608"/>
                  <a:gd name="T108" fmla="*/ 134 w 2344"/>
                  <a:gd name="T109" fmla="*/ 1454 h 1608"/>
                  <a:gd name="T110" fmla="*/ 174 w 2344"/>
                  <a:gd name="T111" fmla="*/ 1445 h 1608"/>
                  <a:gd name="T112" fmla="*/ 254 w 2344"/>
                  <a:gd name="T113" fmla="*/ 1423 h 1608"/>
                  <a:gd name="T114" fmla="*/ 337 w 2344"/>
                  <a:gd name="T115" fmla="*/ 1434 h 16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44"/>
                  <a:gd name="T175" fmla="*/ 0 h 1608"/>
                  <a:gd name="T176" fmla="*/ 2344 w 2344"/>
                  <a:gd name="T177" fmla="*/ 1608 h 160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44" h="1608">
                    <a:moveTo>
                      <a:pt x="407" y="1459"/>
                    </a:moveTo>
                    <a:lnTo>
                      <a:pt x="419" y="1464"/>
                    </a:lnTo>
                    <a:lnTo>
                      <a:pt x="432" y="1472"/>
                    </a:lnTo>
                    <a:lnTo>
                      <a:pt x="445" y="1482"/>
                    </a:lnTo>
                    <a:lnTo>
                      <a:pt x="458" y="1493"/>
                    </a:lnTo>
                    <a:lnTo>
                      <a:pt x="485" y="1517"/>
                    </a:lnTo>
                    <a:lnTo>
                      <a:pt x="511" y="1543"/>
                    </a:lnTo>
                    <a:lnTo>
                      <a:pt x="533" y="1568"/>
                    </a:lnTo>
                    <a:lnTo>
                      <a:pt x="552" y="1589"/>
                    </a:lnTo>
                    <a:lnTo>
                      <a:pt x="564" y="1603"/>
                    </a:lnTo>
                    <a:lnTo>
                      <a:pt x="569" y="1608"/>
                    </a:lnTo>
                    <a:lnTo>
                      <a:pt x="565" y="1603"/>
                    </a:lnTo>
                    <a:lnTo>
                      <a:pt x="555" y="1587"/>
                    </a:lnTo>
                    <a:lnTo>
                      <a:pt x="542" y="1562"/>
                    </a:lnTo>
                    <a:lnTo>
                      <a:pt x="528" y="1531"/>
                    </a:lnTo>
                    <a:lnTo>
                      <a:pt x="520" y="1514"/>
                    </a:lnTo>
                    <a:lnTo>
                      <a:pt x="513" y="1496"/>
                    </a:lnTo>
                    <a:lnTo>
                      <a:pt x="506" y="1479"/>
                    </a:lnTo>
                    <a:lnTo>
                      <a:pt x="501" y="1461"/>
                    </a:lnTo>
                    <a:lnTo>
                      <a:pt x="496" y="1443"/>
                    </a:lnTo>
                    <a:lnTo>
                      <a:pt x="493" y="1426"/>
                    </a:lnTo>
                    <a:lnTo>
                      <a:pt x="492" y="1410"/>
                    </a:lnTo>
                    <a:lnTo>
                      <a:pt x="492" y="1394"/>
                    </a:lnTo>
                    <a:lnTo>
                      <a:pt x="494" y="1380"/>
                    </a:lnTo>
                    <a:lnTo>
                      <a:pt x="497" y="1365"/>
                    </a:lnTo>
                    <a:lnTo>
                      <a:pt x="501" y="1352"/>
                    </a:lnTo>
                    <a:lnTo>
                      <a:pt x="506" y="1338"/>
                    </a:lnTo>
                    <a:lnTo>
                      <a:pt x="513" y="1325"/>
                    </a:lnTo>
                    <a:lnTo>
                      <a:pt x="522" y="1310"/>
                    </a:lnTo>
                    <a:lnTo>
                      <a:pt x="531" y="1296"/>
                    </a:lnTo>
                    <a:lnTo>
                      <a:pt x="542" y="1280"/>
                    </a:lnTo>
                    <a:lnTo>
                      <a:pt x="568" y="1246"/>
                    </a:lnTo>
                    <a:lnTo>
                      <a:pt x="600" y="1205"/>
                    </a:lnTo>
                    <a:lnTo>
                      <a:pt x="638" y="1157"/>
                    </a:lnTo>
                    <a:lnTo>
                      <a:pt x="684" y="1101"/>
                    </a:lnTo>
                    <a:lnTo>
                      <a:pt x="707" y="1070"/>
                    </a:lnTo>
                    <a:lnTo>
                      <a:pt x="727" y="1040"/>
                    </a:lnTo>
                    <a:lnTo>
                      <a:pt x="746" y="1012"/>
                    </a:lnTo>
                    <a:lnTo>
                      <a:pt x="762" y="984"/>
                    </a:lnTo>
                    <a:lnTo>
                      <a:pt x="775" y="957"/>
                    </a:lnTo>
                    <a:lnTo>
                      <a:pt x="787" y="931"/>
                    </a:lnTo>
                    <a:lnTo>
                      <a:pt x="797" y="908"/>
                    </a:lnTo>
                    <a:lnTo>
                      <a:pt x="805" y="885"/>
                    </a:lnTo>
                    <a:lnTo>
                      <a:pt x="817" y="848"/>
                    </a:lnTo>
                    <a:lnTo>
                      <a:pt x="825" y="818"/>
                    </a:lnTo>
                    <a:lnTo>
                      <a:pt x="829" y="800"/>
                    </a:lnTo>
                    <a:lnTo>
                      <a:pt x="830" y="794"/>
                    </a:lnTo>
                    <a:lnTo>
                      <a:pt x="831" y="797"/>
                    </a:lnTo>
                    <a:lnTo>
                      <a:pt x="834" y="808"/>
                    </a:lnTo>
                    <a:lnTo>
                      <a:pt x="839" y="826"/>
                    </a:lnTo>
                    <a:lnTo>
                      <a:pt x="842" y="851"/>
                    </a:lnTo>
                    <a:lnTo>
                      <a:pt x="844" y="865"/>
                    </a:lnTo>
                    <a:lnTo>
                      <a:pt x="845" y="882"/>
                    </a:lnTo>
                    <a:lnTo>
                      <a:pt x="845" y="901"/>
                    </a:lnTo>
                    <a:lnTo>
                      <a:pt x="845" y="920"/>
                    </a:lnTo>
                    <a:lnTo>
                      <a:pt x="845" y="941"/>
                    </a:lnTo>
                    <a:lnTo>
                      <a:pt x="843" y="964"/>
                    </a:lnTo>
                    <a:lnTo>
                      <a:pt x="841" y="989"/>
                    </a:lnTo>
                    <a:lnTo>
                      <a:pt x="837" y="1015"/>
                    </a:lnTo>
                    <a:lnTo>
                      <a:pt x="833" y="1041"/>
                    </a:lnTo>
                    <a:lnTo>
                      <a:pt x="827" y="1065"/>
                    </a:lnTo>
                    <a:lnTo>
                      <a:pt x="822" y="1088"/>
                    </a:lnTo>
                    <a:lnTo>
                      <a:pt x="815" y="1107"/>
                    </a:lnTo>
                    <a:lnTo>
                      <a:pt x="803" y="1144"/>
                    </a:lnTo>
                    <a:lnTo>
                      <a:pt x="791" y="1172"/>
                    </a:lnTo>
                    <a:lnTo>
                      <a:pt x="778" y="1195"/>
                    </a:lnTo>
                    <a:lnTo>
                      <a:pt x="769" y="1210"/>
                    </a:lnTo>
                    <a:lnTo>
                      <a:pt x="763" y="1220"/>
                    </a:lnTo>
                    <a:lnTo>
                      <a:pt x="761" y="1223"/>
                    </a:lnTo>
                    <a:lnTo>
                      <a:pt x="769" y="1216"/>
                    </a:lnTo>
                    <a:lnTo>
                      <a:pt x="795" y="1197"/>
                    </a:lnTo>
                    <a:lnTo>
                      <a:pt x="832" y="1168"/>
                    </a:lnTo>
                    <a:lnTo>
                      <a:pt x="879" y="1129"/>
                    </a:lnTo>
                    <a:lnTo>
                      <a:pt x="930" y="1085"/>
                    </a:lnTo>
                    <a:lnTo>
                      <a:pt x="984" y="1036"/>
                    </a:lnTo>
                    <a:lnTo>
                      <a:pt x="1010" y="1010"/>
                    </a:lnTo>
                    <a:lnTo>
                      <a:pt x="1036" y="983"/>
                    </a:lnTo>
                    <a:lnTo>
                      <a:pt x="1060" y="956"/>
                    </a:lnTo>
                    <a:lnTo>
                      <a:pt x="1083" y="929"/>
                    </a:lnTo>
                    <a:lnTo>
                      <a:pt x="1093" y="915"/>
                    </a:lnTo>
                    <a:lnTo>
                      <a:pt x="1103" y="902"/>
                    </a:lnTo>
                    <a:lnTo>
                      <a:pt x="1112" y="888"/>
                    </a:lnTo>
                    <a:lnTo>
                      <a:pt x="1121" y="874"/>
                    </a:lnTo>
                    <a:lnTo>
                      <a:pt x="1135" y="846"/>
                    </a:lnTo>
                    <a:lnTo>
                      <a:pt x="1149" y="817"/>
                    </a:lnTo>
                    <a:lnTo>
                      <a:pt x="1159" y="789"/>
                    </a:lnTo>
                    <a:lnTo>
                      <a:pt x="1168" y="762"/>
                    </a:lnTo>
                    <a:lnTo>
                      <a:pt x="1174" y="736"/>
                    </a:lnTo>
                    <a:lnTo>
                      <a:pt x="1180" y="711"/>
                    </a:lnTo>
                    <a:lnTo>
                      <a:pt x="1183" y="687"/>
                    </a:lnTo>
                    <a:lnTo>
                      <a:pt x="1186" y="667"/>
                    </a:lnTo>
                    <a:lnTo>
                      <a:pt x="1189" y="648"/>
                    </a:lnTo>
                    <a:lnTo>
                      <a:pt x="1190" y="631"/>
                    </a:lnTo>
                    <a:lnTo>
                      <a:pt x="1190" y="608"/>
                    </a:lnTo>
                    <a:lnTo>
                      <a:pt x="1190" y="600"/>
                    </a:lnTo>
                    <a:lnTo>
                      <a:pt x="1191" y="606"/>
                    </a:lnTo>
                    <a:lnTo>
                      <a:pt x="1194" y="623"/>
                    </a:lnTo>
                    <a:lnTo>
                      <a:pt x="1199" y="649"/>
                    </a:lnTo>
                    <a:lnTo>
                      <a:pt x="1204" y="682"/>
                    </a:lnTo>
                    <a:lnTo>
                      <a:pt x="1212" y="721"/>
                    </a:lnTo>
                    <a:lnTo>
                      <a:pt x="1220" y="763"/>
                    </a:lnTo>
                    <a:lnTo>
                      <a:pt x="1228" y="807"/>
                    </a:lnTo>
                    <a:lnTo>
                      <a:pt x="1237" y="851"/>
                    </a:lnTo>
                    <a:lnTo>
                      <a:pt x="1243" y="893"/>
                    </a:lnTo>
                    <a:lnTo>
                      <a:pt x="1249" y="935"/>
                    </a:lnTo>
                    <a:lnTo>
                      <a:pt x="1251" y="973"/>
                    </a:lnTo>
                    <a:lnTo>
                      <a:pt x="1252" y="1008"/>
                    </a:lnTo>
                    <a:lnTo>
                      <a:pt x="1253" y="1037"/>
                    </a:lnTo>
                    <a:lnTo>
                      <a:pt x="1252" y="1060"/>
                    </a:lnTo>
                    <a:lnTo>
                      <a:pt x="1252" y="1074"/>
                    </a:lnTo>
                    <a:lnTo>
                      <a:pt x="1251" y="1079"/>
                    </a:lnTo>
                    <a:lnTo>
                      <a:pt x="1258" y="1072"/>
                    </a:lnTo>
                    <a:lnTo>
                      <a:pt x="1273" y="1053"/>
                    </a:lnTo>
                    <a:lnTo>
                      <a:pt x="1297" y="1023"/>
                    </a:lnTo>
                    <a:lnTo>
                      <a:pt x="1327" y="984"/>
                    </a:lnTo>
                    <a:lnTo>
                      <a:pt x="1361" y="937"/>
                    </a:lnTo>
                    <a:lnTo>
                      <a:pt x="1397" y="883"/>
                    </a:lnTo>
                    <a:lnTo>
                      <a:pt x="1415" y="855"/>
                    </a:lnTo>
                    <a:lnTo>
                      <a:pt x="1433" y="826"/>
                    </a:lnTo>
                    <a:lnTo>
                      <a:pt x="1451" y="796"/>
                    </a:lnTo>
                    <a:lnTo>
                      <a:pt x="1466" y="764"/>
                    </a:lnTo>
                    <a:lnTo>
                      <a:pt x="1482" y="733"/>
                    </a:lnTo>
                    <a:lnTo>
                      <a:pt x="1494" y="700"/>
                    </a:lnTo>
                    <a:lnTo>
                      <a:pt x="1506" y="667"/>
                    </a:lnTo>
                    <a:lnTo>
                      <a:pt x="1516" y="632"/>
                    </a:lnTo>
                    <a:lnTo>
                      <a:pt x="1525" y="599"/>
                    </a:lnTo>
                    <a:lnTo>
                      <a:pt x="1533" y="566"/>
                    </a:lnTo>
                    <a:lnTo>
                      <a:pt x="1539" y="534"/>
                    </a:lnTo>
                    <a:lnTo>
                      <a:pt x="1544" y="502"/>
                    </a:lnTo>
                    <a:lnTo>
                      <a:pt x="1552" y="447"/>
                    </a:lnTo>
                    <a:lnTo>
                      <a:pt x="1557" y="404"/>
                    </a:lnTo>
                    <a:lnTo>
                      <a:pt x="1558" y="375"/>
                    </a:lnTo>
                    <a:lnTo>
                      <a:pt x="1559" y="364"/>
                    </a:lnTo>
                    <a:lnTo>
                      <a:pt x="1560" y="370"/>
                    </a:lnTo>
                    <a:lnTo>
                      <a:pt x="1566" y="388"/>
                    </a:lnTo>
                    <a:lnTo>
                      <a:pt x="1576" y="415"/>
                    </a:lnTo>
                    <a:lnTo>
                      <a:pt x="1588" y="452"/>
                    </a:lnTo>
                    <a:lnTo>
                      <a:pt x="1606" y="495"/>
                    </a:lnTo>
                    <a:lnTo>
                      <a:pt x="1627" y="545"/>
                    </a:lnTo>
                    <a:lnTo>
                      <a:pt x="1651" y="599"/>
                    </a:lnTo>
                    <a:lnTo>
                      <a:pt x="1681" y="657"/>
                    </a:lnTo>
                    <a:lnTo>
                      <a:pt x="1698" y="686"/>
                    </a:lnTo>
                    <a:lnTo>
                      <a:pt x="1716" y="716"/>
                    </a:lnTo>
                    <a:lnTo>
                      <a:pt x="1735" y="743"/>
                    </a:lnTo>
                    <a:lnTo>
                      <a:pt x="1755" y="770"/>
                    </a:lnTo>
                    <a:lnTo>
                      <a:pt x="1776" y="795"/>
                    </a:lnTo>
                    <a:lnTo>
                      <a:pt x="1796" y="820"/>
                    </a:lnTo>
                    <a:lnTo>
                      <a:pt x="1816" y="842"/>
                    </a:lnTo>
                    <a:lnTo>
                      <a:pt x="1835" y="863"/>
                    </a:lnTo>
                    <a:lnTo>
                      <a:pt x="1871" y="900"/>
                    </a:lnTo>
                    <a:lnTo>
                      <a:pt x="1900" y="927"/>
                    </a:lnTo>
                    <a:lnTo>
                      <a:pt x="1920" y="944"/>
                    </a:lnTo>
                    <a:lnTo>
                      <a:pt x="1927" y="950"/>
                    </a:lnTo>
                    <a:lnTo>
                      <a:pt x="1925" y="946"/>
                    </a:lnTo>
                    <a:lnTo>
                      <a:pt x="1917" y="934"/>
                    </a:lnTo>
                    <a:lnTo>
                      <a:pt x="1907" y="912"/>
                    </a:lnTo>
                    <a:lnTo>
                      <a:pt x="1894" y="883"/>
                    </a:lnTo>
                    <a:lnTo>
                      <a:pt x="1888" y="865"/>
                    </a:lnTo>
                    <a:lnTo>
                      <a:pt x="1881" y="846"/>
                    </a:lnTo>
                    <a:lnTo>
                      <a:pt x="1874" y="824"/>
                    </a:lnTo>
                    <a:lnTo>
                      <a:pt x="1869" y="800"/>
                    </a:lnTo>
                    <a:lnTo>
                      <a:pt x="1863" y="774"/>
                    </a:lnTo>
                    <a:lnTo>
                      <a:pt x="1858" y="747"/>
                    </a:lnTo>
                    <a:lnTo>
                      <a:pt x="1853" y="718"/>
                    </a:lnTo>
                    <a:lnTo>
                      <a:pt x="1850" y="685"/>
                    </a:lnTo>
                    <a:lnTo>
                      <a:pt x="1849" y="655"/>
                    </a:lnTo>
                    <a:lnTo>
                      <a:pt x="1849" y="626"/>
                    </a:lnTo>
                    <a:lnTo>
                      <a:pt x="1850" y="599"/>
                    </a:lnTo>
                    <a:lnTo>
                      <a:pt x="1853" y="574"/>
                    </a:lnTo>
                    <a:lnTo>
                      <a:pt x="1858" y="551"/>
                    </a:lnTo>
                    <a:lnTo>
                      <a:pt x="1863" y="532"/>
                    </a:lnTo>
                    <a:lnTo>
                      <a:pt x="1869" y="513"/>
                    </a:lnTo>
                    <a:lnTo>
                      <a:pt x="1875" y="496"/>
                    </a:lnTo>
                    <a:lnTo>
                      <a:pt x="1882" y="482"/>
                    </a:lnTo>
                    <a:lnTo>
                      <a:pt x="1888" y="469"/>
                    </a:lnTo>
                    <a:lnTo>
                      <a:pt x="1894" y="459"/>
                    </a:lnTo>
                    <a:lnTo>
                      <a:pt x="1900" y="450"/>
                    </a:lnTo>
                    <a:lnTo>
                      <a:pt x="1908" y="439"/>
                    </a:lnTo>
                    <a:lnTo>
                      <a:pt x="1911" y="436"/>
                    </a:lnTo>
                    <a:lnTo>
                      <a:pt x="1912" y="441"/>
                    </a:lnTo>
                    <a:lnTo>
                      <a:pt x="1914" y="456"/>
                    </a:lnTo>
                    <a:lnTo>
                      <a:pt x="1919" y="479"/>
                    </a:lnTo>
                    <a:lnTo>
                      <a:pt x="1927" y="510"/>
                    </a:lnTo>
                    <a:lnTo>
                      <a:pt x="1932" y="527"/>
                    </a:lnTo>
                    <a:lnTo>
                      <a:pt x="1939" y="547"/>
                    </a:lnTo>
                    <a:lnTo>
                      <a:pt x="1947" y="568"/>
                    </a:lnTo>
                    <a:lnTo>
                      <a:pt x="1957" y="590"/>
                    </a:lnTo>
                    <a:lnTo>
                      <a:pt x="1968" y="613"/>
                    </a:lnTo>
                    <a:lnTo>
                      <a:pt x="1980" y="637"/>
                    </a:lnTo>
                    <a:lnTo>
                      <a:pt x="1995" y="660"/>
                    </a:lnTo>
                    <a:lnTo>
                      <a:pt x="2011" y="685"/>
                    </a:lnTo>
                    <a:lnTo>
                      <a:pt x="2046" y="737"/>
                    </a:lnTo>
                    <a:lnTo>
                      <a:pt x="2082" y="787"/>
                    </a:lnTo>
                    <a:lnTo>
                      <a:pt x="2115" y="834"/>
                    </a:lnTo>
                    <a:lnTo>
                      <a:pt x="2145" y="877"/>
                    </a:lnTo>
                    <a:lnTo>
                      <a:pt x="2172" y="912"/>
                    </a:lnTo>
                    <a:lnTo>
                      <a:pt x="2192" y="940"/>
                    </a:lnTo>
                    <a:lnTo>
                      <a:pt x="2205" y="959"/>
                    </a:lnTo>
                    <a:lnTo>
                      <a:pt x="2211" y="965"/>
                    </a:lnTo>
                    <a:lnTo>
                      <a:pt x="2203" y="1409"/>
                    </a:lnTo>
                    <a:lnTo>
                      <a:pt x="2210" y="1396"/>
                    </a:lnTo>
                    <a:lnTo>
                      <a:pt x="2228" y="1360"/>
                    </a:lnTo>
                    <a:lnTo>
                      <a:pt x="2240" y="1334"/>
                    </a:lnTo>
                    <a:lnTo>
                      <a:pt x="2253" y="1302"/>
                    </a:lnTo>
                    <a:lnTo>
                      <a:pt x="2267" y="1264"/>
                    </a:lnTo>
                    <a:lnTo>
                      <a:pt x="2281" y="1223"/>
                    </a:lnTo>
                    <a:lnTo>
                      <a:pt x="2295" y="1175"/>
                    </a:lnTo>
                    <a:lnTo>
                      <a:pt x="2308" y="1123"/>
                    </a:lnTo>
                    <a:lnTo>
                      <a:pt x="2314" y="1095"/>
                    </a:lnTo>
                    <a:lnTo>
                      <a:pt x="2319" y="1066"/>
                    </a:lnTo>
                    <a:lnTo>
                      <a:pt x="2325" y="1036"/>
                    </a:lnTo>
                    <a:lnTo>
                      <a:pt x="2329" y="1005"/>
                    </a:lnTo>
                    <a:lnTo>
                      <a:pt x="2334" y="971"/>
                    </a:lnTo>
                    <a:lnTo>
                      <a:pt x="2337" y="938"/>
                    </a:lnTo>
                    <a:lnTo>
                      <a:pt x="2340" y="904"/>
                    </a:lnTo>
                    <a:lnTo>
                      <a:pt x="2341" y="867"/>
                    </a:lnTo>
                    <a:lnTo>
                      <a:pt x="2343" y="831"/>
                    </a:lnTo>
                    <a:lnTo>
                      <a:pt x="2344" y="794"/>
                    </a:lnTo>
                    <a:lnTo>
                      <a:pt x="2343" y="754"/>
                    </a:lnTo>
                    <a:lnTo>
                      <a:pt x="2341" y="715"/>
                    </a:lnTo>
                    <a:lnTo>
                      <a:pt x="2338" y="675"/>
                    </a:lnTo>
                    <a:lnTo>
                      <a:pt x="2335" y="638"/>
                    </a:lnTo>
                    <a:lnTo>
                      <a:pt x="2330" y="602"/>
                    </a:lnTo>
                    <a:lnTo>
                      <a:pt x="2325" y="568"/>
                    </a:lnTo>
                    <a:lnTo>
                      <a:pt x="2318" y="536"/>
                    </a:lnTo>
                    <a:lnTo>
                      <a:pt x="2311" y="506"/>
                    </a:lnTo>
                    <a:lnTo>
                      <a:pt x="2302" y="476"/>
                    </a:lnTo>
                    <a:lnTo>
                      <a:pt x="2294" y="448"/>
                    </a:lnTo>
                    <a:lnTo>
                      <a:pt x="2284" y="422"/>
                    </a:lnTo>
                    <a:lnTo>
                      <a:pt x="2272" y="397"/>
                    </a:lnTo>
                    <a:lnTo>
                      <a:pt x="2261" y="374"/>
                    </a:lnTo>
                    <a:lnTo>
                      <a:pt x="2249" y="351"/>
                    </a:lnTo>
                    <a:lnTo>
                      <a:pt x="2236" y="329"/>
                    </a:lnTo>
                    <a:lnTo>
                      <a:pt x="2221" y="309"/>
                    </a:lnTo>
                    <a:lnTo>
                      <a:pt x="2207" y="289"/>
                    </a:lnTo>
                    <a:lnTo>
                      <a:pt x="2191" y="271"/>
                    </a:lnTo>
                    <a:lnTo>
                      <a:pt x="2174" y="253"/>
                    </a:lnTo>
                    <a:lnTo>
                      <a:pt x="2158" y="236"/>
                    </a:lnTo>
                    <a:lnTo>
                      <a:pt x="2140" y="220"/>
                    </a:lnTo>
                    <a:lnTo>
                      <a:pt x="2121" y="204"/>
                    </a:lnTo>
                    <a:lnTo>
                      <a:pt x="2102" y="190"/>
                    </a:lnTo>
                    <a:lnTo>
                      <a:pt x="2082" y="175"/>
                    </a:lnTo>
                    <a:lnTo>
                      <a:pt x="2062" y="160"/>
                    </a:lnTo>
                    <a:lnTo>
                      <a:pt x="2040" y="147"/>
                    </a:lnTo>
                    <a:lnTo>
                      <a:pt x="1996" y="120"/>
                    </a:lnTo>
                    <a:lnTo>
                      <a:pt x="1950" y="94"/>
                    </a:lnTo>
                    <a:lnTo>
                      <a:pt x="1901" y="68"/>
                    </a:lnTo>
                    <a:lnTo>
                      <a:pt x="1850" y="42"/>
                    </a:lnTo>
                    <a:lnTo>
                      <a:pt x="1831" y="33"/>
                    </a:lnTo>
                    <a:lnTo>
                      <a:pt x="1812" y="25"/>
                    </a:lnTo>
                    <a:lnTo>
                      <a:pt x="1792" y="18"/>
                    </a:lnTo>
                    <a:lnTo>
                      <a:pt x="1772" y="13"/>
                    </a:lnTo>
                    <a:lnTo>
                      <a:pt x="1752" y="9"/>
                    </a:lnTo>
                    <a:lnTo>
                      <a:pt x="1732" y="6"/>
                    </a:lnTo>
                    <a:lnTo>
                      <a:pt x="1712" y="2"/>
                    </a:lnTo>
                    <a:lnTo>
                      <a:pt x="1692" y="1"/>
                    </a:lnTo>
                    <a:lnTo>
                      <a:pt x="1671" y="0"/>
                    </a:lnTo>
                    <a:lnTo>
                      <a:pt x="1652" y="0"/>
                    </a:lnTo>
                    <a:lnTo>
                      <a:pt x="1632" y="1"/>
                    </a:lnTo>
                    <a:lnTo>
                      <a:pt x="1613" y="2"/>
                    </a:lnTo>
                    <a:lnTo>
                      <a:pt x="1576" y="8"/>
                    </a:lnTo>
                    <a:lnTo>
                      <a:pt x="1541" y="14"/>
                    </a:lnTo>
                    <a:lnTo>
                      <a:pt x="1508" y="21"/>
                    </a:lnTo>
                    <a:lnTo>
                      <a:pt x="1477" y="29"/>
                    </a:lnTo>
                    <a:lnTo>
                      <a:pt x="1450" y="38"/>
                    </a:lnTo>
                    <a:lnTo>
                      <a:pt x="1427" y="45"/>
                    </a:lnTo>
                    <a:lnTo>
                      <a:pt x="1394" y="59"/>
                    </a:lnTo>
                    <a:lnTo>
                      <a:pt x="1382" y="64"/>
                    </a:lnTo>
                    <a:lnTo>
                      <a:pt x="1369" y="59"/>
                    </a:lnTo>
                    <a:lnTo>
                      <a:pt x="1331" y="47"/>
                    </a:lnTo>
                    <a:lnTo>
                      <a:pt x="1302" y="41"/>
                    </a:lnTo>
                    <a:lnTo>
                      <a:pt x="1269" y="35"/>
                    </a:lnTo>
                    <a:lnTo>
                      <a:pt x="1229" y="29"/>
                    </a:lnTo>
                    <a:lnTo>
                      <a:pt x="1183" y="25"/>
                    </a:lnTo>
                    <a:lnTo>
                      <a:pt x="1157" y="24"/>
                    </a:lnTo>
                    <a:lnTo>
                      <a:pt x="1131" y="24"/>
                    </a:lnTo>
                    <a:lnTo>
                      <a:pt x="1103" y="24"/>
                    </a:lnTo>
                    <a:lnTo>
                      <a:pt x="1074" y="25"/>
                    </a:lnTo>
                    <a:lnTo>
                      <a:pt x="1043" y="27"/>
                    </a:lnTo>
                    <a:lnTo>
                      <a:pt x="1010" y="31"/>
                    </a:lnTo>
                    <a:lnTo>
                      <a:pt x="977" y="35"/>
                    </a:lnTo>
                    <a:lnTo>
                      <a:pt x="942" y="39"/>
                    </a:lnTo>
                    <a:lnTo>
                      <a:pt x="906" y="45"/>
                    </a:lnTo>
                    <a:lnTo>
                      <a:pt x="868" y="52"/>
                    </a:lnTo>
                    <a:lnTo>
                      <a:pt x="829" y="62"/>
                    </a:lnTo>
                    <a:lnTo>
                      <a:pt x="788" y="72"/>
                    </a:lnTo>
                    <a:lnTo>
                      <a:pt x="747" y="84"/>
                    </a:lnTo>
                    <a:lnTo>
                      <a:pt x="705" y="96"/>
                    </a:lnTo>
                    <a:lnTo>
                      <a:pt x="660" y="112"/>
                    </a:lnTo>
                    <a:lnTo>
                      <a:pt x="615" y="128"/>
                    </a:lnTo>
                    <a:lnTo>
                      <a:pt x="570" y="146"/>
                    </a:lnTo>
                    <a:lnTo>
                      <a:pt x="526" y="167"/>
                    </a:lnTo>
                    <a:lnTo>
                      <a:pt x="484" y="189"/>
                    </a:lnTo>
                    <a:lnTo>
                      <a:pt x="444" y="212"/>
                    </a:lnTo>
                    <a:lnTo>
                      <a:pt x="406" y="237"/>
                    </a:lnTo>
                    <a:lnTo>
                      <a:pt x="369" y="264"/>
                    </a:lnTo>
                    <a:lnTo>
                      <a:pt x="335" y="292"/>
                    </a:lnTo>
                    <a:lnTo>
                      <a:pt x="301" y="322"/>
                    </a:lnTo>
                    <a:lnTo>
                      <a:pt x="270" y="353"/>
                    </a:lnTo>
                    <a:lnTo>
                      <a:pt x="240" y="385"/>
                    </a:lnTo>
                    <a:lnTo>
                      <a:pt x="212" y="417"/>
                    </a:lnTo>
                    <a:lnTo>
                      <a:pt x="186" y="452"/>
                    </a:lnTo>
                    <a:lnTo>
                      <a:pt x="162" y="486"/>
                    </a:lnTo>
                    <a:lnTo>
                      <a:pt x="140" y="522"/>
                    </a:lnTo>
                    <a:lnTo>
                      <a:pt x="118" y="558"/>
                    </a:lnTo>
                    <a:lnTo>
                      <a:pt x="98" y="595"/>
                    </a:lnTo>
                    <a:lnTo>
                      <a:pt x="82" y="632"/>
                    </a:lnTo>
                    <a:lnTo>
                      <a:pt x="65" y="670"/>
                    </a:lnTo>
                    <a:lnTo>
                      <a:pt x="51" y="708"/>
                    </a:lnTo>
                    <a:lnTo>
                      <a:pt x="38" y="747"/>
                    </a:lnTo>
                    <a:lnTo>
                      <a:pt x="28" y="785"/>
                    </a:lnTo>
                    <a:lnTo>
                      <a:pt x="19" y="824"/>
                    </a:lnTo>
                    <a:lnTo>
                      <a:pt x="11" y="862"/>
                    </a:lnTo>
                    <a:lnTo>
                      <a:pt x="6" y="901"/>
                    </a:lnTo>
                    <a:lnTo>
                      <a:pt x="2" y="939"/>
                    </a:lnTo>
                    <a:lnTo>
                      <a:pt x="0" y="976"/>
                    </a:lnTo>
                    <a:lnTo>
                      <a:pt x="0" y="1015"/>
                    </a:lnTo>
                    <a:lnTo>
                      <a:pt x="1" y="1051"/>
                    </a:lnTo>
                    <a:lnTo>
                      <a:pt x="5" y="1089"/>
                    </a:lnTo>
                    <a:lnTo>
                      <a:pt x="9" y="1124"/>
                    </a:lnTo>
                    <a:lnTo>
                      <a:pt x="16" y="1159"/>
                    </a:lnTo>
                    <a:lnTo>
                      <a:pt x="24" y="1194"/>
                    </a:lnTo>
                    <a:lnTo>
                      <a:pt x="33" y="1225"/>
                    </a:lnTo>
                    <a:lnTo>
                      <a:pt x="43" y="1255"/>
                    </a:lnTo>
                    <a:lnTo>
                      <a:pt x="53" y="1283"/>
                    </a:lnTo>
                    <a:lnTo>
                      <a:pt x="63" y="1310"/>
                    </a:lnTo>
                    <a:lnTo>
                      <a:pt x="83" y="1358"/>
                    </a:lnTo>
                    <a:lnTo>
                      <a:pt x="103" y="1397"/>
                    </a:lnTo>
                    <a:lnTo>
                      <a:pt x="119" y="1430"/>
                    </a:lnTo>
                    <a:lnTo>
                      <a:pt x="134" y="1454"/>
                    </a:lnTo>
                    <a:lnTo>
                      <a:pt x="143" y="1468"/>
                    </a:lnTo>
                    <a:lnTo>
                      <a:pt x="146" y="1473"/>
                    </a:lnTo>
                    <a:lnTo>
                      <a:pt x="150" y="1468"/>
                    </a:lnTo>
                    <a:lnTo>
                      <a:pt x="159" y="1458"/>
                    </a:lnTo>
                    <a:lnTo>
                      <a:pt x="165" y="1452"/>
                    </a:lnTo>
                    <a:lnTo>
                      <a:pt x="174" y="1445"/>
                    </a:lnTo>
                    <a:lnTo>
                      <a:pt x="185" y="1439"/>
                    </a:lnTo>
                    <a:lnTo>
                      <a:pt x="199" y="1433"/>
                    </a:lnTo>
                    <a:lnTo>
                      <a:pt x="215" y="1428"/>
                    </a:lnTo>
                    <a:lnTo>
                      <a:pt x="233" y="1425"/>
                    </a:lnTo>
                    <a:lnTo>
                      <a:pt x="244" y="1423"/>
                    </a:lnTo>
                    <a:lnTo>
                      <a:pt x="254" y="1423"/>
                    </a:lnTo>
                    <a:lnTo>
                      <a:pt x="267" y="1423"/>
                    </a:lnTo>
                    <a:lnTo>
                      <a:pt x="279" y="1423"/>
                    </a:lnTo>
                    <a:lnTo>
                      <a:pt x="292" y="1426"/>
                    </a:lnTo>
                    <a:lnTo>
                      <a:pt x="306" y="1428"/>
                    </a:lnTo>
                    <a:lnTo>
                      <a:pt x="321" y="1431"/>
                    </a:lnTo>
                    <a:lnTo>
                      <a:pt x="337" y="1434"/>
                    </a:lnTo>
                    <a:lnTo>
                      <a:pt x="353" y="1439"/>
                    </a:lnTo>
                    <a:lnTo>
                      <a:pt x="370" y="1444"/>
                    </a:lnTo>
                    <a:lnTo>
                      <a:pt x="388" y="1450"/>
                    </a:lnTo>
                    <a:lnTo>
                      <a:pt x="407" y="1459"/>
                    </a:lnTo>
                    <a:close/>
                  </a:path>
                </a:pathLst>
              </a:custGeom>
              <a:solidFill>
                <a:srgbClr val="5312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78"/>
              <p:cNvSpPr>
                <a:spLocks/>
              </p:cNvSpPr>
              <p:nvPr/>
            </p:nvSpPr>
            <p:spPr bwMode="auto">
              <a:xfrm>
                <a:off x="2157" y="1771"/>
                <a:ext cx="32" cy="21"/>
              </a:xfrm>
              <a:custGeom>
                <a:avLst/>
                <a:gdLst>
                  <a:gd name="T0" fmla="*/ 285 w 285"/>
                  <a:gd name="T1" fmla="*/ 25 h 168"/>
                  <a:gd name="T2" fmla="*/ 281 w 285"/>
                  <a:gd name="T3" fmla="*/ 23 h 168"/>
                  <a:gd name="T4" fmla="*/ 270 w 285"/>
                  <a:gd name="T5" fmla="*/ 17 h 168"/>
                  <a:gd name="T6" fmla="*/ 252 w 285"/>
                  <a:gd name="T7" fmla="*/ 9 h 168"/>
                  <a:gd name="T8" fmla="*/ 229 w 285"/>
                  <a:gd name="T9" fmla="*/ 3 h 168"/>
                  <a:gd name="T10" fmla="*/ 216 w 285"/>
                  <a:gd name="T11" fmla="*/ 1 h 168"/>
                  <a:gd name="T12" fmla="*/ 201 w 285"/>
                  <a:gd name="T13" fmla="*/ 0 h 168"/>
                  <a:gd name="T14" fmla="*/ 187 w 285"/>
                  <a:gd name="T15" fmla="*/ 0 h 168"/>
                  <a:gd name="T16" fmla="*/ 170 w 285"/>
                  <a:gd name="T17" fmla="*/ 1 h 168"/>
                  <a:gd name="T18" fmla="*/ 153 w 285"/>
                  <a:gd name="T19" fmla="*/ 4 h 168"/>
                  <a:gd name="T20" fmla="*/ 136 w 285"/>
                  <a:gd name="T21" fmla="*/ 8 h 168"/>
                  <a:gd name="T22" fmla="*/ 119 w 285"/>
                  <a:gd name="T23" fmla="*/ 15 h 168"/>
                  <a:gd name="T24" fmla="*/ 101 w 285"/>
                  <a:gd name="T25" fmla="*/ 25 h 168"/>
                  <a:gd name="T26" fmla="*/ 81 w 285"/>
                  <a:gd name="T27" fmla="*/ 37 h 168"/>
                  <a:gd name="T28" fmla="*/ 64 w 285"/>
                  <a:gd name="T29" fmla="*/ 51 h 168"/>
                  <a:gd name="T30" fmla="*/ 49 w 285"/>
                  <a:gd name="T31" fmla="*/ 63 h 168"/>
                  <a:gd name="T32" fmla="*/ 37 w 285"/>
                  <a:gd name="T33" fmla="*/ 76 h 168"/>
                  <a:gd name="T34" fmla="*/ 27 w 285"/>
                  <a:gd name="T35" fmla="*/ 88 h 168"/>
                  <a:gd name="T36" fmla="*/ 19 w 285"/>
                  <a:gd name="T37" fmla="*/ 101 h 168"/>
                  <a:gd name="T38" fmla="*/ 13 w 285"/>
                  <a:gd name="T39" fmla="*/ 111 h 168"/>
                  <a:gd name="T40" fmla="*/ 8 w 285"/>
                  <a:gd name="T41" fmla="*/ 123 h 168"/>
                  <a:gd name="T42" fmla="*/ 5 w 285"/>
                  <a:gd name="T43" fmla="*/ 132 h 168"/>
                  <a:gd name="T44" fmla="*/ 3 w 285"/>
                  <a:gd name="T45" fmla="*/ 140 h 168"/>
                  <a:gd name="T46" fmla="*/ 1 w 285"/>
                  <a:gd name="T47" fmla="*/ 149 h 168"/>
                  <a:gd name="T48" fmla="*/ 0 w 285"/>
                  <a:gd name="T49" fmla="*/ 155 h 168"/>
                  <a:gd name="T50" fmla="*/ 0 w 285"/>
                  <a:gd name="T51" fmla="*/ 164 h 168"/>
                  <a:gd name="T52" fmla="*/ 1 w 285"/>
                  <a:gd name="T53" fmla="*/ 168 h 168"/>
                  <a:gd name="T54" fmla="*/ 3 w 285"/>
                  <a:gd name="T55" fmla="*/ 164 h 168"/>
                  <a:gd name="T56" fmla="*/ 8 w 285"/>
                  <a:gd name="T57" fmla="*/ 155 h 168"/>
                  <a:gd name="T58" fmla="*/ 17 w 285"/>
                  <a:gd name="T59" fmla="*/ 140 h 168"/>
                  <a:gd name="T60" fmla="*/ 29 w 285"/>
                  <a:gd name="T61" fmla="*/ 124 h 168"/>
                  <a:gd name="T62" fmla="*/ 36 w 285"/>
                  <a:gd name="T63" fmla="*/ 114 h 168"/>
                  <a:gd name="T64" fmla="*/ 45 w 285"/>
                  <a:gd name="T65" fmla="*/ 105 h 168"/>
                  <a:gd name="T66" fmla="*/ 54 w 285"/>
                  <a:gd name="T67" fmla="*/ 94 h 168"/>
                  <a:gd name="T68" fmla="*/ 65 w 285"/>
                  <a:gd name="T69" fmla="*/ 85 h 168"/>
                  <a:gd name="T70" fmla="*/ 76 w 285"/>
                  <a:gd name="T71" fmla="*/ 77 h 168"/>
                  <a:gd name="T72" fmla="*/ 88 w 285"/>
                  <a:gd name="T73" fmla="*/ 68 h 168"/>
                  <a:gd name="T74" fmla="*/ 102 w 285"/>
                  <a:gd name="T75" fmla="*/ 60 h 168"/>
                  <a:gd name="T76" fmla="*/ 116 w 285"/>
                  <a:gd name="T77" fmla="*/ 53 h 168"/>
                  <a:gd name="T78" fmla="*/ 132 w 285"/>
                  <a:gd name="T79" fmla="*/ 47 h 168"/>
                  <a:gd name="T80" fmla="*/ 146 w 285"/>
                  <a:gd name="T81" fmla="*/ 43 h 168"/>
                  <a:gd name="T82" fmla="*/ 161 w 285"/>
                  <a:gd name="T83" fmla="*/ 37 h 168"/>
                  <a:gd name="T84" fmla="*/ 175 w 285"/>
                  <a:gd name="T85" fmla="*/ 34 h 168"/>
                  <a:gd name="T86" fmla="*/ 189 w 285"/>
                  <a:gd name="T87" fmla="*/ 32 h 168"/>
                  <a:gd name="T88" fmla="*/ 203 w 285"/>
                  <a:gd name="T89" fmla="*/ 31 h 168"/>
                  <a:gd name="T90" fmla="*/ 217 w 285"/>
                  <a:gd name="T91" fmla="*/ 31 h 168"/>
                  <a:gd name="T92" fmla="*/ 231 w 285"/>
                  <a:gd name="T93" fmla="*/ 32 h 168"/>
                  <a:gd name="T94" fmla="*/ 245 w 285"/>
                  <a:gd name="T95" fmla="*/ 34 h 168"/>
                  <a:gd name="T96" fmla="*/ 255 w 285"/>
                  <a:gd name="T97" fmla="*/ 36 h 168"/>
                  <a:gd name="T98" fmla="*/ 263 w 285"/>
                  <a:gd name="T99" fmla="*/ 38 h 168"/>
                  <a:gd name="T100" fmla="*/ 270 w 285"/>
                  <a:gd name="T101" fmla="*/ 40 h 168"/>
                  <a:gd name="T102" fmla="*/ 272 w 285"/>
                  <a:gd name="T103" fmla="*/ 40 h 168"/>
                  <a:gd name="T104" fmla="*/ 275 w 285"/>
                  <a:gd name="T105" fmla="*/ 40 h 168"/>
                  <a:gd name="T106" fmla="*/ 277 w 285"/>
                  <a:gd name="T107" fmla="*/ 39 h 168"/>
                  <a:gd name="T108" fmla="*/ 279 w 285"/>
                  <a:gd name="T109" fmla="*/ 38 h 168"/>
                  <a:gd name="T110" fmla="*/ 282 w 285"/>
                  <a:gd name="T111" fmla="*/ 33 h 168"/>
                  <a:gd name="T112" fmla="*/ 285 w 285"/>
                  <a:gd name="T113" fmla="*/ 25 h 16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85"/>
                  <a:gd name="T172" fmla="*/ 0 h 168"/>
                  <a:gd name="T173" fmla="*/ 285 w 285"/>
                  <a:gd name="T174" fmla="*/ 168 h 16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85" h="168">
                    <a:moveTo>
                      <a:pt x="285" y="25"/>
                    </a:moveTo>
                    <a:lnTo>
                      <a:pt x="281" y="23"/>
                    </a:lnTo>
                    <a:lnTo>
                      <a:pt x="270" y="17"/>
                    </a:lnTo>
                    <a:lnTo>
                      <a:pt x="252" y="9"/>
                    </a:lnTo>
                    <a:lnTo>
                      <a:pt x="229" y="3"/>
                    </a:lnTo>
                    <a:lnTo>
                      <a:pt x="216" y="1"/>
                    </a:lnTo>
                    <a:lnTo>
                      <a:pt x="201" y="0"/>
                    </a:lnTo>
                    <a:lnTo>
                      <a:pt x="187" y="0"/>
                    </a:lnTo>
                    <a:lnTo>
                      <a:pt x="170" y="1"/>
                    </a:lnTo>
                    <a:lnTo>
                      <a:pt x="153" y="4"/>
                    </a:lnTo>
                    <a:lnTo>
                      <a:pt x="136" y="8"/>
                    </a:lnTo>
                    <a:lnTo>
                      <a:pt x="119" y="15"/>
                    </a:lnTo>
                    <a:lnTo>
                      <a:pt x="101" y="25"/>
                    </a:lnTo>
                    <a:lnTo>
                      <a:pt x="81" y="37"/>
                    </a:lnTo>
                    <a:lnTo>
                      <a:pt x="64" y="51"/>
                    </a:lnTo>
                    <a:lnTo>
                      <a:pt x="49" y="63"/>
                    </a:lnTo>
                    <a:lnTo>
                      <a:pt x="37" y="76"/>
                    </a:lnTo>
                    <a:lnTo>
                      <a:pt x="27" y="88"/>
                    </a:lnTo>
                    <a:lnTo>
                      <a:pt x="19" y="101"/>
                    </a:lnTo>
                    <a:lnTo>
                      <a:pt x="13" y="111"/>
                    </a:lnTo>
                    <a:lnTo>
                      <a:pt x="8" y="123"/>
                    </a:lnTo>
                    <a:lnTo>
                      <a:pt x="5" y="132"/>
                    </a:lnTo>
                    <a:lnTo>
                      <a:pt x="3" y="140"/>
                    </a:lnTo>
                    <a:lnTo>
                      <a:pt x="1" y="149"/>
                    </a:lnTo>
                    <a:lnTo>
                      <a:pt x="0" y="155"/>
                    </a:lnTo>
                    <a:lnTo>
                      <a:pt x="0" y="164"/>
                    </a:lnTo>
                    <a:lnTo>
                      <a:pt x="1" y="168"/>
                    </a:lnTo>
                    <a:lnTo>
                      <a:pt x="3" y="164"/>
                    </a:lnTo>
                    <a:lnTo>
                      <a:pt x="8" y="155"/>
                    </a:lnTo>
                    <a:lnTo>
                      <a:pt x="17" y="140"/>
                    </a:lnTo>
                    <a:lnTo>
                      <a:pt x="29" y="124"/>
                    </a:lnTo>
                    <a:lnTo>
                      <a:pt x="36" y="114"/>
                    </a:lnTo>
                    <a:lnTo>
                      <a:pt x="45" y="105"/>
                    </a:lnTo>
                    <a:lnTo>
                      <a:pt x="54" y="94"/>
                    </a:lnTo>
                    <a:lnTo>
                      <a:pt x="65" y="85"/>
                    </a:lnTo>
                    <a:lnTo>
                      <a:pt x="76" y="77"/>
                    </a:lnTo>
                    <a:lnTo>
                      <a:pt x="88" y="68"/>
                    </a:lnTo>
                    <a:lnTo>
                      <a:pt x="102" y="60"/>
                    </a:lnTo>
                    <a:lnTo>
                      <a:pt x="116" y="53"/>
                    </a:lnTo>
                    <a:lnTo>
                      <a:pt x="132" y="47"/>
                    </a:lnTo>
                    <a:lnTo>
                      <a:pt x="146" y="43"/>
                    </a:lnTo>
                    <a:lnTo>
                      <a:pt x="161" y="37"/>
                    </a:lnTo>
                    <a:lnTo>
                      <a:pt x="175" y="34"/>
                    </a:lnTo>
                    <a:lnTo>
                      <a:pt x="189" y="32"/>
                    </a:lnTo>
                    <a:lnTo>
                      <a:pt x="203" y="31"/>
                    </a:lnTo>
                    <a:lnTo>
                      <a:pt x="217" y="31"/>
                    </a:lnTo>
                    <a:lnTo>
                      <a:pt x="231" y="32"/>
                    </a:lnTo>
                    <a:lnTo>
                      <a:pt x="245" y="34"/>
                    </a:lnTo>
                    <a:lnTo>
                      <a:pt x="255" y="36"/>
                    </a:lnTo>
                    <a:lnTo>
                      <a:pt x="263" y="38"/>
                    </a:lnTo>
                    <a:lnTo>
                      <a:pt x="270" y="40"/>
                    </a:lnTo>
                    <a:lnTo>
                      <a:pt x="272" y="40"/>
                    </a:lnTo>
                    <a:lnTo>
                      <a:pt x="275" y="40"/>
                    </a:lnTo>
                    <a:lnTo>
                      <a:pt x="277" y="39"/>
                    </a:lnTo>
                    <a:lnTo>
                      <a:pt x="279" y="38"/>
                    </a:lnTo>
                    <a:lnTo>
                      <a:pt x="282" y="33"/>
                    </a:lnTo>
                    <a:lnTo>
                      <a:pt x="285" y="25"/>
                    </a:ln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79"/>
              <p:cNvSpPr>
                <a:spLocks/>
              </p:cNvSpPr>
              <p:nvPr/>
            </p:nvSpPr>
            <p:spPr bwMode="auto">
              <a:xfrm>
                <a:off x="2264" y="1755"/>
                <a:ext cx="32" cy="11"/>
              </a:xfrm>
              <a:custGeom>
                <a:avLst/>
                <a:gdLst>
                  <a:gd name="T0" fmla="*/ 0 w 287"/>
                  <a:gd name="T1" fmla="*/ 59 h 91"/>
                  <a:gd name="T2" fmla="*/ 3 w 287"/>
                  <a:gd name="T3" fmla="*/ 56 h 91"/>
                  <a:gd name="T4" fmla="*/ 10 w 287"/>
                  <a:gd name="T5" fmla="*/ 48 h 91"/>
                  <a:gd name="T6" fmla="*/ 22 w 287"/>
                  <a:gd name="T7" fmla="*/ 36 h 91"/>
                  <a:gd name="T8" fmla="*/ 39 w 287"/>
                  <a:gd name="T9" fmla="*/ 24 h 91"/>
                  <a:gd name="T10" fmla="*/ 50 w 287"/>
                  <a:gd name="T11" fmla="*/ 19 h 91"/>
                  <a:gd name="T12" fmla="*/ 61 w 287"/>
                  <a:gd name="T13" fmla="*/ 12 h 91"/>
                  <a:gd name="T14" fmla="*/ 73 w 287"/>
                  <a:gd name="T15" fmla="*/ 8 h 91"/>
                  <a:gd name="T16" fmla="*/ 88 w 287"/>
                  <a:gd name="T17" fmla="*/ 4 h 91"/>
                  <a:gd name="T18" fmla="*/ 102 w 287"/>
                  <a:gd name="T19" fmla="*/ 1 h 91"/>
                  <a:gd name="T20" fmla="*/ 118 w 287"/>
                  <a:gd name="T21" fmla="*/ 0 h 91"/>
                  <a:gd name="T22" fmla="*/ 136 w 287"/>
                  <a:gd name="T23" fmla="*/ 1 h 91"/>
                  <a:gd name="T24" fmla="*/ 153 w 287"/>
                  <a:gd name="T25" fmla="*/ 3 h 91"/>
                  <a:gd name="T26" fmla="*/ 175 w 287"/>
                  <a:gd name="T27" fmla="*/ 7 h 91"/>
                  <a:gd name="T28" fmla="*/ 194 w 287"/>
                  <a:gd name="T29" fmla="*/ 13 h 91"/>
                  <a:gd name="T30" fmla="*/ 210 w 287"/>
                  <a:gd name="T31" fmla="*/ 20 h 91"/>
                  <a:gd name="T32" fmla="*/ 225 w 287"/>
                  <a:gd name="T33" fmla="*/ 26 h 91"/>
                  <a:gd name="T34" fmla="*/ 237 w 287"/>
                  <a:gd name="T35" fmla="*/ 33 h 91"/>
                  <a:gd name="T36" fmla="*/ 248 w 287"/>
                  <a:gd name="T37" fmla="*/ 40 h 91"/>
                  <a:gd name="T38" fmla="*/ 257 w 287"/>
                  <a:gd name="T39" fmla="*/ 49 h 91"/>
                  <a:gd name="T40" fmla="*/ 265 w 287"/>
                  <a:gd name="T41" fmla="*/ 56 h 91"/>
                  <a:gd name="T42" fmla="*/ 276 w 287"/>
                  <a:gd name="T43" fmla="*/ 69 h 91"/>
                  <a:gd name="T44" fmla="*/ 283 w 287"/>
                  <a:gd name="T45" fmla="*/ 81 h 91"/>
                  <a:gd name="T46" fmla="*/ 286 w 287"/>
                  <a:gd name="T47" fmla="*/ 89 h 91"/>
                  <a:gd name="T48" fmla="*/ 287 w 287"/>
                  <a:gd name="T49" fmla="*/ 91 h 91"/>
                  <a:gd name="T50" fmla="*/ 284 w 287"/>
                  <a:gd name="T51" fmla="*/ 89 h 91"/>
                  <a:gd name="T52" fmla="*/ 276 w 287"/>
                  <a:gd name="T53" fmla="*/ 83 h 91"/>
                  <a:gd name="T54" fmla="*/ 264 w 287"/>
                  <a:gd name="T55" fmla="*/ 74 h 91"/>
                  <a:gd name="T56" fmla="*/ 248 w 287"/>
                  <a:gd name="T57" fmla="*/ 63 h 91"/>
                  <a:gd name="T58" fmla="*/ 228 w 287"/>
                  <a:gd name="T59" fmla="*/ 53 h 91"/>
                  <a:gd name="T60" fmla="*/ 205 w 287"/>
                  <a:gd name="T61" fmla="*/ 42 h 91"/>
                  <a:gd name="T62" fmla="*/ 192 w 287"/>
                  <a:gd name="T63" fmla="*/ 38 h 91"/>
                  <a:gd name="T64" fmla="*/ 179 w 287"/>
                  <a:gd name="T65" fmla="*/ 35 h 91"/>
                  <a:gd name="T66" fmla="*/ 165 w 287"/>
                  <a:gd name="T67" fmla="*/ 33 h 91"/>
                  <a:gd name="T68" fmla="*/ 150 w 287"/>
                  <a:gd name="T69" fmla="*/ 31 h 91"/>
                  <a:gd name="T70" fmla="*/ 136 w 287"/>
                  <a:gd name="T71" fmla="*/ 31 h 91"/>
                  <a:gd name="T72" fmla="*/ 121 w 287"/>
                  <a:gd name="T73" fmla="*/ 31 h 91"/>
                  <a:gd name="T74" fmla="*/ 108 w 287"/>
                  <a:gd name="T75" fmla="*/ 32 h 91"/>
                  <a:gd name="T76" fmla="*/ 94 w 287"/>
                  <a:gd name="T77" fmla="*/ 34 h 91"/>
                  <a:gd name="T78" fmla="*/ 82 w 287"/>
                  <a:gd name="T79" fmla="*/ 36 h 91"/>
                  <a:gd name="T80" fmla="*/ 71 w 287"/>
                  <a:gd name="T81" fmla="*/ 39 h 91"/>
                  <a:gd name="T82" fmla="*/ 59 w 287"/>
                  <a:gd name="T83" fmla="*/ 43 h 91"/>
                  <a:gd name="T84" fmla="*/ 47 w 287"/>
                  <a:gd name="T85" fmla="*/ 49 h 91"/>
                  <a:gd name="T86" fmla="*/ 37 w 287"/>
                  <a:gd name="T87" fmla="*/ 54 h 91"/>
                  <a:gd name="T88" fmla="*/ 30 w 287"/>
                  <a:gd name="T89" fmla="*/ 59 h 91"/>
                  <a:gd name="T90" fmla="*/ 23 w 287"/>
                  <a:gd name="T91" fmla="*/ 64 h 91"/>
                  <a:gd name="T92" fmla="*/ 18 w 287"/>
                  <a:gd name="T93" fmla="*/ 67 h 91"/>
                  <a:gd name="T94" fmla="*/ 14 w 287"/>
                  <a:gd name="T95" fmla="*/ 69 h 91"/>
                  <a:gd name="T96" fmla="*/ 10 w 287"/>
                  <a:gd name="T97" fmla="*/ 68 h 91"/>
                  <a:gd name="T98" fmla="*/ 5 w 287"/>
                  <a:gd name="T99" fmla="*/ 65 h 91"/>
                  <a:gd name="T100" fmla="*/ 0 w 287"/>
                  <a:gd name="T101" fmla="*/ 59 h 9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7"/>
                  <a:gd name="T154" fmla="*/ 0 h 91"/>
                  <a:gd name="T155" fmla="*/ 287 w 287"/>
                  <a:gd name="T156" fmla="*/ 91 h 9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7" h="91">
                    <a:moveTo>
                      <a:pt x="0" y="59"/>
                    </a:moveTo>
                    <a:lnTo>
                      <a:pt x="3" y="56"/>
                    </a:lnTo>
                    <a:lnTo>
                      <a:pt x="10" y="48"/>
                    </a:lnTo>
                    <a:lnTo>
                      <a:pt x="22" y="36"/>
                    </a:lnTo>
                    <a:lnTo>
                      <a:pt x="39" y="24"/>
                    </a:lnTo>
                    <a:lnTo>
                      <a:pt x="50" y="19"/>
                    </a:lnTo>
                    <a:lnTo>
                      <a:pt x="61" y="12"/>
                    </a:lnTo>
                    <a:lnTo>
                      <a:pt x="73" y="8"/>
                    </a:lnTo>
                    <a:lnTo>
                      <a:pt x="88" y="4"/>
                    </a:lnTo>
                    <a:lnTo>
                      <a:pt x="102" y="1"/>
                    </a:lnTo>
                    <a:lnTo>
                      <a:pt x="118" y="0"/>
                    </a:lnTo>
                    <a:lnTo>
                      <a:pt x="136" y="1"/>
                    </a:lnTo>
                    <a:lnTo>
                      <a:pt x="153" y="3"/>
                    </a:lnTo>
                    <a:lnTo>
                      <a:pt x="175" y="7"/>
                    </a:lnTo>
                    <a:lnTo>
                      <a:pt x="194" y="13"/>
                    </a:lnTo>
                    <a:lnTo>
                      <a:pt x="210" y="20"/>
                    </a:lnTo>
                    <a:lnTo>
                      <a:pt x="225" y="26"/>
                    </a:lnTo>
                    <a:lnTo>
                      <a:pt x="237" y="33"/>
                    </a:lnTo>
                    <a:lnTo>
                      <a:pt x="248" y="40"/>
                    </a:lnTo>
                    <a:lnTo>
                      <a:pt x="257" y="49"/>
                    </a:lnTo>
                    <a:lnTo>
                      <a:pt x="265" y="56"/>
                    </a:lnTo>
                    <a:lnTo>
                      <a:pt x="276" y="69"/>
                    </a:lnTo>
                    <a:lnTo>
                      <a:pt x="283" y="81"/>
                    </a:lnTo>
                    <a:lnTo>
                      <a:pt x="286" y="89"/>
                    </a:lnTo>
                    <a:lnTo>
                      <a:pt x="287" y="91"/>
                    </a:lnTo>
                    <a:lnTo>
                      <a:pt x="284" y="89"/>
                    </a:lnTo>
                    <a:lnTo>
                      <a:pt x="276" y="83"/>
                    </a:lnTo>
                    <a:lnTo>
                      <a:pt x="264" y="74"/>
                    </a:lnTo>
                    <a:lnTo>
                      <a:pt x="248" y="63"/>
                    </a:lnTo>
                    <a:lnTo>
                      <a:pt x="228" y="53"/>
                    </a:lnTo>
                    <a:lnTo>
                      <a:pt x="205" y="42"/>
                    </a:lnTo>
                    <a:lnTo>
                      <a:pt x="192" y="38"/>
                    </a:lnTo>
                    <a:lnTo>
                      <a:pt x="179" y="35"/>
                    </a:lnTo>
                    <a:lnTo>
                      <a:pt x="165" y="33"/>
                    </a:lnTo>
                    <a:lnTo>
                      <a:pt x="150" y="31"/>
                    </a:lnTo>
                    <a:lnTo>
                      <a:pt x="136" y="31"/>
                    </a:lnTo>
                    <a:lnTo>
                      <a:pt x="121" y="31"/>
                    </a:lnTo>
                    <a:lnTo>
                      <a:pt x="108" y="32"/>
                    </a:lnTo>
                    <a:lnTo>
                      <a:pt x="94" y="34"/>
                    </a:lnTo>
                    <a:lnTo>
                      <a:pt x="82" y="36"/>
                    </a:lnTo>
                    <a:lnTo>
                      <a:pt x="71" y="39"/>
                    </a:lnTo>
                    <a:lnTo>
                      <a:pt x="59" y="43"/>
                    </a:lnTo>
                    <a:lnTo>
                      <a:pt x="47" y="49"/>
                    </a:lnTo>
                    <a:lnTo>
                      <a:pt x="37" y="54"/>
                    </a:lnTo>
                    <a:lnTo>
                      <a:pt x="30" y="59"/>
                    </a:lnTo>
                    <a:lnTo>
                      <a:pt x="23" y="64"/>
                    </a:lnTo>
                    <a:lnTo>
                      <a:pt x="18" y="67"/>
                    </a:lnTo>
                    <a:lnTo>
                      <a:pt x="14" y="69"/>
                    </a:lnTo>
                    <a:lnTo>
                      <a:pt x="10" y="68"/>
                    </a:lnTo>
                    <a:lnTo>
                      <a:pt x="5" y="65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80"/>
              <p:cNvSpPr>
                <a:spLocks/>
              </p:cNvSpPr>
              <p:nvPr/>
            </p:nvSpPr>
            <p:spPr bwMode="auto">
              <a:xfrm>
                <a:off x="2241" y="1825"/>
                <a:ext cx="18" cy="27"/>
              </a:xfrm>
              <a:custGeom>
                <a:avLst/>
                <a:gdLst>
                  <a:gd name="T0" fmla="*/ 0 w 169"/>
                  <a:gd name="T1" fmla="*/ 0 h 214"/>
                  <a:gd name="T2" fmla="*/ 8 w 169"/>
                  <a:gd name="T3" fmla="*/ 1 h 214"/>
                  <a:gd name="T4" fmla="*/ 28 w 169"/>
                  <a:gd name="T5" fmla="*/ 6 h 214"/>
                  <a:gd name="T6" fmla="*/ 55 w 169"/>
                  <a:gd name="T7" fmla="*/ 15 h 214"/>
                  <a:gd name="T8" fmla="*/ 87 w 169"/>
                  <a:gd name="T9" fmla="*/ 26 h 214"/>
                  <a:gd name="T10" fmla="*/ 103 w 169"/>
                  <a:gd name="T11" fmla="*/ 32 h 214"/>
                  <a:gd name="T12" fmla="*/ 118 w 169"/>
                  <a:gd name="T13" fmla="*/ 41 h 214"/>
                  <a:gd name="T14" fmla="*/ 133 w 169"/>
                  <a:gd name="T15" fmla="*/ 49 h 214"/>
                  <a:gd name="T16" fmla="*/ 145 w 169"/>
                  <a:gd name="T17" fmla="*/ 58 h 214"/>
                  <a:gd name="T18" fmla="*/ 150 w 169"/>
                  <a:gd name="T19" fmla="*/ 64 h 214"/>
                  <a:gd name="T20" fmla="*/ 155 w 169"/>
                  <a:gd name="T21" fmla="*/ 69 h 214"/>
                  <a:gd name="T22" fmla="*/ 159 w 169"/>
                  <a:gd name="T23" fmla="*/ 74 h 214"/>
                  <a:gd name="T24" fmla="*/ 164 w 169"/>
                  <a:gd name="T25" fmla="*/ 80 h 214"/>
                  <a:gd name="T26" fmla="*/ 166 w 169"/>
                  <a:gd name="T27" fmla="*/ 87 h 214"/>
                  <a:gd name="T28" fmla="*/ 168 w 169"/>
                  <a:gd name="T29" fmla="*/ 92 h 214"/>
                  <a:gd name="T30" fmla="*/ 169 w 169"/>
                  <a:gd name="T31" fmla="*/ 99 h 214"/>
                  <a:gd name="T32" fmla="*/ 169 w 169"/>
                  <a:gd name="T33" fmla="*/ 105 h 214"/>
                  <a:gd name="T34" fmla="*/ 167 w 169"/>
                  <a:gd name="T35" fmla="*/ 118 h 214"/>
                  <a:gd name="T36" fmla="*/ 162 w 169"/>
                  <a:gd name="T37" fmla="*/ 130 h 214"/>
                  <a:gd name="T38" fmla="*/ 155 w 169"/>
                  <a:gd name="T39" fmla="*/ 142 h 214"/>
                  <a:gd name="T40" fmla="*/ 147 w 169"/>
                  <a:gd name="T41" fmla="*/ 152 h 214"/>
                  <a:gd name="T42" fmla="*/ 137 w 169"/>
                  <a:gd name="T43" fmla="*/ 162 h 214"/>
                  <a:gd name="T44" fmla="*/ 126 w 169"/>
                  <a:gd name="T45" fmla="*/ 172 h 214"/>
                  <a:gd name="T46" fmla="*/ 115 w 169"/>
                  <a:gd name="T47" fmla="*/ 179 h 214"/>
                  <a:gd name="T48" fmla="*/ 104 w 169"/>
                  <a:gd name="T49" fmla="*/ 186 h 214"/>
                  <a:gd name="T50" fmla="*/ 80 w 169"/>
                  <a:gd name="T51" fmla="*/ 199 h 214"/>
                  <a:gd name="T52" fmla="*/ 60 w 169"/>
                  <a:gd name="T53" fmla="*/ 208 h 214"/>
                  <a:gd name="T54" fmla="*/ 47 w 169"/>
                  <a:gd name="T55" fmla="*/ 213 h 214"/>
                  <a:gd name="T56" fmla="*/ 41 w 169"/>
                  <a:gd name="T57" fmla="*/ 214 h 214"/>
                  <a:gd name="T58" fmla="*/ 45 w 169"/>
                  <a:gd name="T59" fmla="*/ 212 h 214"/>
                  <a:gd name="T60" fmla="*/ 53 w 169"/>
                  <a:gd name="T61" fmla="*/ 206 h 214"/>
                  <a:gd name="T62" fmla="*/ 66 w 169"/>
                  <a:gd name="T63" fmla="*/ 195 h 214"/>
                  <a:gd name="T64" fmla="*/ 79 w 169"/>
                  <a:gd name="T65" fmla="*/ 181 h 214"/>
                  <a:gd name="T66" fmla="*/ 85 w 169"/>
                  <a:gd name="T67" fmla="*/ 173 h 214"/>
                  <a:gd name="T68" fmla="*/ 91 w 169"/>
                  <a:gd name="T69" fmla="*/ 163 h 214"/>
                  <a:gd name="T70" fmla="*/ 96 w 169"/>
                  <a:gd name="T71" fmla="*/ 154 h 214"/>
                  <a:gd name="T72" fmla="*/ 99 w 169"/>
                  <a:gd name="T73" fmla="*/ 145 h 214"/>
                  <a:gd name="T74" fmla="*/ 101 w 169"/>
                  <a:gd name="T75" fmla="*/ 134 h 214"/>
                  <a:gd name="T76" fmla="*/ 103 w 169"/>
                  <a:gd name="T77" fmla="*/ 123 h 214"/>
                  <a:gd name="T78" fmla="*/ 101 w 169"/>
                  <a:gd name="T79" fmla="*/ 111 h 214"/>
                  <a:gd name="T80" fmla="*/ 98 w 169"/>
                  <a:gd name="T81" fmla="*/ 100 h 214"/>
                  <a:gd name="T82" fmla="*/ 92 w 169"/>
                  <a:gd name="T83" fmla="*/ 89 h 214"/>
                  <a:gd name="T84" fmla="*/ 86 w 169"/>
                  <a:gd name="T85" fmla="*/ 78 h 214"/>
                  <a:gd name="T86" fmla="*/ 79 w 169"/>
                  <a:gd name="T87" fmla="*/ 68 h 214"/>
                  <a:gd name="T88" fmla="*/ 71 w 169"/>
                  <a:gd name="T89" fmla="*/ 58 h 214"/>
                  <a:gd name="T90" fmla="*/ 56 w 169"/>
                  <a:gd name="T91" fmla="*/ 42 h 214"/>
                  <a:gd name="T92" fmla="*/ 39 w 169"/>
                  <a:gd name="T93" fmla="*/ 27 h 214"/>
                  <a:gd name="T94" fmla="*/ 24 w 169"/>
                  <a:gd name="T95" fmla="*/ 16 h 214"/>
                  <a:gd name="T96" fmla="*/ 12 w 169"/>
                  <a:gd name="T97" fmla="*/ 8 h 214"/>
                  <a:gd name="T98" fmla="*/ 3 w 169"/>
                  <a:gd name="T99" fmla="*/ 2 h 214"/>
                  <a:gd name="T100" fmla="*/ 0 w 169"/>
                  <a:gd name="T101" fmla="*/ 0 h 21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9"/>
                  <a:gd name="T154" fmla="*/ 0 h 214"/>
                  <a:gd name="T155" fmla="*/ 169 w 169"/>
                  <a:gd name="T156" fmla="*/ 214 h 21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9" h="214">
                    <a:moveTo>
                      <a:pt x="0" y="0"/>
                    </a:moveTo>
                    <a:lnTo>
                      <a:pt x="8" y="1"/>
                    </a:lnTo>
                    <a:lnTo>
                      <a:pt x="28" y="6"/>
                    </a:lnTo>
                    <a:lnTo>
                      <a:pt x="55" y="15"/>
                    </a:lnTo>
                    <a:lnTo>
                      <a:pt x="87" y="26"/>
                    </a:lnTo>
                    <a:lnTo>
                      <a:pt x="103" y="32"/>
                    </a:lnTo>
                    <a:lnTo>
                      <a:pt x="118" y="41"/>
                    </a:lnTo>
                    <a:lnTo>
                      <a:pt x="133" y="49"/>
                    </a:lnTo>
                    <a:lnTo>
                      <a:pt x="145" y="58"/>
                    </a:lnTo>
                    <a:lnTo>
                      <a:pt x="150" y="64"/>
                    </a:lnTo>
                    <a:lnTo>
                      <a:pt x="155" y="69"/>
                    </a:lnTo>
                    <a:lnTo>
                      <a:pt x="159" y="74"/>
                    </a:lnTo>
                    <a:lnTo>
                      <a:pt x="164" y="80"/>
                    </a:lnTo>
                    <a:lnTo>
                      <a:pt x="166" y="87"/>
                    </a:lnTo>
                    <a:lnTo>
                      <a:pt x="168" y="92"/>
                    </a:lnTo>
                    <a:lnTo>
                      <a:pt x="169" y="99"/>
                    </a:lnTo>
                    <a:lnTo>
                      <a:pt x="169" y="105"/>
                    </a:lnTo>
                    <a:lnTo>
                      <a:pt x="167" y="118"/>
                    </a:lnTo>
                    <a:lnTo>
                      <a:pt x="162" y="130"/>
                    </a:lnTo>
                    <a:lnTo>
                      <a:pt x="155" y="142"/>
                    </a:lnTo>
                    <a:lnTo>
                      <a:pt x="147" y="152"/>
                    </a:lnTo>
                    <a:lnTo>
                      <a:pt x="137" y="162"/>
                    </a:lnTo>
                    <a:lnTo>
                      <a:pt x="126" y="172"/>
                    </a:lnTo>
                    <a:lnTo>
                      <a:pt x="115" y="179"/>
                    </a:lnTo>
                    <a:lnTo>
                      <a:pt x="104" y="186"/>
                    </a:lnTo>
                    <a:lnTo>
                      <a:pt x="80" y="199"/>
                    </a:lnTo>
                    <a:lnTo>
                      <a:pt x="60" y="208"/>
                    </a:lnTo>
                    <a:lnTo>
                      <a:pt x="47" y="213"/>
                    </a:lnTo>
                    <a:lnTo>
                      <a:pt x="41" y="214"/>
                    </a:lnTo>
                    <a:lnTo>
                      <a:pt x="45" y="212"/>
                    </a:lnTo>
                    <a:lnTo>
                      <a:pt x="53" y="206"/>
                    </a:lnTo>
                    <a:lnTo>
                      <a:pt x="66" y="195"/>
                    </a:lnTo>
                    <a:lnTo>
                      <a:pt x="79" y="181"/>
                    </a:lnTo>
                    <a:lnTo>
                      <a:pt x="85" y="173"/>
                    </a:lnTo>
                    <a:lnTo>
                      <a:pt x="91" y="163"/>
                    </a:lnTo>
                    <a:lnTo>
                      <a:pt x="96" y="154"/>
                    </a:lnTo>
                    <a:lnTo>
                      <a:pt x="99" y="145"/>
                    </a:lnTo>
                    <a:lnTo>
                      <a:pt x="101" y="134"/>
                    </a:lnTo>
                    <a:lnTo>
                      <a:pt x="103" y="123"/>
                    </a:lnTo>
                    <a:lnTo>
                      <a:pt x="101" y="111"/>
                    </a:lnTo>
                    <a:lnTo>
                      <a:pt x="98" y="100"/>
                    </a:lnTo>
                    <a:lnTo>
                      <a:pt x="92" y="89"/>
                    </a:lnTo>
                    <a:lnTo>
                      <a:pt x="86" y="78"/>
                    </a:lnTo>
                    <a:lnTo>
                      <a:pt x="79" y="68"/>
                    </a:lnTo>
                    <a:lnTo>
                      <a:pt x="71" y="58"/>
                    </a:lnTo>
                    <a:lnTo>
                      <a:pt x="56" y="42"/>
                    </a:lnTo>
                    <a:lnTo>
                      <a:pt x="39" y="27"/>
                    </a:lnTo>
                    <a:lnTo>
                      <a:pt x="24" y="16"/>
                    </a:lnTo>
                    <a:lnTo>
                      <a:pt x="12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61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81"/>
              <p:cNvSpPr>
                <a:spLocks/>
              </p:cNvSpPr>
              <p:nvPr/>
            </p:nvSpPr>
            <p:spPr bwMode="auto">
              <a:xfrm>
                <a:off x="2150" y="1835"/>
                <a:ext cx="37" cy="13"/>
              </a:xfrm>
              <a:custGeom>
                <a:avLst/>
                <a:gdLst>
                  <a:gd name="T0" fmla="*/ 337 w 337"/>
                  <a:gd name="T1" fmla="*/ 34 h 100"/>
                  <a:gd name="T2" fmla="*/ 334 w 337"/>
                  <a:gd name="T3" fmla="*/ 32 h 100"/>
                  <a:gd name="T4" fmla="*/ 323 w 337"/>
                  <a:gd name="T5" fmla="*/ 26 h 100"/>
                  <a:gd name="T6" fmla="*/ 306 w 337"/>
                  <a:gd name="T7" fmla="*/ 20 h 100"/>
                  <a:gd name="T8" fmla="*/ 284 w 337"/>
                  <a:gd name="T9" fmla="*/ 12 h 100"/>
                  <a:gd name="T10" fmla="*/ 272 w 337"/>
                  <a:gd name="T11" fmla="*/ 9 h 100"/>
                  <a:gd name="T12" fmla="*/ 257 w 337"/>
                  <a:gd name="T13" fmla="*/ 6 h 100"/>
                  <a:gd name="T14" fmla="*/ 243 w 337"/>
                  <a:gd name="T15" fmla="*/ 3 h 100"/>
                  <a:gd name="T16" fmla="*/ 227 w 337"/>
                  <a:gd name="T17" fmla="*/ 1 h 100"/>
                  <a:gd name="T18" fmla="*/ 211 w 337"/>
                  <a:gd name="T19" fmla="*/ 0 h 100"/>
                  <a:gd name="T20" fmla="*/ 194 w 337"/>
                  <a:gd name="T21" fmla="*/ 0 h 100"/>
                  <a:gd name="T22" fmla="*/ 177 w 337"/>
                  <a:gd name="T23" fmla="*/ 2 h 100"/>
                  <a:gd name="T24" fmla="*/ 158 w 337"/>
                  <a:gd name="T25" fmla="*/ 6 h 100"/>
                  <a:gd name="T26" fmla="*/ 140 w 337"/>
                  <a:gd name="T27" fmla="*/ 10 h 100"/>
                  <a:gd name="T28" fmla="*/ 123 w 337"/>
                  <a:gd name="T29" fmla="*/ 15 h 100"/>
                  <a:gd name="T30" fmla="*/ 108 w 337"/>
                  <a:gd name="T31" fmla="*/ 21 h 100"/>
                  <a:gd name="T32" fmla="*/ 92 w 337"/>
                  <a:gd name="T33" fmla="*/ 28 h 100"/>
                  <a:gd name="T34" fmla="*/ 79 w 337"/>
                  <a:gd name="T35" fmla="*/ 36 h 100"/>
                  <a:gd name="T36" fmla="*/ 65 w 337"/>
                  <a:gd name="T37" fmla="*/ 44 h 100"/>
                  <a:gd name="T38" fmla="*/ 53 w 337"/>
                  <a:gd name="T39" fmla="*/ 52 h 100"/>
                  <a:gd name="T40" fmla="*/ 43 w 337"/>
                  <a:gd name="T41" fmla="*/ 60 h 100"/>
                  <a:gd name="T42" fmla="*/ 24 w 337"/>
                  <a:gd name="T43" fmla="*/ 75 h 100"/>
                  <a:gd name="T44" fmla="*/ 11 w 337"/>
                  <a:gd name="T45" fmla="*/ 89 h 100"/>
                  <a:gd name="T46" fmla="*/ 3 w 337"/>
                  <a:gd name="T47" fmla="*/ 97 h 100"/>
                  <a:gd name="T48" fmla="*/ 0 w 337"/>
                  <a:gd name="T49" fmla="*/ 100 h 100"/>
                  <a:gd name="T50" fmla="*/ 2 w 337"/>
                  <a:gd name="T51" fmla="*/ 99 h 100"/>
                  <a:gd name="T52" fmla="*/ 10 w 337"/>
                  <a:gd name="T53" fmla="*/ 94 h 100"/>
                  <a:gd name="T54" fmla="*/ 21 w 337"/>
                  <a:gd name="T55" fmla="*/ 88 h 100"/>
                  <a:gd name="T56" fmla="*/ 39 w 337"/>
                  <a:gd name="T57" fmla="*/ 79 h 100"/>
                  <a:gd name="T58" fmla="*/ 60 w 337"/>
                  <a:gd name="T59" fmla="*/ 71 h 100"/>
                  <a:gd name="T60" fmla="*/ 87 w 337"/>
                  <a:gd name="T61" fmla="*/ 63 h 100"/>
                  <a:gd name="T62" fmla="*/ 101 w 337"/>
                  <a:gd name="T63" fmla="*/ 59 h 100"/>
                  <a:gd name="T64" fmla="*/ 117 w 337"/>
                  <a:gd name="T65" fmla="*/ 54 h 100"/>
                  <a:gd name="T66" fmla="*/ 135 w 337"/>
                  <a:gd name="T67" fmla="*/ 51 h 100"/>
                  <a:gd name="T68" fmla="*/ 153 w 337"/>
                  <a:gd name="T69" fmla="*/ 48 h 100"/>
                  <a:gd name="T70" fmla="*/ 190 w 337"/>
                  <a:gd name="T71" fmla="*/ 43 h 100"/>
                  <a:gd name="T72" fmla="*/ 225 w 337"/>
                  <a:gd name="T73" fmla="*/ 40 h 100"/>
                  <a:gd name="T74" fmla="*/ 256 w 337"/>
                  <a:gd name="T75" fmla="*/ 37 h 100"/>
                  <a:gd name="T76" fmla="*/ 284 w 337"/>
                  <a:gd name="T77" fmla="*/ 36 h 100"/>
                  <a:gd name="T78" fmla="*/ 306 w 337"/>
                  <a:gd name="T79" fmla="*/ 35 h 100"/>
                  <a:gd name="T80" fmla="*/ 323 w 337"/>
                  <a:gd name="T81" fmla="*/ 34 h 100"/>
                  <a:gd name="T82" fmla="*/ 334 w 337"/>
                  <a:gd name="T83" fmla="*/ 34 h 100"/>
                  <a:gd name="T84" fmla="*/ 337 w 337"/>
                  <a:gd name="T85" fmla="*/ 34 h 10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37"/>
                  <a:gd name="T130" fmla="*/ 0 h 100"/>
                  <a:gd name="T131" fmla="*/ 337 w 337"/>
                  <a:gd name="T132" fmla="*/ 100 h 10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37" h="100">
                    <a:moveTo>
                      <a:pt x="337" y="34"/>
                    </a:moveTo>
                    <a:lnTo>
                      <a:pt x="334" y="32"/>
                    </a:lnTo>
                    <a:lnTo>
                      <a:pt x="323" y="26"/>
                    </a:lnTo>
                    <a:lnTo>
                      <a:pt x="306" y="20"/>
                    </a:lnTo>
                    <a:lnTo>
                      <a:pt x="284" y="12"/>
                    </a:lnTo>
                    <a:lnTo>
                      <a:pt x="272" y="9"/>
                    </a:lnTo>
                    <a:lnTo>
                      <a:pt x="257" y="6"/>
                    </a:lnTo>
                    <a:lnTo>
                      <a:pt x="243" y="3"/>
                    </a:lnTo>
                    <a:lnTo>
                      <a:pt x="227" y="1"/>
                    </a:lnTo>
                    <a:lnTo>
                      <a:pt x="211" y="0"/>
                    </a:lnTo>
                    <a:lnTo>
                      <a:pt x="194" y="0"/>
                    </a:lnTo>
                    <a:lnTo>
                      <a:pt x="177" y="2"/>
                    </a:lnTo>
                    <a:lnTo>
                      <a:pt x="158" y="6"/>
                    </a:lnTo>
                    <a:lnTo>
                      <a:pt x="140" y="10"/>
                    </a:lnTo>
                    <a:lnTo>
                      <a:pt x="123" y="15"/>
                    </a:lnTo>
                    <a:lnTo>
                      <a:pt x="108" y="21"/>
                    </a:lnTo>
                    <a:lnTo>
                      <a:pt x="92" y="28"/>
                    </a:lnTo>
                    <a:lnTo>
                      <a:pt x="79" y="36"/>
                    </a:lnTo>
                    <a:lnTo>
                      <a:pt x="65" y="44"/>
                    </a:lnTo>
                    <a:lnTo>
                      <a:pt x="53" y="52"/>
                    </a:lnTo>
                    <a:lnTo>
                      <a:pt x="43" y="60"/>
                    </a:lnTo>
                    <a:lnTo>
                      <a:pt x="24" y="75"/>
                    </a:lnTo>
                    <a:lnTo>
                      <a:pt x="11" y="89"/>
                    </a:lnTo>
                    <a:lnTo>
                      <a:pt x="3" y="97"/>
                    </a:lnTo>
                    <a:lnTo>
                      <a:pt x="0" y="100"/>
                    </a:lnTo>
                    <a:lnTo>
                      <a:pt x="2" y="99"/>
                    </a:lnTo>
                    <a:lnTo>
                      <a:pt x="10" y="94"/>
                    </a:lnTo>
                    <a:lnTo>
                      <a:pt x="21" y="88"/>
                    </a:lnTo>
                    <a:lnTo>
                      <a:pt x="39" y="79"/>
                    </a:lnTo>
                    <a:lnTo>
                      <a:pt x="60" y="71"/>
                    </a:lnTo>
                    <a:lnTo>
                      <a:pt x="87" y="63"/>
                    </a:lnTo>
                    <a:lnTo>
                      <a:pt x="101" y="59"/>
                    </a:lnTo>
                    <a:lnTo>
                      <a:pt x="117" y="54"/>
                    </a:lnTo>
                    <a:lnTo>
                      <a:pt x="135" y="51"/>
                    </a:lnTo>
                    <a:lnTo>
                      <a:pt x="153" y="48"/>
                    </a:lnTo>
                    <a:lnTo>
                      <a:pt x="190" y="43"/>
                    </a:lnTo>
                    <a:lnTo>
                      <a:pt x="225" y="40"/>
                    </a:lnTo>
                    <a:lnTo>
                      <a:pt x="256" y="37"/>
                    </a:lnTo>
                    <a:lnTo>
                      <a:pt x="284" y="36"/>
                    </a:lnTo>
                    <a:lnTo>
                      <a:pt x="306" y="35"/>
                    </a:lnTo>
                    <a:lnTo>
                      <a:pt x="323" y="34"/>
                    </a:lnTo>
                    <a:lnTo>
                      <a:pt x="334" y="34"/>
                    </a:lnTo>
                    <a:lnTo>
                      <a:pt x="337" y="34"/>
                    </a:lnTo>
                    <a:close/>
                  </a:path>
                </a:pathLst>
              </a:custGeom>
              <a:solidFill>
                <a:srgbClr val="F789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82"/>
              <p:cNvSpPr>
                <a:spLocks/>
              </p:cNvSpPr>
              <p:nvPr/>
            </p:nvSpPr>
            <p:spPr bwMode="auto">
              <a:xfrm>
                <a:off x="2275" y="1826"/>
                <a:ext cx="29" cy="6"/>
              </a:xfrm>
              <a:custGeom>
                <a:avLst/>
                <a:gdLst>
                  <a:gd name="T0" fmla="*/ 0 w 257"/>
                  <a:gd name="T1" fmla="*/ 44 h 49"/>
                  <a:gd name="T2" fmla="*/ 2 w 257"/>
                  <a:gd name="T3" fmla="*/ 42 h 49"/>
                  <a:gd name="T4" fmla="*/ 10 w 257"/>
                  <a:gd name="T5" fmla="*/ 37 h 49"/>
                  <a:gd name="T6" fmla="*/ 21 w 257"/>
                  <a:gd name="T7" fmla="*/ 30 h 49"/>
                  <a:gd name="T8" fmla="*/ 36 w 257"/>
                  <a:gd name="T9" fmla="*/ 21 h 49"/>
                  <a:gd name="T10" fmla="*/ 55 w 257"/>
                  <a:gd name="T11" fmla="*/ 13 h 49"/>
                  <a:gd name="T12" fmla="*/ 76 w 257"/>
                  <a:gd name="T13" fmla="*/ 7 h 49"/>
                  <a:gd name="T14" fmla="*/ 88 w 257"/>
                  <a:gd name="T15" fmla="*/ 4 h 49"/>
                  <a:gd name="T16" fmla="*/ 100 w 257"/>
                  <a:gd name="T17" fmla="*/ 2 h 49"/>
                  <a:gd name="T18" fmla="*/ 114 w 257"/>
                  <a:gd name="T19" fmla="*/ 1 h 49"/>
                  <a:gd name="T20" fmla="*/ 127 w 257"/>
                  <a:gd name="T21" fmla="*/ 0 h 49"/>
                  <a:gd name="T22" fmla="*/ 140 w 257"/>
                  <a:gd name="T23" fmla="*/ 1 h 49"/>
                  <a:gd name="T24" fmla="*/ 154 w 257"/>
                  <a:gd name="T25" fmla="*/ 3 h 49"/>
                  <a:gd name="T26" fmla="*/ 167 w 257"/>
                  <a:gd name="T27" fmla="*/ 5 h 49"/>
                  <a:gd name="T28" fmla="*/ 178 w 257"/>
                  <a:gd name="T29" fmla="*/ 9 h 49"/>
                  <a:gd name="T30" fmla="*/ 201 w 257"/>
                  <a:gd name="T31" fmla="*/ 16 h 49"/>
                  <a:gd name="T32" fmla="*/ 221 w 257"/>
                  <a:gd name="T33" fmla="*/ 26 h 49"/>
                  <a:gd name="T34" fmla="*/ 236 w 257"/>
                  <a:gd name="T35" fmla="*/ 35 h 49"/>
                  <a:gd name="T36" fmla="*/ 247 w 257"/>
                  <a:gd name="T37" fmla="*/ 42 h 49"/>
                  <a:gd name="T38" fmla="*/ 255 w 257"/>
                  <a:gd name="T39" fmla="*/ 47 h 49"/>
                  <a:gd name="T40" fmla="*/ 257 w 257"/>
                  <a:gd name="T41" fmla="*/ 49 h 49"/>
                  <a:gd name="T42" fmla="*/ 255 w 257"/>
                  <a:gd name="T43" fmla="*/ 48 h 49"/>
                  <a:gd name="T44" fmla="*/ 250 w 257"/>
                  <a:gd name="T45" fmla="*/ 46 h 49"/>
                  <a:gd name="T46" fmla="*/ 240 w 257"/>
                  <a:gd name="T47" fmla="*/ 43 h 49"/>
                  <a:gd name="T48" fmla="*/ 226 w 257"/>
                  <a:gd name="T49" fmla="*/ 39 h 49"/>
                  <a:gd name="T50" fmla="*/ 209 w 257"/>
                  <a:gd name="T51" fmla="*/ 36 h 49"/>
                  <a:gd name="T52" fmla="*/ 188 w 257"/>
                  <a:gd name="T53" fmla="*/ 33 h 49"/>
                  <a:gd name="T54" fmla="*/ 165 w 257"/>
                  <a:gd name="T55" fmla="*/ 31 h 49"/>
                  <a:gd name="T56" fmla="*/ 137 w 257"/>
                  <a:gd name="T57" fmla="*/ 31 h 49"/>
                  <a:gd name="T58" fmla="*/ 109 w 257"/>
                  <a:gd name="T59" fmla="*/ 32 h 49"/>
                  <a:gd name="T60" fmla="*/ 83 w 257"/>
                  <a:gd name="T61" fmla="*/ 34 h 49"/>
                  <a:gd name="T62" fmla="*/ 60 w 257"/>
                  <a:gd name="T63" fmla="*/ 36 h 49"/>
                  <a:gd name="T64" fmla="*/ 40 w 257"/>
                  <a:gd name="T65" fmla="*/ 38 h 49"/>
                  <a:gd name="T66" fmla="*/ 23 w 257"/>
                  <a:gd name="T67" fmla="*/ 41 h 49"/>
                  <a:gd name="T68" fmla="*/ 11 w 257"/>
                  <a:gd name="T69" fmla="*/ 42 h 49"/>
                  <a:gd name="T70" fmla="*/ 3 w 257"/>
                  <a:gd name="T71" fmla="*/ 43 h 49"/>
                  <a:gd name="T72" fmla="*/ 0 w 257"/>
                  <a:gd name="T73" fmla="*/ 44 h 4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7"/>
                  <a:gd name="T112" fmla="*/ 0 h 49"/>
                  <a:gd name="T113" fmla="*/ 257 w 257"/>
                  <a:gd name="T114" fmla="*/ 49 h 4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7" h="49">
                    <a:moveTo>
                      <a:pt x="0" y="44"/>
                    </a:moveTo>
                    <a:lnTo>
                      <a:pt x="2" y="42"/>
                    </a:lnTo>
                    <a:lnTo>
                      <a:pt x="10" y="37"/>
                    </a:lnTo>
                    <a:lnTo>
                      <a:pt x="21" y="30"/>
                    </a:lnTo>
                    <a:lnTo>
                      <a:pt x="36" y="21"/>
                    </a:lnTo>
                    <a:lnTo>
                      <a:pt x="55" y="13"/>
                    </a:lnTo>
                    <a:lnTo>
                      <a:pt x="76" y="7"/>
                    </a:lnTo>
                    <a:lnTo>
                      <a:pt x="88" y="4"/>
                    </a:lnTo>
                    <a:lnTo>
                      <a:pt x="100" y="2"/>
                    </a:lnTo>
                    <a:lnTo>
                      <a:pt x="114" y="1"/>
                    </a:lnTo>
                    <a:lnTo>
                      <a:pt x="127" y="0"/>
                    </a:lnTo>
                    <a:lnTo>
                      <a:pt x="140" y="1"/>
                    </a:lnTo>
                    <a:lnTo>
                      <a:pt x="154" y="3"/>
                    </a:lnTo>
                    <a:lnTo>
                      <a:pt x="167" y="5"/>
                    </a:lnTo>
                    <a:lnTo>
                      <a:pt x="178" y="9"/>
                    </a:lnTo>
                    <a:lnTo>
                      <a:pt x="201" y="16"/>
                    </a:lnTo>
                    <a:lnTo>
                      <a:pt x="221" y="26"/>
                    </a:lnTo>
                    <a:lnTo>
                      <a:pt x="236" y="35"/>
                    </a:lnTo>
                    <a:lnTo>
                      <a:pt x="247" y="42"/>
                    </a:lnTo>
                    <a:lnTo>
                      <a:pt x="255" y="47"/>
                    </a:lnTo>
                    <a:lnTo>
                      <a:pt x="257" y="49"/>
                    </a:lnTo>
                    <a:lnTo>
                      <a:pt x="255" y="48"/>
                    </a:lnTo>
                    <a:lnTo>
                      <a:pt x="250" y="46"/>
                    </a:lnTo>
                    <a:lnTo>
                      <a:pt x="240" y="43"/>
                    </a:lnTo>
                    <a:lnTo>
                      <a:pt x="226" y="39"/>
                    </a:lnTo>
                    <a:lnTo>
                      <a:pt x="209" y="36"/>
                    </a:lnTo>
                    <a:lnTo>
                      <a:pt x="188" y="33"/>
                    </a:lnTo>
                    <a:lnTo>
                      <a:pt x="165" y="31"/>
                    </a:lnTo>
                    <a:lnTo>
                      <a:pt x="137" y="31"/>
                    </a:lnTo>
                    <a:lnTo>
                      <a:pt x="109" y="32"/>
                    </a:lnTo>
                    <a:lnTo>
                      <a:pt x="83" y="34"/>
                    </a:lnTo>
                    <a:lnTo>
                      <a:pt x="60" y="36"/>
                    </a:lnTo>
                    <a:lnTo>
                      <a:pt x="40" y="38"/>
                    </a:lnTo>
                    <a:lnTo>
                      <a:pt x="23" y="41"/>
                    </a:lnTo>
                    <a:lnTo>
                      <a:pt x="11" y="42"/>
                    </a:lnTo>
                    <a:lnTo>
                      <a:pt x="3" y="43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789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83"/>
              <p:cNvSpPr>
                <a:spLocks/>
              </p:cNvSpPr>
              <p:nvPr/>
            </p:nvSpPr>
            <p:spPr bwMode="auto">
              <a:xfrm>
                <a:off x="2196" y="1862"/>
                <a:ext cx="77" cy="37"/>
              </a:xfrm>
              <a:custGeom>
                <a:avLst/>
                <a:gdLst>
                  <a:gd name="T0" fmla="*/ 7 w 696"/>
                  <a:gd name="T1" fmla="*/ 22 h 301"/>
                  <a:gd name="T2" fmla="*/ 61 w 696"/>
                  <a:gd name="T3" fmla="*/ 40 h 301"/>
                  <a:gd name="T4" fmla="*/ 131 w 696"/>
                  <a:gd name="T5" fmla="*/ 56 h 301"/>
                  <a:gd name="T6" fmla="*/ 189 w 696"/>
                  <a:gd name="T7" fmla="*/ 66 h 301"/>
                  <a:gd name="T8" fmla="*/ 253 w 696"/>
                  <a:gd name="T9" fmla="*/ 72 h 301"/>
                  <a:gd name="T10" fmla="*/ 326 w 696"/>
                  <a:gd name="T11" fmla="*/ 73 h 301"/>
                  <a:gd name="T12" fmla="*/ 401 w 696"/>
                  <a:gd name="T13" fmla="*/ 69 h 301"/>
                  <a:gd name="T14" fmla="*/ 470 w 696"/>
                  <a:gd name="T15" fmla="*/ 60 h 301"/>
                  <a:gd name="T16" fmla="*/ 531 w 696"/>
                  <a:gd name="T17" fmla="*/ 49 h 301"/>
                  <a:gd name="T18" fmla="*/ 583 w 696"/>
                  <a:gd name="T19" fmla="*/ 37 h 301"/>
                  <a:gd name="T20" fmla="*/ 645 w 696"/>
                  <a:gd name="T21" fmla="*/ 19 h 301"/>
                  <a:gd name="T22" fmla="*/ 690 w 696"/>
                  <a:gd name="T23" fmla="*/ 2 h 301"/>
                  <a:gd name="T24" fmla="*/ 687 w 696"/>
                  <a:gd name="T25" fmla="*/ 13 h 301"/>
                  <a:gd name="T26" fmla="*/ 647 w 696"/>
                  <a:gd name="T27" fmla="*/ 70 h 301"/>
                  <a:gd name="T28" fmla="*/ 604 w 696"/>
                  <a:gd name="T29" fmla="*/ 122 h 301"/>
                  <a:gd name="T30" fmla="*/ 551 w 696"/>
                  <a:gd name="T31" fmla="*/ 178 h 301"/>
                  <a:gd name="T32" fmla="*/ 508 w 696"/>
                  <a:gd name="T33" fmla="*/ 219 h 301"/>
                  <a:gd name="T34" fmla="*/ 476 w 696"/>
                  <a:gd name="T35" fmla="*/ 243 h 301"/>
                  <a:gd name="T36" fmla="*/ 444 w 696"/>
                  <a:gd name="T37" fmla="*/ 263 h 301"/>
                  <a:gd name="T38" fmla="*/ 412 w 696"/>
                  <a:gd name="T39" fmla="*/ 281 h 301"/>
                  <a:gd name="T40" fmla="*/ 378 w 696"/>
                  <a:gd name="T41" fmla="*/ 293 h 301"/>
                  <a:gd name="T42" fmla="*/ 345 w 696"/>
                  <a:gd name="T43" fmla="*/ 300 h 301"/>
                  <a:gd name="T44" fmla="*/ 310 w 696"/>
                  <a:gd name="T45" fmla="*/ 300 h 301"/>
                  <a:gd name="T46" fmla="*/ 278 w 696"/>
                  <a:gd name="T47" fmla="*/ 293 h 301"/>
                  <a:gd name="T48" fmla="*/ 247 w 696"/>
                  <a:gd name="T49" fmla="*/ 282 h 301"/>
                  <a:gd name="T50" fmla="*/ 216 w 696"/>
                  <a:gd name="T51" fmla="*/ 266 h 301"/>
                  <a:gd name="T52" fmla="*/ 187 w 696"/>
                  <a:gd name="T53" fmla="*/ 247 h 301"/>
                  <a:gd name="T54" fmla="*/ 159 w 696"/>
                  <a:gd name="T55" fmla="*/ 224 h 301"/>
                  <a:gd name="T56" fmla="*/ 120 w 696"/>
                  <a:gd name="T57" fmla="*/ 186 h 301"/>
                  <a:gd name="T58" fmla="*/ 75 w 696"/>
                  <a:gd name="T59" fmla="*/ 133 h 301"/>
                  <a:gd name="T60" fmla="*/ 39 w 696"/>
                  <a:gd name="T61" fmla="*/ 85 h 301"/>
                  <a:gd name="T62" fmla="*/ 7 w 696"/>
                  <a:gd name="T63" fmla="*/ 31 h 30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6"/>
                  <a:gd name="T97" fmla="*/ 0 h 301"/>
                  <a:gd name="T98" fmla="*/ 696 w 696"/>
                  <a:gd name="T99" fmla="*/ 301 h 30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6" h="301">
                    <a:moveTo>
                      <a:pt x="0" y="19"/>
                    </a:moveTo>
                    <a:lnTo>
                      <a:pt x="7" y="22"/>
                    </a:lnTo>
                    <a:lnTo>
                      <a:pt x="28" y="29"/>
                    </a:lnTo>
                    <a:lnTo>
                      <a:pt x="61" y="40"/>
                    </a:lnTo>
                    <a:lnTo>
                      <a:pt x="105" y="51"/>
                    </a:lnTo>
                    <a:lnTo>
                      <a:pt x="131" y="56"/>
                    </a:lnTo>
                    <a:lnTo>
                      <a:pt x="159" y="62"/>
                    </a:lnTo>
                    <a:lnTo>
                      <a:pt x="189" y="66"/>
                    </a:lnTo>
                    <a:lnTo>
                      <a:pt x="220" y="70"/>
                    </a:lnTo>
                    <a:lnTo>
                      <a:pt x="253" y="72"/>
                    </a:lnTo>
                    <a:lnTo>
                      <a:pt x="289" y="73"/>
                    </a:lnTo>
                    <a:lnTo>
                      <a:pt x="326" y="73"/>
                    </a:lnTo>
                    <a:lnTo>
                      <a:pt x="364" y="72"/>
                    </a:lnTo>
                    <a:lnTo>
                      <a:pt x="401" y="69"/>
                    </a:lnTo>
                    <a:lnTo>
                      <a:pt x="436" y="65"/>
                    </a:lnTo>
                    <a:lnTo>
                      <a:pt x="470" y="60"/>
                    </a:lnTo>
                    <a:lnTo>
                      <a:pt x="502" y="54"/>
                    </a:lnTo>
                    <a:lnTo>
                      <a:pt x="531" y="49"/>
                    </a:lnTo>
                    <a:lnTo>
                      <a:pt x="559" y="43"/>
                    </a:lnTo>
                    <a:lnTo>
                      <a:pt x="583" y="37"/>
                    </a:lnTo>
                    <a:lnTo>
                      <a:pt x="607" y="30"/>
                    </a:lnTo>
                    <a:lnTo>
                      <a:pt x="645" y="19"/>
                    </a:lnTo>
                    <a:lnTo>
                      <a:pt x="673" y="10"/>
                    </a:lnTo>
                    <a:lnTo>
                      <a:pt x="690" y="2"/>
                    </a:lnTo>
                    <a:lnTo>
                      <a:pt x="696" y="0"/>
                    </a:lnTo>
                    <a:lnTo>
                      <a:pt x="687" y="13"/>
                    </a:lnTo>
                    <a:lnTo>
                      <a:pt x="664" y="47"/>
                    </a:lnTo>
                    <a:lnTo>
                      <a:pt x="647" y="70"/>
                    </a:lnTo>
                    <a:lnTo>
                      <a:pt x="627" y="95"/>
                    </a:lnTo>
                    <a:lnTo>
                      <a:pt x="604" y="122"/>
                    </a:lnTo>
                    <a:lnTo>
                      <a:pt x="579" y="150"/>
                    </a:lnTo>
                    <a:lnTo>
                      <a:pt x="551" y="178"/>
                    </a:lnTo>
                    <a:lnTo>
                      <a:pt x="523" y="205"/>
                    </a:lnTo>
                    <a:lnTo>
                      <a:pt x="508" y="219"/>
                    </a:lnTo>
                    <a:lnTo>
                      <a:pt x="492" y="231"/>
                    </a:lnTo>
                    <a:lnTo>
                      <a:pt x="476" y="243"/>
                    </a:lnTo>
                    <a:lnTo>
                      <a:pt x="461" y="254"/>
                    </a:lnTo>
                    <a:lnTo>
                      <a:pt x="444" y="263"/>
                    </a:lnTo>
                    <a:lnTo>
                      <a:pt x="428" y="273"/>
                    </a:lnTo>
                    <a:lnTo>
                      <a:pt x="412" y="281"/>
                    </a:lnTo>
                    <a:lnTo>
                      <a:pt x="395" y="288"/>
                    </a:lnTo>
                    <a:lnTo>
                      <a:pt x="378" y="293"/>
                    </a:lnTo>
                    <a:lnTo>
                      <a:pt x="362" y="298"/>
                    </a:lnTo>
                    <a:lnTo>
                      <a:pt x="345" y="300"/>
                    </a:lnTo>
                    <a:lnTo>
                      <a:pt x="328" y="301"/>
                    </a:lnTo>
                    <a:lnTo>
                      <a:pt x="310" y="300"/>
                    </a:lnTo>
                    <a:lnTo>
                      <a:pt x="295" y="298"/>
                    </a:lnTo>
                    <a:lnTo>
                      <a:pt x="278" y="293"/>
                    </a:lnTo>
                    <a:lnTo>
                      <a:pt x="262" y="288"/>
                    </a:lnTo>
                    <a:lnTo>
                      <a:pt x="247" y="282"/>
                    </a:lnTo>
                    <a:lnTo>
                      <a:pt x="231" y="275"/>
                    </a:lnTo>
                    <a:lnTo>
                      <a:pt x="216" y="266"/>
                    </a:lnTo>
                    <a:lnTo>
                      <a:pt x="201" y="257"/>
                    </a:lnTo>
                    <a:lnTo>
                      <a:pt x="187" y="247"/>
                    </a:lnTo>
                    <a:lnTo>
                      <a:pt x="172" y="235"/>
                    </a:lnTo>
                    <a:lnTo>
                      <a:pt x="159" y="224"/>
                    </a:lnTo>
                    <a:lnTo>
                      <a:pt x="145" y="211"/>
                    </a:lnTo>
                    <a:lnTo>
                      <a:pt x="120" y="186"/>
                    </a:lnTo>
                    <a:lnTo>
                      <a:pt x="96" y="160"/>
                    </a:lnTo>
                    <a:lnTo>
                      <a:pt x="75" y="133"/>
                    </a:lnTo>
                    <a:lnTo>
                      <a:pt x="56" y="108"/>
                    </a:lnTo>
                    <a:lnTo>
                      <a:pt x="39" y="85"/>
                    </a:lnTo>
                    <a:lnTo>
                      <a:pt x="26" y="64"/>
                    </a:lnTo>
                    <a:lnTo>
                      <a:pt x="7" y="3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84"/>
              <p:cNvSpPr>
                <a:spLocks/>
              </p:cNvSpPr>
              <p:nvPr/>
            </p:nvSpPr>
            <p:spPr bwMode="auto">
              <a:xfrm>
                <a:off x="2210" y="1885"/>
                <a:ext cx="37" cy="14"/>
              </a:xfrm>
              <a:custGeom>
                <a:avLst/>
                <a:gdLst>
                  <a:gd name="T0" fmla="*/ 0 w 336"/>
                  <a:gd name="T1" fmla="*/ 6 h 112"/>
                  <a:gd name="T2" fmla="*/ 21 w 336"/>
                  <a:gd name="T3" fmla="*/ 26 h 112"/>
                  <a:gd name="T4" fmla="*/ 43 w 336"/>
                  <a:gd name="T5" fmla="*/ 46 h 112"/>
                  <a:gd name="T6" fmla="*/ 68 w 336"/>
                  <a:gd name="T7" fmla="*/ 64 h 112"/>
                  <a:gd name="T8" fmla="*/ 92 w 336"/>
                  <a:gd name="T9" fmla="*/ 81 h 112"/>
                  <a:gd name="T10" fmla="*/ 104 w 336"/>
                  <a:gd name="T11" fmla="*/ 87 h 112"/>
                  <a:gd name="T12" fmla="*/ 118 w 336"/>
                  <a:gd name="T13" fmla="*/ 93 h 112"/>
                  <a:gd name="T14" fmla="*/ 130 w 336"/>
                  <a:gd name="T15" fmla="*/ 98 h 112"/>
                  <a:gd name="T16" fmla="*/ 143 w 336"/>
                  <a:gd name="T17" fmla="*/ 103 h 112"/>
                  <a:gd name="T18" fmla="*/ 157 w 336"/>
                  <a:gd name="T19" fmla="*/ 107 h 112"/>
                  <a:gd name="T20" fmla="*/ 171 w 336"/>
                  <a:gd name="T21" fmla="*/ 110 h 112"/>
                  <a:gd name="T22" fmla="*/ 185 w 336"/>
                  <a:gd name="T23" fmla="*/ 111 h 112"/>
                  <a:gd name="T24" fmla="*/ 199 w 336"/>
                  <a:gd name="T25" fmla="*/ 112 h 112"/>
                  <a:gd name="T26" fmla="*/ 216 w 336"/>
                  <a:gd name="T27" fmla="*/ 111 h 112"/>
                  <a:gd name="T28" fmla="*/ 234 w 336"/>
                  <a:gd name="T29" fmla="*/ 108 h 112"/>
                  <a:gd name="T30" fmla="*/ 250 w 336"/>
                  <a:gd name="T31" fmla="*/ 103 h 112"/>
                  <a:gd name="T32" fmla="*/ 268 w 336"/>
                  <a:gd name="T33" fmla="*/ 98 h 112"/>
                  <a:gd name="T34" fmla="*/ 285 w 336"/>
                  <a:gd name="T35" fmla="*/ 91 h 112"/>
                  <a:gd name="T36" fmla="*/ 303 w 336"/>
                  <a:gd name="T37" fmla="*/ 82 h 112"/>
                  <a:gd name="T38" fmla="*/ 320 w 336"/>
                  <a:gd name="T39" fmla="*/ 72 h 112"/>
                  <a:gd name="T40" fmla="*/ 336 w 336"/>
                  <a:gd name="T41" fmla="*/ 62 h 112"/>
                  <a:gd name="T42" fmla="*/ 323 w 336"/>
                  <a:gd name="T43" fmla="*/ 56 h 112"/>
                  <a:gd name="T44" fmla="*/ 308 w 336"/>
                  <a:gd name="T45" fmla="*/ 50 h 112"/>
                  <a:gd name="T46" fmla="*/ 293 w 336"/>
                  <a:gd name="T47" fmla="*/ 44 h 112"/>
                  <a:gd name="T48" fmla="*/ 277 w 336"/>
                  <a:gd name="T49" fmla="*/ 39 h 112"/>
                  <a:gd name="T50" fmla="*/ 260 w 336"/>
                  <a:gd name="T51" fmla="*/ 33 h 112"/>
                  <a:gd name="T52" fmla="*/ 244 w 336"/>
                  <a:gd name="T53" fmla="*/ 28 h 112"/>
                  <a:gd name="T54" fmla="*/ 226 w 336"/>
                  <a:gd name="T55" fmla="*/ 21 h 112"/>
                  <a:gd name="T56" fmla="*/ 209 w 336"/>
                  <a:gd name="T57" fmla="*/ 16 h 112"/>
                  <a:gd name="T58" fmla="*/ 180 w 336"/>
                  <a:gd name="T59" fmla="*/ 9 h 112"/>
                  <a:gd name="T60" fmla="*/ 150 w 336"/>
                  <a:gd name="T61" fmla="*/ 4 h 112"/>
                  <a:gd name="T62" fmla="*/ 121 w 336"/>
                  <a:gd name="T63" fmla="*/ 2 h 112"/>
                  <a:gd name="T64" fmla="*/ 93 w 336"/>
                  <a:gd name="T65" fmla="*/ 0 h 112"/>
                  <a:gd name="T66" fmla="*/ 66 w 336"/>
                  <a:gd name="T67" fmla="*/ 0 h 112"/>
                  <a:gd name="T68" fmla="*/ 41 w 336"/>
                  <a:gd name="T69" fmla="*/ 2 h 112"/>
                  <a:gd name="T70" fmla="*/ 19 w 336"/>
                  <a:gd name="T71" fmla="*/ 4 h 112"/>
                  <a:gd name="T72" fmla="*/ 0 w 336"/>
                  <a:gd name="T73" fmla="*/ 6 h 11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6"/>
                  <a:gd name="T112" fmla="*/ 0 h 112"/>
                  <a:gd name="T113" fmla="*/ 336 w 336"/>
                  <a:gd name="T114" fmla="*/ 112 h 11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6" h="112">
                    <a:moveTo>
                      <a:pt x="0" y="6"/>
                    </a:moveTo>
                    <a:lnTo>
                      <a:pt x="21" y="26"/>
                    </a:lnTo>
                    <a:lnTo>
                      <a:pt x="43" y="46"/>
                    </a:lnTo>
                    <a:lnTo>
                      <a:pt x="68" y="64"/>
                    </a:lnTo>
                    <a:lnTo>
                      <a:pt x="92" y="81"/>
                    </a:lnTo>
                    <a:lnTo>
                      <a:pt x="104" y="87"/>
                    </a:lnTo>
                    <a:lnTo>
                      <a:pt x="118" y="93"/>
                    </a:lnTo>
                    <a:lnTo>
                      <a:pt x="130" y="98"/>
                    </a:lnTo>
                    <a:lnTo>
                      <a:pt x="143" y="103"/>
                    </a:lnTo>
                    <a:lnTo>
                      <a:pt x="157" y="107"/>
                    </a:lnTo>
                    <a:lnTo>
                      <a:pt x="171" y="110"/>
                    </a:lnTo>
                    <a:lnTo>
                      <a:pt x="185" y="111"/>
                    </a:lnTo>
                    <a:lnTo>
                      <a:pt x="199" y="112"/>
                    </a:lnTo>
                    <a:lnTo>
                      <a:pt x="216" y="111"/>
                    </a:lnTo>
                    <a:lnTo>
                      <a:pt x="234" y="108"/>
                    </a:lnTo>
                    <a:lnTo>
                      <a:pt x="250" y="103"/>
                    </a:lnTo>
                    <a:lnTo>
                      <a:pt x="268" y="98"/>
                    </a:lnTo>
                    <a:lnTo>
                      <a:pt x="285" y="91"/>
                    </a:lnTo>
                    <a:lnTo>
                      <a:pt x="303" y="82"/>
                    </a:lnTo>
                    <a:lnTo>
                      <a:pt x="320" y="72"/>
                    </a:lnTo>
                    <a:lnTo>
                      <a:pt x="336" y="62"/>
                    </a:lnTo>
                    <a:lnTo>
                      <a:pt x="323" y="56"/>
                    </a:lnTo>
                    <a:lnTo>
                      <a:pt x="308" y="50"/>
                    </a:lnTo>
                    <a:lnTo>
                      <a:pt x="293" y="44"/>
                    </a:lnTo>
                    <a:lnTo>
                      <a:pt x="277" y="39"/>
                    </a:lnTo>
                    <a:lnTo>
                      <a:pt x="260" y="33"/>
                    </a:lnTo>
                    <a:lnTo>
                      <a:pt x="244" y="28"/>
                    </a:lnTo>
                    <a:lnTo>
                      <a:pt x="226" y="21"/>
                    </a:lnTo>
                    <a:lnTo>
                      <a:pt x="209" y="16"/>
                    </a:lnTo>
                    <a:lnTo>
                      <a:pt x="180" y="9"/>
                    </a:lnTo>
                    <a:lnTo>
                      <a:pt x="150" y="4"/>
                    </a:lnTo>
                    <a:lnTo>
                      <a:pt x="121" y="2"/>
                    </a:lnTo>
                    <a:lnTo>
                      <a:pt x="93" y="0"/>
                    </a:lnTo>
                    <a:lnTo>
                      <a:pt x="66" y="0"/>
                    </a:lnTo>
                    <a:lnTo>
                      <a:pt x="41" y="2"/>
                    </a:lnTo>
                    <a:lnTo>
                      <a:pt x="19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D0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85"/>
              <p:cNvSpPr>
                <a:spLocks/>
              </p:cNvSpPr>
              <p:nvPr/>
            </p:nvSpPr>
            <p:spPr bwMode="auto">
              <a:xfrm>
                <a:off x="2093" y="1831"/>
                <a:ext cx="19" cy="28"/>
              </a:xfrm>
              <a:custGeom>
                <a:avLst/>
                <a:gdLst>
                  <a:gd name="T0" fmla="*/ 25 w 167"/>
                  <a:gd name="T1" fmla="*/ 45 h 225"/>
                  <a:gd name="T2" fmla="*/ 26 w 167"/>
                  <a:gd name="T3" fmla="*/ 43 h 225"/>
                  <a:gd name="T4" fmla="*/ 30 w 167"/>
                  <a:gd name="T5" fmla="*/ 34 h 225"/>
                  <a:gd name="T6" fmla="*/ 39 w 167"/>
                  <a:gd name="T7" fmla="*/ 15 h 225"/>
                  <a:gd name="T8" fmla="*/ 46 w 167"/>
                  <a:gd name="T9" fmla="*/ 0 h 225"/>
                  <a:gd name="T10" fmla="*/ 42 w 167"/>
                  <a:gd name="T11" fmla="*/ 0 h 225"/>
                  <a:gd name="T12" fmla="*/ 37 w 167"/>
                  <a:gd name="T13" fmla="*/ 1 h 225"/>
                  <a:gd name="T14" fmla="*/ 31 w 167"/>
                  <a:gd name="T15" fmla="*/ 3 h 225"/>
                  <a:gd name="T16" fmla="*/ 26 w 167"/>
                  <a:gd name="T17" fmla="*/ 8 h 225"/>
                  <a:gd name="T18" fmla="*/ 23 w 167"/>
                  <a:gd name="T19" fmla="*/ 16 h 225"/>
                  <a:gd name="T20" fmla="*/ 21 w 167"/>
                  <a:gd name="T21" fmla="*/ 24 h 225"/>
                  <a:gd name="T22" fmla="*/ 22 w 167"/>
                  <a:gd name="T23" fmla="*/ 33 h 225"/>
                  <a:gd name="T24" fmla="*/ 28 w 167"/>
                  <a:gd name="T25" fmla="*/ 41 h 225"/>
                  <a:gd name="T26" fmla="*/ 34 w 167"/>
                  <a:gd name="T27" fmla="*/ 43 h 225"/>
                  <a:gd name="T28" fmla="*/ 36 w 167"/>
                  <a:gd name="T29" fmla="*/ 43 h 225"/>
                  <a:gd name="T30" fmla="*/ 37 w 167"/>
                  <a:gd name="T31" fmla="*/ 42 h 225"/>
                  <a:gd name="T32" fmla="*/ 39 w 167"/>
                  <a:gd name="T33" fmla="*/ 43 h 225"/>
                  <a:gd name="T34" fmla="*/ 55 w 167"/>
                  <a:gd name="T35" fmla="*/ 57 h 225"/>
                  <a:gd name="T36" fmla="*/ 78 w 167"/>
                  <a:gd name="T37" fmla="*/ 83 h 225"/>
                  <a:gd name="T38" fmla="*/ 103 w 167"/>
                  <a:gd name="T39" fmla="*/ 120 h 225"/>
                  <a:gd name="T40" fmla="*/ 115 w 167"/>
                  <a:gd name="T41" fmla="*/ 161 h 225"/>
                  <a:gd name="T42" fmla="*/ 117 w 167"/>
                  <a:gd name="T43" fmla="*/ 191 h 225"/>
                  <a:gd name="T44" fmla="*/ 120 w 167"/>
                  <a:gd name="T45" fmla="*/ 210 h 225"/>
                  <a:gd name="T46" fmla="*/ 126 w 167"/>
                  <a:gd name="T47" fmla="*/ 220 h 225"/>
                  <a:gd name="T48" fmla="*/ 135 w 167"/>
                  <a:gd name="T49" fmla="*/ 224 h 225"/>
                  <a:gd name="T50" fmla="*/ 145 w 167"/>
                  <a:gd name="T51" fmla="*/ 223 h 225"/>
                  <a:gd name="T52" fmla="*/ 155 w 167"/>
                  <a:gd name="T53" fmla="*/ 219 h 225"/>
                  <a:gd name="T54" fmla="*/ 163 w 167"/>
                  <a:gd name="T55" fmla="*/ 214 h 225"/>
                  <a:gd name="T56" fmla="*/ 166 w 167"/>
                  <a:gd name="T57" fmla="*/ 203 h 225"/>
                  <a:gd name="T58" fmla="*/ 163 w 167"/>
                  <a:gd name="T59" fmla="*/ 175 h 225"/>
                  <a:gd name="T60" fmla="*/ 155 w 167"/>
                  <a:gd name="T61" fmla="*/ 133 h 225"/>
                  <a:gd name="T62" fmla="*/ 142 w 167"/>
                  <a:gd name="T63" fmla="*/ 83 h 225"/>
                  <a:gd name="T64" fmla="*/ 113 w 167"/>
                  <a:gd name="T65" fmla="*/ 42 h 225"/>
                  <a:gd name="T66" fmla="*/ 85 w 167"/>
                  <a:gd name="T67" fmla="*/ 22 h 225"/>
                  <a:gd name="T68" fmla="*/ 70 w 167"/>
                  <a:gd name="T69" fmla="*/ 12 h 225"/>
                  <a:gd name="T70" fmla="*/ 61 w 167"/>
                  <a:gd name="T71" fmla="*/ 5 h 225"/>
                  <a:gd name="T72" fmla="*/ 56 w 167"/>
                  <a:gd name="T73" fmla="*/ 2 h 225"/>
                  <a:gd name="T74" fmla="*/ 55 w 167"/>
                  <a:gd name="T75" fmla="*/ 1 h 225"/>
                  <a:gd name="T76" fmla="*/ 54 w 167"/>
                  <a:gd name="T77" fmla="*/ 1 h 225"/>
                  <a:gd name="T78" fmla="*/ 50 w 167"/>
                  <a:gd name="T79" fmla="*/ 0 h 225"/>
                  <a:gd name="T80" fmla="*/ 48 w 167"/>
                  <a:gd name="T81" fmla="*/ 0 h 225"/>
                  <a:gd name="T82" fmla="*/ 46 w 167"/>
                  <a:gd name="T83" fmla="*/ 0 h 225"/>
                  <a:gd name="T84" fmla="*/ 40 w 167"/>
                  <a:gd name="T85" fmla="*/ 0 h 225"/>
                  <a:gd name="T86" fmla="*/ 30 w 167"/>
                  <a:gd name="T87" fmla="*/ 0 h 225"/>
                  <a:gd name="T88" fmla="*/ 23 w 167"/>
                  <a:gd name="T89" fmla="*/ 0 h 225"/>
                  <a:gd name="T90" fmla="*/ 23 w 167"/>
                  <a:gd name="T91" fmla="*/ 0 h 225"/>
                  <a:gd name="T92" fmla="*/ 23 w 167"/>
                  <a:gd name="T93" fmla="*/ 0 h 225"/>
                  <a:gd name="T94" fmla="*/ 25 w 167"/>
                  <a:gd name="T95" fmla="*/ 0 h 225"/>
                  <a:gd name="T96" fmla="*/ 22 w 167"/>
                  <a:gd name="T97" fmla="*/ 0 h 225"/>
                  <a:gd name="T98" fmla="*/ 17 w 167"/>
                  <a:gd name="T99" fmla="*/ 1 h 225"/>
                  <a:gd name="T100" fmla="*/ 9 w 167"/>
                  <a:gd name="T101" fmla="*/ 4 h 225"/>
                  <a:gd name="T102" fmla="*/ 0 w 167"/>
                  <a:gd name="T103" fmla="*/ 10 h 225"/>
                  <a:gd name="T104" fmla="*/ 0 w 167"/>
                  <a:gd name="T105" fmla="*/ 20 h 225"/>
                  <a:gd name="T106" fmla="*/ 1 w 167"/>
                  <a:gd name="T107" fmla="*/ 29 h 225"/>
                  <a:gd name="T108" fmla="*/ 5 w 167"/>
                  <a:gd name="T109" fmla="*/ 38 h 225"/>
                  <a:gd name="T110" fmla="*/ 11 w 167"/>
                  <a:gd name="T111" fmla="*/ 46 h 225"/>
                  <a:gd name="T112" fmla="*/ 19 w 167"/>
                  <a:gd name="T113" fmla="*/ 46 h 225"/>
                  <a:gd name="T114" fmla="*/ 23 w 167"/>
                  <a:gd name="T115" fmla="*/ 46 h 225"/>
                  <a:gd name="T116" fmla="*/ 25 w 167"/>
                  <a:gd name="T117" fmla="*/ 46 h 225"/>
                  <a:gd name="T118" fmla="*/ 25 w 167"/>
                  <a:gd name="T119" fmla="*/ 46 h 22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7"/>
                  <a:gd name="T181" fmla="*/ 0 h 225"/>
                  <a:gd name="T182" fmla="*/ 167 w 167"/>
                  <a:gd name="T183" fmla="*/ 225 h 22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7" h="225">
                    <a:moveTo>
                      <a:pt x="25" y="46"/>
                    </a:moveTo>
                    <a:lnTo>
                      <a:pt x="25" y="45"/>
                    </a:lnTo>
                    <a:lnTo>
                      <a:pt x="26" y="45"/>
                    </a:lnTo>
                    <a:lnTo>
                      <a:pt x="26" y="43"/>
                    </a:lnTo>
                    <a:lnTo>
                      <a:pt x="28" y="40"/>
                    </a:lnTo>
                    <a:lnTo>
                      <a:pt x="30" y="34"/>
                    </a:lnTo>
                    <a:lnTo>
                      <a:pt x="34" y="26"/>
                    </a:lnTo>
                    <a:lnTo>
                      <a:pt x="39" y="15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1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1" y="3"/>
                    </a:lnTo>
                    <a:lnTo>
                      <a:pt x="28" y="5"/>
                    </a:lnTo>
                    <a:lnTo>
                      <a:pt x="26" y="8"/>
                    </a:lnTo>
                    <a:lnTo>
                      <a:pt x="25" y="13"/>
                    </a:lnTo>
                    <a:lnTo>
                      <a:pt x="23" y="16"/>
                    </a:lnTo>
                    <a:lnTo>
                      <a:pt x="22" y="20"/>
                    </a:lnTo>
                    <a:lnTo>
                      <a:pt x="21" y="24"/>
                    </a:lnTo>
                    <a:lnTo>
                      <a:pt x="21" y="29"/>
                    </a:lnTo>
                    <a:lnTo>
                      <a:pt x="22" y="33"/>
                    </a:lnTo>
                    <a:lnTo>
                      <a:pt x="23" y="39"/>
                    </a:lnTo>
                    <a:lnTo>
                      <a:pt x="28" y="41"/>
                    </a:lnTo>
                    <a:lnTo>
                      <a:pt x="31" y="42"/>
                    </a:lnTo>
                    <a:lnTo>
                      <a:pt x="34" y="43"/>
                    </a:lnTo>
                    <a:lnTo>
                      <a:pt x="35" y="43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7" y="42"/>
                    </a:lnTo>
                    <a:lnTo>
                      <a:pt x="39" y="43"/>
                    </a:lnTo>
                    <a:lnTo>
                      <a:pt x="46" y="49"/>
                    </a:lnTo>
                    <a:lnTo>
                      <a:pt x="55" y="57"/>
                    </a:lnTo>
                    <a:lnTo>
                      <a:pt x="66" y="69"/>
                    </a:lnTo>
                    <a:lnTo>
                      <a:pt x="78" y="83"/>
                    </a:lnTo>
                    <a:lnTo>
                      <a:pt x="90" y="100"/>
                    </a:lnTo>
                    <a:lnTo>
                      <a:pt x="103" y="120"/>
                    </a:lnTo>
                    <a:lnTo>
                      <a:pt x="114" y="140"/>
                    </a:lnTo>
                    <a:lnTo>
                      <a:pt x="115" y="161"/>
                    </a:lnTo>
                    <a:lnTo>
                      <a:pt x="116" y="179"/>
                    </a:lnTo>
                    <a:lnTo>
                      <a:pt x="117" y="191"/>
                    </a:lnTo>
                    <a:lnTo>
                      <a:pt x="119" y="202"/>
                    </a:lnTo>
                    <a:lnTo>
                      <a:pt x="120" y="210"/>
                    </a:lnTo>
                    <a:lnTo>
                      <a:pt x="123" y="216"/>
                    </a:lnTo>
                    <a:lnTo>
                      <a:pt x="126" y="220"/>
                    </a:lnTo>
                    <a:lnTo>
                      <a:pt x="131" y="225"/>
                    </a:lnTo>
                    <a:lnTo>
                      <a:pt x="135" y="224"/>
                    </a:lnTo>
                    <a:lnTo>
                      <a:pt x="141" y="224"/>
                    </a:lnTo>
                    <a:lnTo>
                      <a:pt x="145" y="223"/>
                    </a:lnTo>
                    <a:lnTo>
                      <a:pt x="151" y="220"/>
                    </a:lnTo>
                    <a:lnTo>
                      <a:pt x="155" y="219"/>
                    </a:lnTo>
                    <a:lnTo>
                      <a:pt x="160" y="217"/>
                    </a:lnTo>
                    <a:lnTo>
                      <a:pt x="163" y="214"/>
                    </a:lnTo>
                    <a:lnTo>
                      <a:pt x="167" y="210"/>
                    </a:lnTo>
                    <a:lnTo>
                      <a:pt x="166" y="203"/>
                    </a:lnTo>
                    <a:lnTo>
                      <a:pt x="165" y="191"/>
                    </a:lnTo>
                    <a:lnTo>
                      <a:pt x="163" y="175"/>
                    </a:lnTo>
                    <a:lnTo>
                      <a:pt x="160" y="155"/>
                    </a:lnTo>
                    <a:lnTo>
                      <a:pt x="155" y="133"/>
                    </a:lnTo>
                    <a:lnTo>
                      <a:pt x="149" y="108"/>
                    </a:lnTo>
                    <a:lnTo>
                      <a:pt x="142" y="83"/>
                    </a:lnTo>
                    <a:lnTo>
                      <a:pt x="133" y="56"/>
                    </a:lnTo>
                    <a:lnTo>
                      <a:pt x="113" y="42"/>
                    </a:lnTo>
                    <a:lnTo>
                      <a:pt x="97" y="30"/>
                    </a:lnTo>
                    <a:lnTo>
                      <a:pt x="85" y="22"/>
                    </a:lnTo>
                    <a:lnTo>
                      <a:pt x="77" y="17"/>
                    </a:lnTo>
                    <a:lnTo>
                      <a:pt x="70" y="12"/>
                    </a:lnTo>
                    <a:lnTo>
                      <a:pt x="66" y="8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4" y="1"/>
                    </a:lnTo>
                    <a:lnTo>
                      <a:pt x="52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5" y="7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1" y="24"/>
                    </a:lnTo>
                    <a:lnTo>
                      <a:pt x="1" y="29"/>
                    </a:lnTo>
                    <a:lnTo>
                      <a:pt x="2" y="33"/>
                    </a:lnTo>
                    <a:lnTo>
                      <a:pt x="5" y="38"/>
                    </a:lnTo>
                    <a:lnTo>
                      <a:pt x="8" y="42"/>
                    </a:lnTo>
                    <a:lnTo>
                      <a:pt x="11" y="46"/>
                    </a:lnTo>
                    <a:lnTo>
                      <a:pt x="16" y="46"/>
                    </a:lnTo>
                    <a:lnTo>
                      <a:pt x="19" y="46"/>
                    </a:lnTo>
                    <a:lnTo>
                      <a:pt x="21" y="46"/>
                    </a:lnTo>
                    <a:lnTo>
                      <a:pt x="23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AA61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86"/>
              <p:cNvSpPr>
                <a:spLocks/>
              </p:cNvSpPr>
              <p:nvPr/>
            </p:nvSpPr>
            <p:spPr bwMode="auto">
              <a:xfrm>
                <a:off x="2275" y="1798"/>
                <a:ext cx="16" cy="22"/>
              </a:xfrm>
              <a:custGeom>
                <a:avLst/>
                <a:gdLst>
                  <a:gd name="T0" fmla="*/ 80 w 145"/>
                  <a:gd name="T1" fmla="*/ 176 h 176"/>
                  <a:gd name="T2" fmla="*/ 93 w 145"/>
                  <a:gd name="T3" fmla="*/ 171 h 176"/>
                  <a:gd name="T4" fmla="*/ 107 w 145"/>
                  <a:gd name="T5" fmla="*/ 165 h 176"/>
                  <a:gd name="T6" fmla="*/ 118 w 145"/>
                  <a:gd name="T7" fmla="*/ 156 h 176"/>
                  <a:gd name="T8" fmla="*/ 128 w 145"/>
                  <a:gd name="T9" fmla="*/ 143 h 176"/>
                  <a:gd name="T10" fmla="*/ 136 w 145"/>
                  <a:gd name="T11" fmla="*/ 130 h 176"/>
                  <a:gd name="T12" fmla="*/ 141 w 145"/>
                  <a:gd name="T13" fmla="*/ 114 h 176"/>
                  <a:gd name="T14" fmla="*/ 145 w 145"/>
                  <a:gd name="T15" fmla="*/ 97 h 176"/>
                  <a:gd name="T16" fmla="*/ 145 w 145"/>
                  <a:gd name="T17" fmla="*/ 79 h 176"/>
                  <a:gd name="T18" fmla="*/ 141 w 145"/>
                  <a:gd name="T19" fmla="*/ 62 h 176"/>
                  <a:gd name="T20" fmla="*/ 136 w 145"/>
                  <a:gd name="T21" fmla="*/ 47 h 176"/>
                  <a:gd name="T22" fmla="*/ 128 w 145"/>
                  <a:gd name="T23" fmla="*/ 32 h 176"/>
                  <a:gd name="T24" fmla="*/ 118 w 145"/>
                  <a:gd name="T25" fmla="*/ 21 h 176"/>
                  <a:gd name="T26" fmla="*/ 107 w 145"/>
                  <a:gd name="T27" fmla="*/ 11 h 176"/>
                  <a:gd name="T28" fmla="*/ 93 w 145"/>
                  <a:gd name="T29" fmla="*/ 4 h 176"/>
                  <a:gd name="T30" fmla="*/ 80 w 145"/>
                  <a:gd name="T31" fmla="*/ 1 h 176"/>
                  <a:gd name="T32" fmla="*/ 64 w 145"/>
                  <a:gd name="T33" fmla="*/ 1 h 176"/>
                  <a:gd name="T34" fmla="*/ 51 w 145"/>
                  <a:gd name="T35" fmla="*/ 4 h 176"/>
                  <a:gd name="T36" fmla="*/ 38 w 145"/>
                  <a:gd name="T37" fmla="*/ 11 h 176"/>
                  <a:gd name="T38" fmla="*/ 27 w 145"/>
                  <a:gd name="T39" fmla="*/ 21 h 176"/>
                  <a:gd name="T40" fmla="*/ 16 w 145"/>
                  <a:gd name="T41" fmla="*/ 32 h 176"/>
                  <a:gd name="T42" fmla="*/ 9 w 145"/>
                  <a:gd name="T43" fmla="*/ 47 h 176"/>
                  <a:gd name="T44" fmla="*/ 3 w 145"/>
                  <a:gd name="T45" fmla="*/ 62 h 176"/>
                  <a:gd name="T46" fmla="*/ 1 w 145"/>
                  <a:gd name="T47" fmla="*/ 79 h 176"/>
                  <a:gd name="T48" fmla="*/ 1 w 145"/>
                  <a:gd name="T49" fmla="*/ 97 h 176"/>
                  <a:gd name="T50" fmla="*/ 3 w 145"/>
                  <a:gd name="T51" fmla="*/ 114 h 176"/>
                  <a:gd name="T52" fmla="*/ 9 w 145"/>
                  <a:gd name="T53" fmla="*/ 130 h 176"/>
                  <a:gd name="T54" fmla="*/ 16 w 145"/>
                  <a:gd name="T55" fmla="*/ 143 h 176"/>
                  <a:gd name="T56" fmla="*/ 27 w 145"/>
                  <a:gd name="T57" fmla="*/ 156 h 176"/>
                  <a:gd name="T58" fmla="*/ 38 w 145"/>
                  <a:gd name="T59" fmla="*/ 165 h 176"/>
                  <a:gd name="T60" fmla="*/ 51 w 145"/>
                  <a:gd name="T61" fmla="*/ 171 h 176"/>
                  <a:gd name="T62" fmla="*/ 64 w 145"/>
                  <a:gd name="T63" fmla="*/ 176 h 17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5"/>
                  <a:gd name="T97" fmla="*/ 0 h 176"/>
                  <a:gd name="T98" fmla="*/ 145 w 145"/>
                  <a:gd name="T99" fmla="*/ 176 h 17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5" h="176">
                    <a:moveTo>
                      <a:pt x="72" y="176"/>
                    </a:moveTo>
                    <a:lnTo>
                      <a:pt x="80" y="176"/>
                    </a:lnTo>
                    <a:lnTo>
                      <a:pt x="87" y="174"/>
                    </a:lnTo>
                    <a:lnTo>
                      <a:pt x="93" y="171"/>
                    </a:lnTo>
                    <a:lnTo>
                      <a:pt x="100" y="168"/>
                    </a:lnTo>
                    <a:lnTo>
                      <a:pt x="107" y="165"/>
                    </a:lnTo>
                    <a:lnTo>
                      <a:pt x="112" y="161"/>
                    </a:lnTo>
                    <a:lnTo>
                      <a:pt x="118" y="156"/>
                    </a:lnTo>
                    <a:lnTo>
                      <a:pt x="124" y="150"/>
                    </a:lnTo>
                    <a:lnTo>
                      <a:pt x="128" y="143"/>
                    </a:lnTo>
                    <a:lnTo>
                      <a:pt x="132" y="137"/>
                    </a:lnTo>
                    <a:lnTo>
                      <a:pt x="136" y="130"/>
                    </a:lnTo>
                    <a:lnTo>
                      <a:pt x="139" y="123"/>
                    </a:lnTo>
                    <a:lnTo>
                      <a:pt x="141" y="114"/>
                    </a:lnTo>
                    <a:lnTo>
                      <a:pt x="144" y="106"/>
                    </a:lnTo>
                    <a:lnTo>
                      <a:pt x="145" y="97"/>
                    </a:lnTo>
                    <a:lnTo>
                      <a:pt x="145" y="88"/>
                    </a:lnTo>
                    <a:lnTo>
                      <a:pt x="145" y="79"/>
                    </a:lnTo>
                    <a:lnTo>
                      <a:pt x="144" y="71"/>
                    </a:lnTo>
                    <a:lnTo>
                      <a:pt x="141" y="62"/>
                    </a:lnTo>
                    <a:lnTo>
                      <a:pt x="139" y="54"/>
                    </a:lnTo>
                    <a:lnTo>
                      <a:pt x="136" y="47"/>
                    </a:lnTo>
                    <a:lnTo>
                      <a:pt x="132" y="39"/>
                    </a:lnTo>
                    <a:lnTo>
                      <a:pt x="128" y="32"/>
                    </a:lnTo>
                    <a:lnTo>
                      <a:pt x="124" y="26"/>
                    </a:lnTo>
                    <a:lnTo>
                      <a:pt x="118" y="21"/>
                    </a:lnTo>
                    <a:lnTo>
                      <a:pt x="112" y="16"/>
                    </a:lnTo>
                    <a:lnTo>
                      <a:pt x="107" y="11"/>
                    </a:lnTo>
                    <a:lnTo>
                      <a:pt x="100" y="7"/>
                    </a:lnTo>
                    <a:lnTo>
                      <a:pt x="93" y="4"/>
                    </a:lnTo>
                    <a:lnTo>
                      <a:pt x="87" y="2"/>
                    </a:lnTo>
                    <a:lnTo>
                      <a:pt x="80" y="1"/>
                    </a:lnTo>
                    <a:lnTo>
                      <a:pt x="72" y="0"/>
                    </a:lnTo>
                    <a:lnTo>
                      <a:pt x="64" y="1"/>
                    </a:lnTo>
                    <a:lnTo>
                      <a:pt x="58" y="2"/>
                    </a:lnTo>
                    <a:lnTo>
                      <a:pt x="51" y="4"/>
                    </a:lnTo>
                    <a:lnTo>
                      <a:pt x="44" y="7"/>
                    </a:lnTo>
                    <a:lnTo>
                      <a:pt x="38" y="11"/>
                    </a:lnTo>
                    <a:lnTo>
                      <a:pt x="32" y="16"/>
                    </a:lnTo>
                    <a:lnTo>
                      <a:pt x="27" y="21"/>
                    </a:lnTo>
                    <a:lnTo>
                      <a:pt x="21" y="26"/>
                    </a:lnTo>
                    <a:lnTo>
                      <a:pt x="16" y="32"/>
                    </a:lnTo>
                    <a:lnTo>
                      <a:pt x="12" y="39"/>
                    </a:lnTo>
                    <a:lnTo>
                      <a:pt x="9" y="47"/>
                    </a:lnTo>
                    <a:lnTo>
                      <a:pt x="5" y="54"/>
                    </a:lnTo>
                    <a:lnTo>
                      <a:pt x="3" y="62"/>
                    </a:lnTo>
                    <a:lnTo>
                      <a:pt x="2" y="71"/>
                    </a:lnTo>
                    <a:lnTo>
                      <a:pt x="1" y="79"/>
                    </a:lnTo>
                    <a:lnTo>
                      <a:pt x="0" y="88"/>
                    </a:lnTo>
                    <a:lnTo>
                      <a:pt x="1" y="97"/>
                    </a:lnTo>
                    <a:lnTo>
                      <a:pt x="2" y="106"/>
                    </a:lnTo>
                    <a:lnTo>
                      <a:pt x="3" y="114"/>
                    </a:lnTo>
                    <a:lnTo>
                      <a:pt x="5" y="123"/>
                    </a:lnTo>
                    <a:lnTo>
                      <a:pt x="9" y="130"/>
                    </a:lnTo>
                    <a:lnTo>
                      <a:pt x="12" y="137"/>
                    </a:lnTo>
                    <a:lnTo>
                      <a:pt x="16" y="143"/>
                    </a:lnTo>
                    <a:lnTo>
                      <a:pt x="21" y="150"/>
                    </a:lnTo>
                    <a:lnTo>
                      <a:pt x="27" y="156"/>
                    </a:lnTo>
                    <a:lnTo>
                      <a:pt x="32" y="161"/>
                    </a:lnTo>
                    <a:lnTo>
                      <a:pt x="38" y="165"/>
                    </a:lnTo>
                    <a:lnTo>
                      <a:pt x="44" y="168"/>
                    </a:lnTo>
                    <a:lnTo>
                      <a:pt x="51" y="171"/>
                    </a:lnTo>
                    <a:lnTo>
                      <a:pt x="58" y="174"/>
                    </a:lnTo>
                    <a:lnTo>
                      <a:pt x="64" y="176"/>
                    </a:lnTo>
                    <a:lnTo>
                      <a:pt x="72" y="176"/>
                    </a:ln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87"/>
              <p:cNvSpPr>
                <a:spLocks/>
              </p:cNvSpPr>
              <p:nvPr/>
            </p:nvSpPr>
            <p:spPr bwMode="auto">
              <a:xfrm>
                <a:off x="2175" y="1805"/>
                <a:ext cx="18" cy="24"/>
              </a:xfrm>
              <a:custGeom>
                <a:avLst/>
                <a:gdLst>
                  <a:gd name="T0" fmla="*/ 87 w 159"/>
                  <a:gd name="T1" fmla="*/ 191 h 191"/>
                  <a:gd name="T2" fmla="*/ 103 w 159"/>
                  <a:gd name="T3" fmla="*/ 187 h 191"/>
                  <a:gd name="T4" fmla="*/ 117 w 159"/>
                  <a:gd name="T5" fmla="*/ 180 h 191"/>
                  <a:gd name="T6" fmla="*/ 130 w 159"/>
                  <a:gd name="T7" fmla="*/ 170 h 191"/>
                  <a:gd name="T8" fmla="*/ 141 w 159"/>
                  <a:gd name="T9" fmla="*/ 157 h 191"/>
                  <a:gd name="T10" fmla="*/ 149 w 159"/>
                  <a:gd name="T11" fmla="*/ 142 h 191"/>
                  <a:gd name="T12" fmla="*/ 155 w 159"/>
                  <a:gd name="T13" fmla="*/ 125 h 191"/>
                  <a:gd name="T14" fmla="*/ 158 w 159"/>
                  <a:gd name="T15" fmla="*/ 105 h 191"/>
                  <a:gd name="T16" fmla="*/ 158 w 159"/>
                  <a:gd name="T17" fmla="*/ 86 h 191"/>
                  <a:gd name="T18" fmla="*/ 155 w 159"/>
                  <a:gd name="T19" fmla="*/ 68 h 191"/>
                  <a:gd name="T20" fmla="*/ 149 w 159"/>
                  <a:gd name="T21" fmla="*/ 50 h 191"/>
                  <a:gd name="T22" fmla="*/ 141 w 159"/>
                  <a:gd name="T23" fmla="*/ 34 h 191"/>
                  <a:gd name="T24" fmla="*/ 130 w 159"/>
                  <a:gd name="T25" fmla="*/ 22 h 191"/>
                  <a:gd name="T26" fmla="*/ 117 w 159"/>
                  <a:gd name="T27" fmla="*/ 12 h 191"/>
                  <a:gd name="T28" fmla="*/ 103 w 159"/>
                  <a:gd name="T29" fmla="*/ 4 h 191"/>
                  <a:gd name="T30" fmla="*/ 87 w 159"/>
                  <a:gd name="T31" fmla="*/ 0 h 191"/>
                  <a:gd name="T32" fmla="*/ 71 w 159"/>
                  <a:gd name="T33" fmla="*/ 0 h 191"/>
                  <a:gd name="T34" fmla="*/ 56 w 159"/>
                  <a:gd name="T35" fmla="*/ 4 h 191"/>
                  <a:gd name="T36" fmla="*/ 42 w 159"/>
                  <a:gd name="T37" fmla="*/ 12 h 191"/>
                  <a:gd name="T38" fmla="*/ 28 w 159"/>
                  <a:gd name="T39" fmla="*/ 22 h 191"/>
                  <a:gd name="T40" fmla="*/ 18 w 159"/>
                  <a:gd name="T41" fmla="*/ 34 h 191"/>
                  <a:gd name="T42" fmla="*/ 9 w 159"/>
                  <a:gd name="T43" fmla="*/ 50 h 191"/>
                  <a:gd name="T44" fmla="*/ 4 w 159"/>
                  <a:gd name="T45" fmla="*/ 68 h 191"/>
                  <a:gd name="T46" fmla="*/ 0 w 159"/>
                  <a:gd name="T47" fmla="*/ 86 h 191"/>
                  <a:gd name="T48" fmla="*/ 0 w 159"/>
                  <a:gd name="T49" fmla="*/ 105 h 191"/>
                  <a:gd name="T50" fmla="*/ 4 w 159"/>
                  <a:gd name="T51" fmla="*/ 125 h 191"/>
                  <a:gd name="T52" fmla="*/ 9 w 159"/>
                  <a:gd name="T53" fmla="*/ 142 h 191"/>
                  <a:gd name="T54" fmla="*/ 18 w 159"/>
                  <a:gd name="T55" fmla="*/ 157 h 191"/>
                  <a:gd name="T56" fmla="*/ 28 w 159"/>
                  <a:gd name="T57" fmla="*/ 170 h 191"/>
                  <a:gd name="T58" fmla="*/ 42 w 159"/>
                  <a:gd name="T59" fmla="*/ 180 h 191"/>
                  <a:gd name="T60" fmla="*/ 56 w 159"/>
                  <a:gd name="T61" fmla="*/ 187 h 191"/>
                  <a:gd name="T62" fmla="*/ 71 w 159"/>
                  <a:gd name="T63" fmla="*/ 191 h 1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9"/>
                  <a:gd name="T97" fmla="*/ 0 h 191"/>
                  <a:gd name="T98" fmla="*/ 159 w 159"/>
                  <a:gd name="T99" fmla="*/ 191 h 1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9" h="191">
                    <a:moveTo>
                      <a:pt x="80" y="191"/>
                    </a:moveTo>
                    <a:lnTo>
                      <a:pt x="87" y="191"/>
                    </a:lnTo>
                    <a:lnTo>
                      <a:pt x="95" y="190"/>
                    </a:lnTo>
                    <a:lnTo>
                      <a:pt x="103" y="187"/>
                    </a:lnTo>
                    <a:lnTo>
                      <a:pt x="110" y="184"/>
                    </a:lnTo>
                    <a:lnTo>
                      <a:pt x="117" y="180"/>
                    </a:lnTo>
                    <a:lnTo>
                      <a:pt x="123" y="176"/>
                    </a:lnTo>
                    <a:lnTo>
                      <a:pt x="130" y="170"/>
                    </a:lnTo>
                    <a:lnTo>
                      <a:pt x="135" y="163"/>
                    </a:lnTo>
                    <a:lnTo>
                      <a:pt x="141" y="157"/>
                    </a:lnTo>
                    <a:lnTo>
                      <a:pt x="145" y="150"/>
                    </a:lnTo>
                    <a:lnTo>
                      <a:pt x="149" y="142"/>
                    </a:lnTo>
                    <a:lnTo>
                      <a:pt x="152" y="133"/>
                    </a:lnTo>
                    <a:lnTo>
                      <a:pt x="155" y="125"/>
                    </a:lnTo>
                    <a:lnTo>
                      <a:pt x="156" y="116"/>
                    </a:lnTo>
                    <a:lnTo>
                      <a:pt x="158" y="105"/>
                    </a:lnTo>
                    <a:lnTo>
                      <a:pt x="159" y="96"/>
                    </a:lnTo>
                    <a:lnTo>
                      <a:pt x="158" y="86"/>
                    </a:lnTo>
                    <a:lnTo>
                      <a:pt x="156" y="76"/>
                    </a:lnTo>
                    <a:lnTo>
                      <a:pt x="155" y="68"/>
                    </a:lnTo>
                    <a:lnTo>
                      <a:pt x="152" y="58"/>
                    </a:lnTo>
                    <a:lnTo>
                      <a:pt x="149" y="50"/>
                    </a:lnTo>
                    <a:lnTo>
                      <a:pt x="145" y="42"/>
                    </a:lnTo>
                    <a:lnTo>
                      <a:pt x="141" y="34"/>
                    </a:lnTo>
                    <a:lnTo>
                      <a:pt x="135" y="28"/>
                    </a:lnTo>
                    <a:lnTo>
                      <a:pt x="130" y="22"/>
                    </a:lnTo>
                    <a:lnTo>
                      <a:pt x="123" y="16"/>
                    </a:lnTo>
                    <a:lnTo>
                      <a:pt x="117" y="12"/>
                    </a:lnTo>
                    <a:lnTo>
                      <a:pt x="110" y="7"/>
                    </a:lnTo>
                    <a:lnTo>
                      <a:pt x="103" y="4"/>
                    </a:lnTo>
                    <a:lnTo>
                      <a:pt x="95" y="1"/>
                    </a:lnTo>
                    <a:lnTo>
                      <a:pt x="87" y="0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63" y="1"/>
                    </a:lnTo>
                    <a:lnTo>
                      <a:pt x="56" y="4"/>
                    </a:lnTo>
                    <a:lnTo>
                      <a:pt x="48" y="7"/>
                    </a:lnTo>
                    <a:lnTo>
                      <a:pt x="42" y="12"/>
                    </a:lnTo>
                    <a:lnTo>
                      <a:pt x="35" y="16"/>
                    </a:lnTo>
                    <a:lnTo>
                      <a:pt x="28" y="22"/>
                    </a:lnTo>
                    <a:lnTo>
                      <a:pt x="23" y="28"/>
                    </a:lnTo>
                    <a:lnTo>
                      <a:pt x="18" y="34"/>
                    </a:lnTo>
                    <a:lnTo>
                      <a:pt x="14" y="42"/>
                    </a:lnTo>
                    <a:lnTo>
                      <a:pt x="9" y="50"/>
                    </a:lnTo>
                    <a:lnTo>
                      <a:pt x="6" y="58"/>
                    </a:lnTo>
                    <a:lnTo>
                      <a:pt x="4" y="68"/>
                    </a:lnTo>
                    <a:lnTo>
                      <a:pt x="1" y="76"/>
                    </a:lnTo>
                    <a:lnTo>
                      <a:pt x="0" y="86"/>
                    </a:lnTo>
                    <a:lnTo>
                      <a:pt x="0" y="96"/>
                    </a:lnTo>
                    <a:lnTo>
                      <a:pt x="0" y="105"/>
                    </a:lnTo>
                    <a:lnTo>
                      <a:pt x="1" y="116"/>
                    </a:lnTo>
                    <a:lnTo>
                      <a:pt x="4" y="125"/>
                    </a:lnTo>
                    <a:lnTo>
                      <a:pt x="6" y="133"/>
                    </a:lnTo>
                    <a:lnTo>
                      <a:pt x="9" y="142"/>
                    </a:lnTo>
                    <a:lnTo>
                      <a:pt x="14" y="150"/>
                    </a:lnTo>
                    <a:lnTo>
                      <a:pt x="18" y="157"/>
                    </a:lnTo>
                    <a:lnTo>
                      <a:pt x="23" y="163"/>
                    </a:lnTo>
                    <a:lnTo>
                      <a:pt x="28" y="170"/>
                    </a:lnTo>
                    <a:lnTo>
                      <a:pt x="35" y="176"/>
                    </a:lnTo>
                    <a:lnTo>
                      <a:pt x="42" y="180"/>
                    </a:lnTo>
                    <a:lnTo>
                      <a:pt x="48" y="184"/>
                    </a:lnTo>
                    <a:lnTo>
                      <a:pt x="56" y="187"/>
                    </a:lnTo>
                    <a:lnTo>
                      <a:pt x="63" y="190"/>
                    </a:lnTo>
                    <a:lnTo>
                      <a:pt x="71" y="191"/>
                    </a:lnTo>
                    <a:lnTo>
                      <a:pt x="80" y="191"/>
                    </a:ln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88"/>
              <p:cNvSpPr>
                <a:spLocks/>
              </p:cNvSpPr>
              <p:nvPr/>
            </p:nvSpPr>
            <p:spPr bwMode="auto">
              <a:xfrm>
                <a:off x="2664" y="2066"/>
                <a:ext cx="260" cy="181"/>
              </a:xfrm>
              <a:custGeom>
                <a:avLst/>
                <a:gdLst>
                  <a:gd name="T0" fmla="*/ 2112 w 2338"/>
                  <a:gd name="T1" fmla="*/ 946 h 1452"/>
                  <a:gd name="T2" fmla="*/ 2117 w 2338"/>
                  <a:gd name="T3" fmla="*/ 938 h 1452"/>
                  <a:gd name="T4" fmla="*/ 2157 w 2338"/>
                  <a:gd name="T5" fmla="*/ 920 h 1452"/>
                  <a:gd name="T6" fmla="*/ 2217 w 2338"/>
                  <a:gd name="T7" fmla="*/ 873 h 1452"/>
                  <a:gd name="T8" fmla="*/ 2200 w 2338"/>
                  <a:gd name="T9" fmla="*/ 830 h 1452"/>
                  <a:gd name="T10" fmla="*/ 2110 w 2338"/>
                  <a:gd name="T11" fmla="*/ 840 h 1452"/>
                  <a:gd name="T12" fmla="*/ 2008 w 2338"/>
                  <a:gd name="T13" fmla="*/ 843 h 1452"/>
                  <a:gd name="T14" fmla="*/ 1851 w 2338"/>
                  <a:gd name="T15" fmla="*/ 824 h 1452"/>
                  <a:gd name="T16" fmla="*/ 1686 w 2338"/>
                  <a:gd name="T17" fmla="*/ 771 h 1452"/>
                  <a:gd name="T18" fmla="*/ 1509 w 2338"/>
                  <a:gd name="T19" fmla="*/ 610 h 1452"/>
                  <a:gd name="T20" fmla="*/ 1281 w 2338"/>
                  <a:gd name="T21" fmla="*/ 451 h 1452"/>
                  <a:gd name="T22" fmla="*/ 1033 w 2338"/>
                  <a:gd name="T23" fmla="*/ 317 h 1452"/>
                  <a:gd name="T24" fmla="*/ 806 w 2338"/>
                  <a:gd name="T25" fmla="*/ 40 h 1452"/>
                  <a:gd name="T26" fmla="*/ 509 w 2338"/>
                  <a:gd name="T27" fmla="*/ 1 h 1452"/>
                  <a:gd name="T28" fmla="*/ 288 w 2338"/>
                  <a:gd name="T29" fmla="*/ 16 h 1452"/>
                  <a:gd name="T30" fmla="*/ 135 w 2338"/>
                  <a:gd name="T31" fmla="*/ 60 h 1452"/>
                  <a:gd name="T32" fmla="*/ 0 w 2338"/>
                  <a:gd name="T33" fmla="*/ 143 h 1452"/>
                  <a:gd name="T34" fmla="*/ 124 w 2338"/>
                  <a:gd name="T35" fmla="*/ 428 h 1452"/>
                  <a:gd name="T36" fmla="*/ 207 w 2338"/>
                  <a:gd name="T37" fmla="*/ 593 h 1452"/>
                  <a:gd name="T38" fmla="*/ 309 w 2338"/>
                  <a:gd name="T39" fmla="*/ 684 h 1452"/>
                  <a:gd name="T40" fmla="*/ 526 w 2338"/>
                  <a:gd name="T41" fmla="*/ 811 h 1452"/>
                  <a:gd name="T42" fmla="*/ 872 w 2338"/>
                  <a:gd name="T43" fmla="*/ 964 h 1452"/>
                  <a:gd name="T44" fmla="*/ 1282 w 2338"/>
                  <a:gd name="T45" fmla="*/ 1098 h 1452"/>
                  <a:gd name="T46" fmla="*/ 1437 w 2338"/>
                  <a:gd name="T47" fmla="*/ 1206 h 1452"/>
                  <a:gd name="T48" fmla="*/ 1570 w 2338"/>
                  <a:gd name="T49" fmla="*/ 1265 h 1452"/>
                  <a:gd name="T50" fmla="*/ 1683 w 2338"/>
                  <a:gd name="T51" fmla="*/ 1274 h 1452"/>
                  <a:gd name="T52" fmla="*/ 1743 w 2338"/>
                  <a:gd name="T53" fmla="*/ 1306 h 1452"/>
                  <a:gd name="T54" fmla="*/ 1795 w 2338"/>
                  <a:gd name="T55" fmla="*/ 1406 h 1452"/>
                  <a:gd name="T56" fmla="*/ 1840 w 2338"/>
                  <a:gd name="T57" fmla="*/ 1449 h 1452"/>
                  <a:gd name="T58" fmla="*/ 1889 w 2338"/>
                  <a:gd name="T59" fmla="*/ 1446 h 1452"/>
                  <a:gd name="T60" fmla="*/ 1911 w 2338"/>
                  <a:gd name="T61" fmla="*/ 1407 h 1452"/>
                  <a:gd name="T62" fmla="*/ 1865 w 2338"/>
                  <a:gd name="T63" fmla="*/ 1313 h 1452"/>
                  <a:gd name="T64" fmla="*/ 1780 w 2338"/>
                  <a:gd name="T65" fmla="*/ 1158 h 1452"/>
                  <a:gd name="T66" fmla="*/ 1800 w 2338"/>
                  <a:gd name="T67" fmla="*/ 1169 h 1452"/>
                  <a:gd name="T68" fmla="*/ 1873 w 2338"/>
                  <a:gd name="T69" fmla="*/ 1258 h 1452"/>
                  <a:gd name="T70" fmla="*/ 1943 w 2338"/>
                  <a:gd name="T71" fmla="*/ 1394 h 1452"/>
                  <a:gd name="T72" fmla="*/ 1993 w 2338"/>
                  <a:gd name="T73" fmla="*/ 1447 h 1452"/>
                  <a:gd name="T74" fmla="*/ 2018 w 2338"/>
                  <a:gd name="T75" fmla="*/ 1442 h 1452"/>
                  <a:gd name="T76" fmla="*/ 2022 w 2338"/>
                  <a:gd name="T77" fmla="*/ 1400 h 1452"/>
                  <a:gd name="T78" fmla="*/ 1964 w 2338"/>
                  <a:gd name="T79" fmla="*/ 1227 h 1452"/>
                  <a:gd name="T80" fmla="*/ 1902 w 2338"/>
                  <a:gd name="T81" fmla="*/ 1101 h 1452"/>
                  <a:gd name="T82" fmla="*/ 1935 w 2338"/>
                  <a:gd name="T83" fmla="*/ 1132 h 1452"/>
                  <a:gd name="T84" fmla="*/ 2003 w 2338"/>
                  <a:gd name="T85" fmla="*/ 1249 h 1452"/>
                  <a:gd name="T86" fmla="*/ 2055 w 2338"/>
                  <a:gd name="T87" fmla="*/ 1407 h 1452"/>
                  <a:gd name="T88" fmla="*/ 2103 w 2338"/>
                  <a:gd name="T89" fmla="*/ 1442 h 1452"/>
                  <a:gd name="T90" fmla="*/ 2129 w 2338"/>
                  <a:gd name="T91" fmla="*/ 1431 h 1452"/>
                  <a:gd name="T92" fmla="*/ 2139 w 2338"/>
                  <a:gd name="T93" fmla="*/ 1370 h 1452"/>
                  <a:gd name="T94" fmla="*/ 2095 w 2338"/>
                  <a:gd name="T95" fmla="*/ 1212 h 1452"/>
                  <a:gd name="T96" fmla="*/ 2032 w 2338"/>
                  <a:gd name="T97" fmla="*/ 1098 h 1452"/>
                  <a:gd name="T98" fmla="*/ 2017 w 2338"/>
                  <a:gd name="T99" fmla="*/ 1070 h 1452"/>
                  <a:gd name="T100" fmla="*/ 2172 w 2338"/>
                  <a:gd name="T101" fmla="*/ 1098 h 1452"/>
                  <a:gd name="T102" fmla="*/ 2246 w 2338"/>
                  <a:gd name="T103" fmla="*/ 1157 h 1452"/>
                  <a:gd name="T104" fmla="*/ 2285 w 2338"/>
                  <a:gd name="T105" fmla="*/ 1185 h 1452"/>
                  <a:gd name="T106" fmla="*/ 2331 w 2338"/>
                  <a:gd name="T107" fmla="*/ 1175 h 1452"/>
                  <a:gd name="T108" fmla="*/ 2336 w 2338"/>
                  <a:gd name="T109" fmla="*/ 1148 h 1452"/>
                  <a:gd name="T110" fmla="*/ 2279 w 2338"/>
                  <a:gd name="T111" fmla="*/ 1074 h 1452"/>
                  <a:gd name="T112" fmla="*/ 2126 w 2338"/>
                  <a:gd name="T113" fmla="*/ 956 h 145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38"/>
                  <a:gd name="T172" fmla="*/ 0 h 1452"/>
                  <a:gd name="T173" fmla="*/ 2338 w 2338"/>
                  <a:gd name="T174" fmla="*/ 1452 h 145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38" h="1452">
                    <a:moveTo>
                      <a:pt x="2126" y="956"/>
                    </a:moveTo>
                    <a:lnTo>
                      <a:pt x="2123" y="954"/>
                    </a:lnTo>
                    <a:lnTo>
                      <a:pt x="2120" y="952"/>
                    </a:lnTo>
                    <a:lnTo>
                      <a:pt x="2117" y="949"/>
                    </a:lnTo>
                    <a:lnTo>
                      <a:pt x="2115" y="948"/>
                    </a:lnTo>
                    <a:lnTo>
                      <a:pt x="2112" y="946"/>
                    </a:lnTo>
                    <a:lnTo>
                      <a:pt x="2109" y="944"/>
                    </a:lnTo>
                    <a:lnTo>
                      <a:pt x="2106" y="942"/>
                    </a:lnTo>
                    <a:lnTo>
                      <a:pt x="2104" y="941"/>
                    </a:lnTo>
                    <a:lnTo>
                      <a:pt x="2108" y="940"/>
                    </a:lnTo>
                    <a:lnTo>
                      <a:pt x="2113" y="939"/>
                    </a:lnTo>
                    <a:lnTo>
                      <a:pt x="2117" y="938"/>
                    </a:lnTo>
                    <a:lnTo>
                      <a:pt x="2122" y="937"/>
                    </a:lnTo>
                    <a:lnTo>
                      <a:pt x="2126" y="935"/>
                    </a:lnTo>
                    <a:lnTo>
                      <a:pt x="2129" y="934"/>
                    </a:lnTo>
                    <a:lnTo>
                      <a:pt x="2134" y="932"/>
                    </a:lnTo>
                    <a:lnTo>
                      <a:pt x="2137" y="931"/>
                    </a:lnTo>
                    <a:lnTo>
                      <a:pt x="2157" y="920"/>
                    </a:lnTo>
                    <a:lnTo>
                      <a:pt x="2174" y="911"/>
                    </a:lnTo>
                    <a:lnTo>
                      <a:pt x="2188" y="903"/>
                    </a:lnTo>
                    <a:lnTo>
                      <a:pt x="2200" y="895"/>
                    </a:lnTo>
                    <a:lnTo>
                      <a:pt x="2209" y="888"/>
                    </a:lnTo>
                    <a:lnTo>
                      <a:pt x="2214" y="880"/>
                    </a:lnTo>
                    <a:lnTo>
                      <a:pt x="2217" y="873"/>
                    </a:lnTo>
                    <a:lnTo>
                      <a:pt x="2220" y="863"/>
                    </a:lnTo>
                    <a:lnTo>
                      <a:pt x="2219" y="853"/>
                    </a:lnTo>
                    <a:lnTo>
                      <a:pt x="2216" y="843"/>
                    </a:lnTo>
                    <a:lnTo>
                      <a:pt x="2212" y="837"/>
                    </a:lnTo>
                    <a:lnTo>
                      <a:pt x="2206" y="832"/>
                    </a:lnTo>
                    <a:lnTo>
                      <a:pt x="2200" y="830"/>
                    </a:lnTo>
                    <a:lnTo>
                      <a:pt x="2192" y="828"/>
                    </a:lnTo>
                    <a:lnTo>
                      <a:pt x="2183" y="828"/>
                    </a:lnTo>
                    <a:lnTo>
                      <a:pt x="2173" y="829"/>
                    </a:lnTo>
                    <a:lnTo>
                      <a:pt x="2151" y="833"/>
                    </a:lnTo>
                    <a:lnTo>
                      <a:pt x="2124" y="838"/>
                    </a:lnTo>
                    <a:lnTo>
                      <a:pt x="2110" y="840"/>
                    </a:lnTo>
                    <a:lnTo>
                      <a:pt x="2096" y="842"/>
                    </a:lnTo>
                    <a:lnTo>
                      <a:pt x="2081" y="843"/>
                    </a:lnTo>
                    <a:lnTo>
                      <a:pt x="2066" y="844"/>
                    </a:lnTo>
                    <a:lnTo>
                      <a:pt x="2048" y="844"/>
                    </a:lnTo>
                    <a:lnTo>
                      <a:pt x="2029" y="844"/>
                    </a:lnTo>
                    <a:lnTo>
                      <a:pt x="2008" y="843"/>
                    </a:lnTo>
                    <a:lnTo>
                      <a:pt x="1986" y="842"/>
                    </a:lnTo>
                    <a:lnTo>
                      <a:pt x="1962" y="842"/>
                    </a:lnTo>
                    <a:lnTo>
                      <a:pt x="1939" y="841"/>
                    </a:lnTo>
                    <a:lnTo>
                      <a:pt x="1915" y="840"/>
                    </a:lnTo>
                    <a:lnTo>
                      <a:pt x="1893" y="839"/>
                    </a:lnTo>
                    <a:lnTo>
                      <a:pt x="1851" y="824"/>
                    </a:lnTo>
                    <a:lnTo>
                      <a:pt x="1812" y="809"/>
                    </a:lnTo>
                    <a:lnTo>
                      <a:pt x="1776" y="798"/>
                    </a:lnTo>
                    <a:lnTo>
                      <a:pt x="1744" y="787"/>
                    </a:lnTo>
                    <a:lnTo>
                      <a:pt x="1718" y="780"/>
                    </a:lnTo>
                    <a:lnTo>
                      <a:pt x="1698" y="774"/>
                    </a:lnTo>
                    <a:lnTo>
                      <a:pt x="1686" y="771"/>
                    </a:lnTo>
                    <a:lnTo>
                      <a:pt x="1681" y="770"/>
                    </a:lnTo>
                    <a:lnTo>
                      <a:pt x="1671" y="759"/>
                    </a:lnTo>
                    <a:lnTo>
                      <a:pt x="1642" y="730"/>
                    </a:lnTo>
                    <a:lnTo>
                      <a:pt x="1599" y="689"/>
                    </a:lnTo>
                    <a:lnTo>
                      <a:pt x="1542" y="638"/>
                    </a:lnTo>
                    <a:lnTo>
                      <a:pt x="1509" y="610"/>
                    </a:lnTo>
                    <a:lnTo>
                      <a:pt x="1475" y="581"/>
                    </a:lnTo>
                    <a:lnTo>
                      <a:pt x="1438" y="553"/>
                    </a:lnTo>
                    <a:lnTo>
                      <a:pt x="1400" y="525"/>
                    </a:lnTo>
                    <a:lnTo>
                      <a:pt x="1361" y="499"/>
                    </a:lnTo>
                    <a:lnTo>
                      <a:pt x="1321" y="474"/>
                    </a:lnTo>
                    <a:lnTo>
                      <a:pt x="1281" y="451"/>
                    </a:lnTo>
                    <a:lnTo>
                      <a:pt x="1241" y="431"/>
                    </a:lnTo>
                    <a:lnTo>
                      <a:pt x="1202" y="412"/>
                    </a:lnTo>
                    <a:lnTo>
                      <a:pt x="1164" y="392"/>
                    </a:lnTo>
                    <a:lnTo>
                      <a:pt x="1128" y="374"/>
                    </a:lnTo>
                    <a:lnTo>
                      <a:pt x="1095" y="354"/>
                    </a:lnTo>
                    <a:lnTo>
                      <a:pt x="1033" y="317"/>
                    </a:lnTo>
                    <a:lnTo>
                      <a:pt x="981" y="283"/>
                    </a:lnTo>
                    <a:lnTo>
                      <a:pt x="940" y="254"/>
                    </a:lnTo>
                    <a:lnTo>
                      <a:pt x="909" y="231"/>
                    </a:lnTo>
                    <a:lnTo>
                      <a:pt x="890" y="217"/>
                    </a:lnTo>
                    <a:lnTo>
                      <a:pt x="883" y="211"/>
                    </a:lnTo>
                    <a:lnTo>
                      <a:pt x="806" y="40"/>
                    </a:lnTo>
                    <a:lnTo>
                      <a:pt x="751" y="28"/>
                    </a:lnTo>
                    <a:lnTo>
                      <a:pt x="698" y="19"/>
                    </a:lnTo>
                    <a:lnTo>
                      <a:pt x="648" y="13"/>
                    </a:lnTo>
                    <a:lnTo>
                      <a:pt x="600" y="7"/>
                    </a:lnTo>
                    <a:lnTo>
                      <a:pt x="553" y="4"/>
                    </a:lnTo>
                    <a:lnTo>
                      <a:pt x="509" y="1"/>
                    </a:lnTo>
                    <a:lnTo>
                      <a:pt x="467" y="0"/>
                    </a:lnTo>
                    <a:lnTo>
                      <a:pt x="428" y="1"/>
                    </a:lnTo>
                    <a:lnTo>
                      <a:pt x="390" y="4"/>
                    </a:lnTo>
                    <a:lnTo>
                      <a:pt x="353" y="7"/>
                    </a:lnTo>
                    <a:lnTo>
                      <a:pt x="320" y="11"/>
                    </a:lnTo>
                    <a:lnTo>
                      <a:pt x="288" y="16"/>
                    </a:lnTo>
                    <a:lnTo>
                      <a:pt x="257" y="22"/>
                    </a:lnTo>
                    <a:lnTo>
                      <a:pt x="230" y="28"/>
                    </a:lnTo>
                    <a:lnTo>
                      <a:pt x="203" y="36"/>
                    </a:lnTo>
                    <a:lnTo>
                      <a:pt x="178" y="43"/>
                    </a:lnTo>
                    <a:lnTo>
                      <a:pt x="156" y="51"/>
                    </a:lnTo>
                    <a:lnTo>
                      <a:pt x="135" y="60"/>
                    </a:lnTo>
                    <a:lnTo>
                      <a:pt x="115" y="68"/>
                    </a:lnTo>
                    <a:lnTo>
                      <a:pt x="97" y="76"/>
                    </a:lnTo>
                    <a:lnTo>
                      <a:pt x="67" y="93"/>
                    </a:lnTo>
                    <a:lnTo>
                      <a:pt x="42" y="109"/>
                    </a:lnTo>
                    <a:lnTo>
                      <a:pt x="10" y="133"/>
                    </a:lnTo>
                    <a:lnTo>
                      <a:pt x="0" y="143"/>
                    </a:lnTo>
                    <a:lnTo>
                      <a:pt x="5" y="155"/>
                    </a:lnTo>
                    <a:lnTo>
                      <a:pt x="19" y="188"/>
                    </a:lnTo>
                    <a:lnTo>
                      <a:pt x="40" y="236"/>
                    </a:lnTo>
                    <a:lnTo>
                      <a:pt x="66" y="296"/>
                    </a:lnTo>
                    <a:lnTo>
                      <a:pt x="94" y="361"/>
                    </a:lnTo>
                    <a:lnTo>
                      <a:pt x="124" y="428"/>
                    </a:lnTo>
                    <a:lnTo>
                      <a:pt x="152" y="491"/>
                    </a:lnTo>
                    <a:lnTo>
                      <a:pt x="177" y="545"/>
                    </a:lnTo>
                    <a:lnTo>
                      <a:pt x="183" y="558"/>
                    </a:lnTo>
                    <a:lnTo>
                      <a:pt x="191" y="569"/>
                    </a:lnTo>
                    <a:lnTo>
                      <a:pt x="198" y="581"/>
                    </a:lnTo>
                    <a:lnTo>
                      <a:pt x="207" y="593"/>
                    </a:lnTo>
                    <a:lnTo>
                      <a:pt x="217" y="604"/>
                    </a:lnTo>
                    <a:lnTo>
                      <a:pt x="228" y="616"/>
                    </a:lnTo>
                    <a:lnTo>
                      <a:pt x="240" y="627"/>
                    </a:lnTo>
                    <a:lnTo>
                      <a:pt x="252" y="639"/>
                    </a:lnTo>
                    <a:lnTo>
                      <a:pt x="280" y="662"/>
                    </a:lnTo>
                    <a:lnTo>
                      <a:pt x="309" y="684"/>
                    </a:lnTo>
                    <a:lnTo>
                      <a:pt x="341" y="706"/>
                    </a:lnTo>
                    <a:lnTo>
                      <a:pt x="375" y="728"/>
                    </a:lnTo>
                    <a:lnTo>
                      <a:pt x="411" y="749"/>
                    </a:lnTo>
                    <a:lnTo>
                      <a:pt x="448" y="770"/>
                    </a:lnTo>
                    <a:lnTo>
                      <a:pt x="487" y="790"/>
                    </a:lnTo>
                    <a:lnTo>
                      <a:pt x="526" y="811"/>
                    </a:lnTo>
                    <a:lnTo>
                      <a:pt x="608" y="851"/>
                    </a:lnTo>
                    <a:lnTo>
                      <a:pt x="689" y="888"/>
                    </a:lnTo>
                    <a:lnTo>
                      <a:pt x="730" y="908"/>
                    </a:lnTo>
                    <a:lnTo>
                      <a:pt x="776" y="927"/>
                    </a:lnTo>
                    <a:lnTo>
                      <a:pt x="823" y="945"/>
                    </a:lnTo>
                    <a:lnTo>
                      <a:pt x="872" y="964"/>
                    </a:lnTo>
                    <a:lnTo>
                      <a:pt x="971" y="999"/>
                    </a:lnTo>
                    <a:lnTo>
                      <a:pt x="1066" y="1031"/>
                    </a:lnTo>
                    <a:lnTo>
                      <a:pt x="1150" y="1059"/>
                    </a:lnTo>
                    <a:lnTo>
                      <a:pt x="1220" y="1079"/>
                    </a:lnTo>
                    <a:lnTo>
                      <a:pt x="1265" y="1094"/>
                    </a:lnTo>
                    <a:lnTo>
                      <a:pt x="1282" y="1098"/>
                    </a:lnTo>
                    <a:lnTo>
                      <a:pt x="1288" y="1103"/>
                    </a:lnTo>
                    <a:lnTo>
                      <a:pt x="1303" y="1115"/>
                    </a:lnTo>
                    <a:lnTo>
                      <a:pt x="1327" y="1133"/>
                    </a:lnTo>
                    <a:lnTo>
                      <a:pt x="1359" y="1156"/>
                    </a:lnTo>
                    <a:lnTo>
                      <a:pt x="1396" y="1181"/>
                    </a:lnTo>
                    <a:lnTo>
                      <a:pt x="1437" y="1206"/>
                    </a:lnTo>
                    <a:lnTo>
                      <a:pt x="1459" y="1219"/>
                    </a:lnTo>
                    <a:lnTo>
                      <a:pt x="1482" y="1230"/>
                    </a:lnTo>
                    <a:lnTo>
                      <a:pt x="1504" y="1242"/>
                    </a:lnTo>
                    <a:lnTo>
                      <a:pt x="1527" y="1251"/>
                    </a:lnTo>
                    <a:lnTo>
                      <a:pt x="1550" y="1259"/>
                    </a:lnTo>
                    <a:lnTo>
                      <a:pt x="1570" y="1265"/>
                    </a:lnTo>
                    <a:lnTo>
                      <a:pt x="1589" y="1270"/>
                    </a:lnTo>
                    <a:lnTo>
                      <a:pt x="1605" y="1272"/>
                    </a:lnTo>
                    <a:lnTo>
                      <a:pt x="1635" y="1274"/>
                    </a:lnTo>
                    <a:lnTo>
                      <a:pt x="1661" y="1273"/>
                    </a:lnTo>
                    <a:lnTo>
                      <a:pt x="1672" y="1273"/>
                    </a:lnTo>
                    <a:lnTo>
                      <a:pt x="1683" y="1274"/>
                    </a:lnTo>
                    <a:lnTo>
                      <a:pt x="1693" y="1275"/>
                    </a:lnTo>
                    <a:lnTo>
                      <a:pt x="1703" y="1277"/>
                    </a:lnTo>
                    <a:lnTo>
                      <a:pt x="1712" y="1281"/>
                    </a:lnTo>
                    <a:lnTo>
                      <a:pt x="1722" y="1287"/>
                    </a:lnTo>
                    <a:lnTo>
                      <a:pt x="1732" y="1296"/>
                    </a:lnTo>
                    <a:lnTo>
                      <a:pt x="1743" y="1306"/>
                    </a:lnTo>
                    <a:lnTo>
                      <a:pt x="1751" y="1318"/>
                    </a:lnTo>
                    <a:lnTo>
                      <a:pt x="1759" y="1331"/>
                    </a:lnTo>
                    <a:lnTo>
                      <a:pt x="1767" y="1343"/>
                    </a:lnTo>
                    <a:lnTo>
                      <a:pt x="1774" y="1357"/>
                    </a:lnTo>
                    <a:lnTo>
                      <a:pt x="1785" y="1382"/>
                    </a:lnTo>
                    <a:lnTo>
                      <a:pt x="1795" y="1406"/>
                    </a:lnTo>
                    <a:lnTo>
                      <a:pt x="1800" y="1416"/>
                    </a:lnTo>
                    <a:lnTo>
                      <a:pt x="1806" y="1426"/>
                    </a:lnTo>
                    <a:lnTo>
                      <a:pt x="1814" y="1434"/>
                    </a:lnTo>
                    <a:lnTo>
                      <a:pt x="1821" y="1441"/>
                    </a:lnTo>
                    <a:lnTo>
                      <a:pt x="1829" y="1446"/>
                    </a:lnTo>
                    <a:lnTo>
                      <a:pt x="1840" y="1449"/>
                    </a:lnTo>
                    <a:lnTo>
                      <a:pt x="1845" y="1452"/>
                    </a:lnTo>
                    <a:lnTo>
                      <a:pt x="1852" y="1452"/>
                    </a:lnTo>
                    <a:lnTo>
                      <a:pt x="1858" y="1452"/>
                    </a:lnTo>
                    <a:lnTo>
                      <a:pt x="1865" y="1452"/>
                    </a:lnTo>
                    <a:lnTo>
                      <a:pt x="1879" y="1449"/>
                    </a:lnTo>
                    <a:lnTo>
                      <a:pt x="1889" y="1446"/>
                    </a:lnTo>
                    <a:lnTo>
                      <a:pt x="1897" y="1442"/>
                    </a:lnTo>
                    <a:lnTo>
                      <a:pt x="1904" y="1437"/>
                    </a:lnTo>
                    <a:lnTo>
                      <a:pt x="1909" y="1431"/>
                    </a:lnTo>
                    <a:lnTo>
                      <a:pt x="1911" y="1423"/>
                    </a:lnTo>
                    <a:lnTo>
                      <a:pt x="1912" y="1415"/>
                    </a:lnTo>
                    <a:lnTo>
                      <a:pt x="1911" y="1407"/>
                    </a:lnTo>
                    <a:lnTo>
                      <a:pt x="1909" y="1396"/>
                    </a:lnTo>
                    <a:lnTo>
                      <a:pt x="1905" y="1386"/>
                    </a:lnTo>
                    <a:lnTo>
                      <a:pt x="1901" y="1376"/>
                    </a:lnTo>
                    <a:lnTo>
                      <a:pt x="1895" y="1364"/>
                    </a:lnTo>
                    <a:lnTo>
                      <a:pt x="1882" y="1339"/>
                    </a:lnTo>
                    <a:lnTo>
                      <a:pt x="1865" y="1313"/>
                    </a:lnTo>
                    <a:lnTo>
                      <a:pt x="1847" y="1285"/>
                    </a:lnTo>
                    <a:lnTo>
                      <a:pt x="1832" y="1256"/>
                    </a:lnTo>
                    <a:lnTo>
                      <a:pt x="1816" y="1227"/>
                    </a:lnTo>
                    <a:lnTo>
                      <a:pt x="1802" y="1200"/>
                    </a:lnTo>
                    <a:lnTo>
                      <a:pt x="1789" y="1177"/>
                    </a:lnTo>
                    <a:lnTo>
                      <a:pt x="1780" y="1158"/>
                    </a:lnTo>
                    <a:lnTo>
                      <a:pt x="1775" y="1146"/>
                    </a:lnTo>
                    <a:lnTo>
                      <a:pt x="1773" y="1142"/>
                    </a:lnTo>
                    <a:lnTo>
                      <a:pt x="1775" y="1143"/>
                    </a:lnTo>
                    <a:lnTo>
                      <a:pt x="1780" y="1149"/>
                    </a:lnTo>
                    <a:lnTo>
                      <a:pt x="1789" y="1157"/>
                    </a:lnTo>
                    <a:lnTo>
                      <a:pt x="1800" y="1169"/>
                    </a:lnTo>
                    <a:lnTo>
                      <a:pt x="1814" y="1183"/>
                    </a:lnTo>
                    <a:lnTo>
                      <a:pt x="1828" y="1199"/>
                    </a:lnTo>
                    <a:lnTo>
                      <a:pt x="1843" y="1216"/>
                    </a:lnTo>
                    <a:lnTo>
                      <a:pt x="1857" y="1234"/>
                    </a:lnTo>
                    <a:lnTo>
                      <a:pt x="1865" y="1245"/>
                    </a:lnTo>
                    <a:lnTo>
                      <a:pt x="1873" y="1258"/>
                    </a:lnTo>
                    <a:lnTo>
                      <a:pt x="1881" y="1273"/>
                    </a:lnTo>
                    <a:lnTo>
                      <a:pt x="1889" y="1289"/>
                    </a:lnTo>
                    <a:lnTo>
                      <a:pt x="1906" y="1325"/>
                    </a:lnTo>
                    <a:lnTo>
                      <a:pt x="1924" y="1360"/>
                    </a:lnTo>
                    <a:lnTo>
                      <a:pt x="1934" y="1378"/>
                    </a:lnTo>
                    <a:lnTo>
                      <a:pt x="1943" y="1394"/>
                    </a:lnTo>
                    <a:lnTo>
                      <a:pt x="1953" y="1409"/>
                    </a:lnTo>
                    <a:lnTo>
                      <a:pt x="1963" y="1422"/>
                    </a:lnTo>
                    <a:lnTo>
                      <a:pt x="1973" y="1434"/>
                    </a:lnTo>
                    <a:lnTo>
                      <a:pt x="1983" y="1442"/>
                    </a:lnTo>
                    <a:lnTo>
                      <a:pt x="1988" y="1445"/>
                    </a:lnTo>
                    <a:lnTo>
                      <a:pt x="1993" y="1447"/>
                    </a:lnTo>
                    <a:lnTo>
                      <a:pt x="1998" y="1448"/>
                    </a:lnTo>
                    <a:lnTo>
                      <a:pt x="2003" y="1449"/>
                    </a:lnTo>
                    <a:lnTo>
                      <a:pt x="2008" y="1448"/>
                    </a:lnTo>
                    <a:lnTo>
                      <a:pt x="2012" y="1447"/>
                    </a:lnTo>
                    <a:lnTo>
                      <a:pt x="2016" y="1445"/>
                    </a:lnTo>
                    <a:lnTo>
                      <a:pt x="2018" y="1442"/>
                    </a:lnTo>
                    <a:lnTo>
                      <a:pt x="2020" y="1439"/>
                    </a:lnTo>
                    <a:lnTo>
                      <a:pt x="2022" y="1435"/>
                    </a:lnTo>
                    <a:lnTo>
                      <a:pt x="2023" y="1431"/>
                    </a:lnTo>
                    <a:lnTo>
                      <a:pt x="2025" y="1426"/>
                    </a:lnTo>
                    <a:lnTo>
                      <a:pt x="2025" y="1413"/>
                    </a:lnTo>
                    <a:lnTo>
                      <a:pt x="2022" y="1400"/>
                    </a:lnTo>
                    <a:lnTo>
                      <a:pt x="2020" y="1384"/>
                    </a:lnTo>
                    <a:lnTo>
                      <a:pt x="2016" y="1367"/>
                    </a:lnTo>
                    <a:lnTo>
                      <a:pt x="2005" y="1332"/>
                    </a:lnTo>
                    <a:lnTo>
                      <a:pt x="1991" y="1295"/>
                    </a:lnTo>
                    <a:lnTo>
                      <a:pt x="1978" y="1259"/>
                    </a:lnTo>
                    <a:lnTo>
                      <a:pt x="1964" y="1227"/>
                    </a:lnTo>
                    <a:lnTo>
                      <a:pt x="1953" y="1199"/>
                    </a:lnTo>
                    <a:lnTo>
                      <a:pt x="1941" y="1173"/>
                    </a:lnTo>
                    <a:lnTo>
                      <a:pt x="1930" y="1150"/>
                    </a:lnTo>
                    <a:lnTo>
                      <a:pt x="1919" y="1129"/>
                    </a:lnTo>
                    <a:lnTo>
                      <a:pt x="1910" y="1114"/>
                    </a:lnTo>
                    <a:lnTo>
                      <a:pt x="1902" y="1101"/>
                    </a:lnTo>
                    <a:lnTo>
                      <a:pt x="1897" y="1094"/>
                    </a:lnTo>
                    <a:lnTo>
                      <a:pt x="1895" y="1091"/>
                    </a:lnTo>
                    <a:lnTo>
                      <a:pt x="1899" y="1094"/>
                    </a:lnTo>
                    <a:lnTo>
                      <a:pt x="1908" y="1102"/>
                    </a:lnTo>
                    <a:lnTo>
                      <a:pt x="1920" y="1115"/>
                    </a:lnTo>
                    <a:lnTo>
                      <a:pt x="1935" y="1132"/>
                    </a:lnTo>
                    <a:lnTo>
                      <a:pt x="1952" y="1155"/>
                    </a:lnTo>
                    <a:lnTo>
                      <a:pt x="1970" y="1182"/>
                    </a:lnTo>
                    <a:lnTo>
                      <a:pt x="1979" y="1197"/>
                    </a:lnTo>
                    <a:lnTo>
                      <a:pt x="1988" y="1213"/>
                    </a:lnTo>
                    <a:lnTo>
                      <a:pt x="1996" y="1230"/>
                    </a:lnTo>
                    <a:lnTo>
                      <a:pt x="2003" y="1249"/>
                    </a:lnTo>
                    <a:lnTo>
                      <a:pt x="2016" y="1285"/>
                    </a:lnTo>
                    <a:lnTo>
                      <a:pt x="2026" y="1322"/>
                    </a:lnTo>
                    <a:lnTo>
                      <a:pt x="2036" y="1354"/>
                    </a:lnTo>
                    <a:lnTo>
                      <a:pt x="2045" y="1383"/>
                    </a:lnTo>
                    <a:lnTo>
                      <a:pt x="2049" y="1395"/>
                    </a:lnTo>
                    <a:lnTo>
                      <a:pt x="2055" y="1407"/>
                    </a:lnTo>
                    <a:lnTo>
                      <a:pt x="2060" y="1417"/>
                    </a:lnTo>
                    <a:lnTo>
                      <a:pt x="2067" y="1426"/>
                    </a:lnTo>
                    <a:lnTo>
                      <a:pt x="2074" y="1433"/>
                    </a:lnTo>
                    <a:lnTo>
                      <a:pt x="2083" y="1438"/>
                    </a:lnTo>
                    <a:lnTo>
                      <a:pt x="2091" y="1441"/>
                    </a:lnTo>
                    <a:lnTo>
                      <a:pt x="2103" y="1442"/>
                    </a:lnTo>
                    <a:lnTo>
                      <a:pt x="2108" y="1441"/>
                    </a:lnTo>
                    <a:lnTo>
                      <a:pt x="2114" y="1440"/>
                    </a:lnTo>
                    <a:lnTo>
                      <a:pt x="2118" y="1439"/>
                    </a:lnTo>
                    <a:lnTo>
                      <a:pt x="2122" y="1437"/>
                    </a:lnTo>
                    <a:lnTo>
                      <a:pt x="2126" y="1434"/>
                    </a:lnTo>
                    <a:lnTo>
                      <a:pt x="2129" y="1431"/>
                    </a:lnTo>
                    <a:lnTo>
                      <a:pt x="2132" y="1427"/>
                    </a:lnTo>
                    <a:lnTo>
                      <a:pt x="2134" y="1422"/>
                    </a:lnTo>
                    <a:lnTo>
                      <a:pt x="2137" y="1412"/>
                    </a:lnTo>
                    <a:lnTo>
                      <a:pt x="2139" y="1400"/>
                    </a:lnTo>
                    <a:lnTo>
                      <a:pt x="2141" y="1386"/>
                    </a:lnTo>
                    <a:lnTo>
                      <a:pt x="2139" y="1370"/>
                    </a:lnTo>
                    <a:lnTo>
                      <a:pt x="2137" y="1354"/>
                    </a:lnTo>
                    <a:lnTo>
                      <a:pt x="2134" y="1336"/>
                    </a:lnTo>
                    <a:lnTo>
                      <a:pt x="2129" y="1316"/>
                    </a:lnTo>
                    <a:lnTo>
                      <a:pt x="2125" y="1297"/>
                    </a:lnTo>
                    <a:lnTo>
                      <a:pt x="2112" y="1256"/>
                    </a:lnTo>
                    <a:lnTo>
                      <a:pt x="2095" y="1212"/>
                    </a:lnTo>
                    <a:lnTo>
                      <a:pt x="2087" y="1193"/>
                    </a:lnTo>
                    <a:lnTo>
                      <a:pt x="2078" y="1174"/>
                    </a:lnTo>
                    <a:lnTo>
                      <a:pt x="2069" y="1157"/>
                    </a:lnTo>
                    <a:lnTo>
                      <a:pt x="2061" y="1142"/>
                    </a:lnTo>
                    <a:lnTo>
                      <a:pt x="2046" y="1118"/>
                    </a:lnTo>
                    <a:lnTo>
                      <a:pt x="2032" y="1098"/>
                    </a:lnTo>
                    <a:lnTo>
                      <a:pt x="2020" y="1085"/>
                    </a:lnTo>
                    <a:lnTo>
                      <a:pt x="2011" y="1076"/>
                    </a:lnTo>
                    <a:lnTo>
                      <a:pt x="2006" y="1071"/>
                    </a:lnTo>
                    <a:lnTo>
                      <a:pt x="2003" y="1070"/>
                    </a:lnTo>
                    <a:lnTo>
                      <a:pt x="2007" y="1070"/>
                    </a:lnTo>
                    <a:lnTo>
                      <a:pt x="2017" y="1070"/>
                    </a:lnTo>
                    <a:lnTo>
                      <a:pt x="2032" y="1071"/>
                    </a:lnTo>
                    <a:lnTo>
                      <a:pt x="2052" y="1073"/>
                    </a:lnTo>
                    <a:lnTo>
                      <a:pt x="2078" y="1076"/>
                    </a:lnTo>
                    <a:lnTo>
                      <a:pt x="2107" y="1081"/>
                    </a:lnTo>
                    <a:lnTo>
                      <a:pt x="2138" y="1089"/>
                    </a:lnTo>
                    <a:lnTo>
                      <a:pt x="2172" y="1098"/>
                    </a:lnTo>
                    <a:lnTo>
                      <a:pt x="2187" y="1104"/>
                    </a:lnTo>
                    <a:lnTo>
                      <a:pt x="2201" y="1111"/>
                    </a:lnTo>
                    <a:lnTo>
                      <a:pt x="2212" y="1118"/>
                    </a:lnTo>
                    <a:lnTo>
                      <a:pt x="2222" y="1126"/>
                    </a:lnTo>
                    <a:lnTo>
                      <a:pt x="2235" y="1142"/>
                    </a:lnTo>
                    <a:lnTo>
                      <a:pt x="2246" y="1157"/>
                    </a:lnTo>
                    <a:lnTo>
                      <a:pt x="2252" y="1165"/>
                    </a:lnTo>
                    <a:lnTo>
                      <a:pt x="2256" y="1171"/>
                    </a:lnTo>
                    <a:lnTo>
                      <a:pt x="2262" y="1176"/>
                    </a:lnTo>
                    <a:lnTo>
                      <a:pt x="2269" y="1181"/>
                    </a:lnTo>
                    <a:lnTo>
                      <a:pt x="2277" y="1184"/>
                    </a:lnTo>
                    <a:lnTo>
                      <a:pt x="2285" y="1185"/>
                    </a:lnTo>
                    <a:lnTo>
                      <a:pt x="2297" y="1186"/>
                    </a:lnTo>
                    <a:lnTo>
                      <a:pt x="2310" y="1184"/>
                    </a:lnTo>
                    <a:lnTo>
                      <a:pt x="2317" y="1182"/>
                    </a:lnTo>
                    <a:lnTo>
                      <a:pt x="2322" y="1180"/>
                    </a:lnTo>
                    <a:lnTo>
                      <a:pt x="2327" y="1178"/>
                    </a:lnTo>
                    <a:lnTo>
                      <a:pt x="2331" y="1175"/>
                    </a:lnTo>
                    <a:lnTo>
                      <a:pt x="2333" y="1172"/>
                    </a:lnTo>
                    <a:lnTo>
                      <a:pt x="2336" y="1168"/>
                    </a:lnTo>
                    <a:lnTo>
                      <a:pt x="2337" y="1164"/>
                    </a:lnTo>
                    <a:lnTo>
                      <a:pt x="2338" y="1158"/>
                    </a:lnTo>
                    <a:lnTo>
                      <a:pt x="2337" y="1153"/>
                    </a:lnTo>
                    <a:lnTo>
                      <a:pt x="2336" y="1148"/>
                    </a:lnTo>
                    <a:lnTo>
                      <a:pt x="2333" y="1142"/>
                    </a:lnTo>
                    <a:lnTo>
                      <a:pt x="2330" y="1136"/>
                    </a:lnTo>
                    <a:lnTo>
                      <a:pt x="2321" y="1122"/>
                    </a:lnTo>
                    <a:lnTo>
                      <a:pt x="2310" y="1107"/>
                    </a:lnTo>
                    <a:lnTo>
                      <a:pt x="2295" y="1092"/>
                    </a:lnTo>
                    <a:lnTo>
                      <a:pt x="2279" y="1074"/>
                    </a:lnTo>
                    <a:lnTo>
                      <a:pt x="2259" y="1057"/>
                    </a:lnTo>
                    <a:lnTo>
                      <a:pt x="2236" y="1038"/>
                    </a:lnTo>
                    <a:lnTo>
                      <a:pt x="2212" y="1018"/>
                    </a:lnTo>
                    <a:lnTo>
                      <a:pt x="2185" y="997"/>
                    </a:lnTo>
                    <a:lnTo>
                      <a:pt x="2156" y="976"/>
                    </a:lnTo>
                    <a:lnTo>
                      <a:pt x="2126" y="956"/>
                    </a:lnTo>
                    <a:close/>
                  </a:path>
                </a:pathLst>
              </a:custGeom>
              <a:solidFill>
                <a:srgbClr val="DAB5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89"/>
              <p:cNvSpPr>
                <a:spLocks/>
              </p:cNvSpPr>
              <p:nvPr/>
            </p:nvSpPr>
            <p:spPr bwMode="auto">
              <a:xfrm>
                <a:off x="2924" y="2102"/>
                <a:ext cx="227" cy="155"/>
              </a:xfrm>
              <a:custGeom>
                <a:avLst/>
                <a:gdLst>
                  <a:gd name="T0" fmla="*/ 2019 w 2048"/>
                  <a:gd name="T1" fmla="*/ 940 h 1240"/>
                  <a:gd name="T2" fmla="*/ 1880 w 2048"/>
                  <a:gd name="T3" fmla="*/ 912 h 1240"/>
                  <a:gd name="T4" fmla="*/ 1776 w 2048"/>
                  <a:gd name="T5" fmla="*/ 897 h 1240"/>
                  <a:gd name="T6" fmla="*/ 1697 w 2048"/>
                  <a:gd name="T7" fmla="*/ 888 h 1240"/>
                  <a:gd name="T8" fmla="*/ 1613 w 2048"/>
                  <a:gd name="T9" fmla="*/ 882 h 1240"/>
                  <a:gd name="T10" fmla="*/ 1521 w 2048"/>
                  <a:gd name="T11" fmla="*/ 880 h 1240"/>
                  <a:gd name="T12" fmla="*/ 1426 w 2048"/>
                  <a:gd name="T13" fmla="*/ 881 h 1240"/>
                  <a:gd name="T14" fmla="*/ 1328 w 2048"/>
                  <a:gd name="T15" fmla="*/ 887 h 1240"/>
                  <a:gd name="T16" fmla="*/ 1228 w 2048"/>
                  <a:gd name="T17" fmla="*/ 901 h 1240"/>
                  <a:gd name="T18" fmla="*/ 1128 w 2048"/>
                  <a:gd name="T19" fmla="*/ 919 h 1240"/>
                  <a:gd name="T20" fmla="*/ 1028 w 2048"/>
                  <a:gd name="T21" fmla="*/ 948 h 1240"/>
                  <a:gd name="T22" fmla="*/ 930 w 2048"/>
                  <a:gd name="T23" fmla="*/ 983 h 1240"/>
                  <a:gd name="T24" fmla="*/ 811 w 2048"/>
                  <a:gd name="T25" fmla="*/ 1040 h 1240"/>
                  <a:gd name="T26" fmla="*/ 694 w 2048"/>
                  <a:gd name="T27" fmla="*/ 1099 h 1240"/>
                  <a:gd name="T28" fmla="*/ 610 w 2048"/>
                  <a:gd name="T29" fmla="*/ 1147 h 1240"/>
                  <a:gd name="T30" fmla="*/ 555 w 2048"/>
                  <a:gd name="T31" fmla="*/ 1182 h 1240"/>
                  <a:gd name="T32" fmla="*/ 520 w 2048"/>
                  <a:gd name="T33" fmla="*/ 1208 h 1240"/>
                  <a:gd name="T34" fmla="*/ 501 w 2048"/>
                  <a:gd name="T35" fmla="*/ 1225 h 1240"/>
                  <a:gd name="T36" fmla="*/ 494 w 2048"/>
                  <a:gd name="T37" fmla="*/ 1238 h 1240"/>
                  <a:gd name="T38" fmla="*/ 0 w 2048"/>
                  <a:gd name="T39" fmla="*/ 315 h 1240"/>
                  <a:gd name="T40" fmla="*/ 37 w 2048"/>
                  <a:gd name="T41" fmla="*/ 310 h 1240"/>
                  <a:gd name="T42" fmla="*/ 83 w 2048"/>
                  <a:gd name="T43" fmla="*/ 301 h 1240"/>
                  <a:gd name="T44" fmla="*/ 146 w 2048"/>
                  <a:gd name="T45" fmla="*/ 283 h 1240"/>
                  <a:gd name="T46" fmla="*/ 230 w 2048"/>
                  <a:gd name="T47" fmla="*/ 256 h 1240"/>
                  <a:gd name="T48" fmla="*/ 332 w 2048"/>
                  <a:gd name="T49" fmla="*/ 217 h 1240"/>
                  <a:gd name="T50" fmla="*/ 452 w 2048"/>
                  <a:gd name="T51" fmla="*/ 162 h 1240"/>
                  <a:gd name="T52" fmla="*/ 591 w 2048"/>
                  <a:gd name="T53" fmla="*/ 89 h 1240"/>
                  <a:gd name="T54" fmla="*/ 654 w 2048"/>
                  <a:gd name="T55" fmla="*/ 58 h 1240"/>
                  <a:gd name="T56" fmla="*/ 717 w 2048"/>
                  <a:gd name="T57" fmla="*/ 35 h 1240"/>
                  <a:gd name="T58" fmla="*/ 780 w 2048"/>
                  <a:gd name="T59" fmla="*/ 17 h 1240"/>
                  <a:gd name="T60" fmla="*/ 841 w 2048"/>
                  <a:gd name="T61" fmla="*/ 7 h 1240"/>
                  <a:gd name="T62" fmla="*/ 900 w 2048"/>
                  <a:gd name="T63" fmla="*/ 1 h 1240"/>
                  <a:gd name="T64" fmla="*/ 957 w 2048"/>
                  <a:gd name="T65" fmla="*/ 0 h 1240"/>
                  <a:gd name="T66" fmla="*/ 1012 w 2048"/>
                  <a:gd name="T67" fmla="*/ 2 h 1240"/>
                  <a:gd name="T68" fmla="*/ 1062 w 2048"/>
                  <a:gd name="T69" fmla="*/ 7 h 1240"/>
                  <a:gd name="T70" fmla="*/ 1151 w 2048"/>
                  <a:gd name="T71" fmla="*/ 23 h 1240"/>
                  <a:gd name="T72" fmla="*/ 1219 w 2048"/>
                  <a:gd name="T73" fmla="*/ 42 h 1240"/>
                  <a:gd name="T74" fmla="*/ 1279 w 2048"/>
                  <a:gd name="T75" fmla="*/ 65 h 1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48"/>
                  <a:gd name="T115" fmla="*/ 0 h 1240"/>
                  <a:gd name="T116" fmla="*/ 2048 w 2048"/>
                  <a:gd name="T117" fmla="*/ 1240 h 1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48" h="1240">
                    <a:moveTo>
                      <a:pt x="2048" y="948"/>
                    </a:moveTo>
                    <a:lnTo>
                      <a:pt x="2019" y="940"/>
                    </a:lnTo>
                    <a:lnTo>
                      <a:pt x="1938" y="923"/>
                    </a:lnTo>
                    <a:lnTo>
                      <a:pt x="1880" y="912"/>
                    </a:lnTo>
                    <a:lnTo>
                      <a:pt x="1813" y="902"/>
                    </a:lnTo>
                    <a:lnTo>
                      <a:pt x="1776" y="897"/>
                    </a:lnTo>
                    <a:lnTo>
                      <a:pt x="1739" y="892"/>
                    </a:lnTo>
                    <a:lnTo>
                      <a:pt x="1697" y="888"/>
                    </a:lnTo>
                    <a:lnTo>
                      <a:pt x="1656" y="885"/>
                    </a:lnTo>
                    <a:lnTo>
                      <a:pt x="1613" y="882"/>
                    </a:lnTo>
                    <a:lnTo>
                      <a:pt x="1567" y="880"/>
                    </a:lnTo>
                    <a:lnTo>
                      <a:pt x="1521" y="880"/>
                    </a:lnTo>
                    <a:lnTo>
                      <a:pt x="1474" y="880"/>
                    </a:lnTo>
                    <a:lnTo>
                      <a:pt x="1426" y="881"/>
                    </a:lnTo>
                    <a:lnTo>
                      <a:pt x="1377" y="884"/>
                    </a:lnTo>
                    <a:lnTo>
                      <a:pt x="1328" y="887"/>
                    </a:lnTo>
                    <a:lnTo>
                      <a:pt x="1278" y="894"/>
                    </a:lnTo>
                    <a:lnTo>
                      <a:pt x="1228" y="901"/>
                    </a:lnTo>
                    <a:lnTo>
                      <a:pt x="1178" y="909"/>
                    </a:lnTo>
                    <a:lnTo>
                      <a:pt x="1128" y="919"/>
                    </a:lnTo>
                    <a:lnTo>
                      <a:pt x="1079" y="932"/>
                    </a:lnTo>
                    <a:lnTo>
                      <a:pt x="1028" y="948"/>
                    </a:lnTo>
                    <a:lnTo>
                      <a:pt x="979" y="964"/>
                    </a:lnTo>
                    <a:lnTo>
                      <a:pt x="930" y="983"/>
                    </a:lnTo>
                    <a:lnTo>
                      <a:pt x="882" y="1005"/>
                    </a:lnTo>
                    <a:lnTo>
                      <a:pt x="811" y="1040"/>
                    </a:lnTo>
                    <a:lnTo>
                      <a:pt x="749" y="1071"/>
                    </a:lnTo>
                    <a:lnTo>
                      <a:pt x="694" y="1099"/>
                    </a:lnTo>
                    <a:lnTo>
                      <a:pt x="649" y="1124"/>
                    </a:lnTo>
                    <a:lnTo>
                      <a:pt x="610" y="1147"/>
                    </a:lnTo>
                    <a:lnTo>
                      <a:pt x="579" y="1166"/>
                    </a:lnTo>
                    <a:lnTo>
                      <a:pt x="555" y="1182"/>
                    </a:lnTo>
                    <a:lnTo>
                      <a:pt x="534" y="1196"/>
                    </a:lnTo>
                    <a:lnTo>
                      <a:pt x="520" y="1208"/>
                    </a:lnTo>
                    <a:lnTo>
                      <a:pt x="509" y="1218"/>
                    </a:lnTo>
                    <a:lnTo>
                      <a:pt x="501" y="1225"/>
                    </a:lnTo>
                    <a:lnTo>
                      <a:pt x="497" y="1231"/>
                    </a:lnTo>
                    <a:lnTo>
                      <a:pt x="494" y="1238"/>
                    </a:lnTo>
                    <a:lnTo>
                      <a:pt x="494" y="1240"/>
                    </a:lnTo>
                    <a:lnTo>
                      <a:pt x="0" y="315"/>
                    </a:lnTo>
                    <a:lnTo>
                      <a:pt x="9" y="313"/>
                    </a:lnTo>
                    <a:lnTo>
                      <a:pt x="37" y="310"/>
                    </a:lnTo>
                    <a:lnTo>
                      <a:pt x="57" y="306"/>
                    </a:lnTo>
                    <a:lnTo>
                      <a:pt x="83" y="301"/>
                    </a:lnTo>
                    <a:lnTo>
                      <a:pt x="112" y="294"/>
                    </a:lnTo>
                    <a:lnTo>
                      <a:pt x="146" y="283"/>
                    </a:lnTo>
                    <a:lnTo>
                      <a:pt x="185" y="272"/>
                    </a:lnTo>
                    <a:lnTo>
                      <a:pt x="230" y="256"/>
                    </a:lnTo>
                    <a:lnTo>
                      <a:pt x="278" y="239"/>
                    </a:lnTo>
                    <a:lnTo>
                      <a:pt x="332" y="217"/>
                    </a:lnTo>
                    <a:lnTo>
                      <a:pt x="388" y="191"/>
                    </a:lnTo>
                    <a:lnTo>
                      <a:pt x="452" y="162"/>
                    </a:lnTo>
                    <a:lnTo>
                      <a:pt x="519" y="127"/>
                    </a:lnTo>
                    <a:lnTo>
                      <a:pt x="591" y="89"/>
                    </a:lnTo>
                    <a:lnTo>
                      <a:pt x="623" y="72"/>
                    </a:lnTo>
                    <a:lnTo>
                      <a:pt x="654" y="58"/>
                    </a:lnTo>
                    <a:lnTo>
                      <a:pt x="686" y="45"/>
                    </a:lnTo>
                    <a:lnTo>
                      <a:pt x="717" y="35"/>
                    </a:lnTo>
                    <a:lnTo>
                      <a:pt x="749" y="26"/>
                    </a:lnTo>
                    <a:lnTo>
                      <a:pt x="780" y="17"/>
                    </a:lnTo>
                    <a:lnTo>
                      <a:pt x="811" y="12"/>
                    </a:lnTo>
                    <a:lnTo>
                      <a:pt x="841" y="7"/>
                    </a:lnTo>
                    <a:lnTo>
                      <a:pt x="871" y="4"/>
                    </a:lnTo>
                    <a:lnTo>
                      <a:pt x="900" y="1"/>
                    </a:lnTo>
                    <a:lnTo>
                      <a:pt x="929" y="0"/>
                    </a:lnTo>
                    <a:lnTo>
                      <a:pt x="957" y="0"/>
                    </a:lnTo>
                    <a:lnTo>
                      <a:pt x="985" y="1"/>
                    </a:lnTo>
                    <a:lnTo>
                      <a:pt x="1012" y="2"/>
                    </a:lnTo>
                    <a:lnTo>
                      <a:pt x="1037" y="5"/>
                    </a:lnTo>
                    <a:lnTo>
                      <a:pt x="1062" y="7"/>
                    </a:lnTo>
                    <a:lnTo>
                      <a:pt x="1109" y="15"/>
                    </a:lnTo>
                    <a:lnTo>
                      <a:pt x="1151" y="23"/>
                    </a:lnTo>
                    <a:lnTo>
                      <a:pt x="1188" y="33"/>
                    </a:lnTo>
                    <a:lnTo>
                      <a:pt x="1219" y="42"/>
                    </a:lnTo>
                    <a:lnTo>
                      <a:pt x="1264" y="59"/>
                    </a:lnTo>
                    <a:lnTo>
                      <a:pt x="1279" y="65"/>
                    </a:lnTo>
                    <a:lnTo>
                      <a:pt x="2048" y="948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90"/>
              <p:cNvSpPr>
                <a:spLocks/>
              </p:cNvSpPr>
              <p:nvPr/>
            </p:nvSpPr>
            <p:spPr bwMode="auto">
              <a:xfrm>
                <a:off x="3021" y="2551"/>
                <a:ext cx="16" cy="702"/>
              </a:xfrm>
              <a:custGeom>
                <a:avLst/>
                <a:gdLst>
                  <a:gd name="T0" fmla="*/ 80 w 151"/>
                  <a:gd name="T1" fmla="*/ 5614 h 5614"/>
                  <a:gd name="T2" fmla="*/ 87 w 151"/>
                  <a:gd name="T3" fmla="*/ 5611 h 5614"/>
                  <a:gd name="T4" fmla="*/ 97 w 151"/>
                  <a:gd name="T5" fmla="*/ 5601 h 5614"/>
                  <a:gd name="T6" fmla="*/ 111 w 151"/>
                  <a:gd name="T7" fmla="*/ 5577 h 5614"/>
                  <a:gd name="T8" fmla="*/ 123 w 151"/>
                  <a:gd name="T9" fmla="*/ 5544 h 5614"/>
                  <a:gd name="T10" fmla="*/ 133 w 151"/>
                  <a:gd name="T11" fmla="*/ 5501 h 5614"/>
                  <a:gd name="T12" fmla="*/ 141 w 151"/>
                  <a:gd name="T13" fmla="*/ 5451 h 5614"/>
                  <a:gd name="T14" fmla="*/ 147 w 151"/>
                  <a:gd name="T15" fmla="*/ 5396 h 5614"/>
                  <a:gd name="T16" fmla="*/ 150 w 151"/>
                  <a:gd name="T17" fmla="*/ 5335 h 5614"/>
                  <a:gd name="T18" fmla="*/ 151 w 151"/>
                  <a:gd name="T19" fmla="*/ 312 h 5614"/>
                  <a:gd name="T20" fmla="*/ 149 w 151"/>
                  <a:gd name="T21" fmla="*/ 249 h 5614"/>
                  <a:gd name="T22" fmla="*/ 144 w 151"/>
                  <a:gd name="T23" fmla="*/ 190 h 5614"/>
                  <a:gd name="T24" fmla="*/ 138 w 151"/>
                  <a:gd name="T25" fmla="*/ 137 h 5614"/>
                  <a:gd name="T26" fmla="*/ 129 w 151"/>
                  <a:gd name="T27" fmla="*/ 91 h 5614"/>
                  <a:gd name="T28" fmla="*/ 118 w 151"/>
                  <a:gd name="T29" fmla="*/ 53 h 5614"/>
                  <a:gd name="T30" fmla="*/ 105 w 151"/>
                  <a:gd name="T31" fmla="*/ 25 h 5614"/>
                  <a:gd name="T32" fmla="*/ 91 w 151"/>
                  <a:gd name="T33" fmla="*/ 6 h 5614"/>
                  <a:gd name="T34" fmla="*/ 83 w 151"/>
                  <a:gd name="T35" fmla="*/ 2 h 5614"/>
                  <a:gd name="T36" fmla="*/ 75 w 151"/>
                  <a:gd name="T37" fmla="*/ 0 h 5614"/>
                  <a:gd name="T38" fmla="*/ 69 w 151"/>
                  <a:gd name="T39" fmla="*/ 2 h 5614"/>
                  <a:gd name="T40" fmla="*/ 61 w 151"/>
                  <a:gd name="T41" fmla="*/ 6 h 5614"/>
                  <a:gd name="T42" fmla="*/ 46 w 151"/>
                  <a:gd name="T43" fmla="*/ 25 h 5614"/>
                  <a:gd name="T44" fmla="*/ 34 w 151"/>
                  <a:gd name="T45" fmla="*/ 53 h 5614"/>
                  <a:gd name="T46" fmla="*/ 23 w 151"/>
                  <a:gd name="T47" fmla="*/ 91 h 5614"/>
                  <a:gd name="T48" fmla="*/ 14 w 151"/>
                  <a:gd name="T49" fmla="*/ 137 h 5614"/>
                  <a:gd name="T50" fmla="*/ 7 w 151"/>
                  <a:gd name="T51" fmla="*/ 190 h 5614"/>
                  <a:gd name="T52" fmla="*/ 3 w 151"/>
                  <a:gd name="T53" fmla="*/ 249 h 5614"/>
                  <a:gd name="T54" fmla="*/ 0 w 151"/>
                  <a:gd name="T55" fmla="*/ 312 h 5614"/>
                  <a:gd name="T56" fmla="*/ 2 w 151"/>
                  <a:gd name="T57" fmla="*/ 5335 h 5614"/>
                  <a:gd name="T58" fmla="*/ 4 w 151"/>
                  <a:gd name="T59" fmla="*/ 5396 h 5614"/>
                  <a:gd name="T60" fmla="*/ 9 w 151"/>
                  <a:gd name="T61" fmla="*/ 5451 h 5614"/>
                  <a:gd name="T62" fmla="*/ 18 w 151"/>
                  <a:gd name="T63" fmla="*/ 5501 h 5614"/>
                  <a:gd name="T64" fmla="*/ 28 w 151"/>
                  <a:gd name="T65" fmla="*/ 5544 h 5614"/>
                  <a:gd name="T66" fmla="*/ 40 w 151"/>
                  <a:gd name="T67" fmla="*/ 5577 h 5614"/>
                  <a:gd name="T68" fmla="*/ 53 w 151"/>
                  <a:gd name="T69" fmla="*/ 5601 h 5614"/>
                  <a:gd name="T70" fmla="*/ 64 w 151"/>
                  <a:gd name="T71" fmla="*/ 5611 h 5614"/>
                  <a:gd name="T72" fmla="*/ 72 w 151"/>
                  <a:gd name="T73" fmla="*/ 5614 h 561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1"/>
                  <a:gd name="T112" fmla="*/ 0 h 5614"/>
                  <a:gd name="T113" fmla="*/ 151 w 151"/>
                  <a:gd name="T114" fmla="*/ 5614 h 561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1" h="5614">
                    <a:moveTo>
                      <a:pt x="75" y="5614"/>
                    </a:moveTo>
                    <a:lnTo>
                      <a:pt x="80" y="5614"/>
                    </a:lnTo>
                    <a:lnTo>
                      <a:pt x="83" y="5613"/>
                    </a:lnTo>
                    <a:lnTo>
                      <a:pt x="87" y="5611"/>
                    </a:lnTo>
                    <a:lnTo>
                      <a:pt x="91" y="5608"/>
                    </a:lnTo>
                    <a:lnTo>
                      <a:pt x="97" y="5601"/>
                    </a:lnTo>
                    <a:lnTo>
                      <a:pt x="105" y="5590"/>
                    </a:lnTo>
                    <a:lnTo>
                      <a:pt x="111" y="5577"/>
                    </a:lnTo>
                    <a:lnTo>
                      <a:pt x="118" y="5561"/>
                    </a:lnTo>
                    <a:lnTo>
                      <a:pt x="123" y="5544"/>
                    </a:lnTo>
                    <a:lnTo>
                      <a:pt x="129" y="5523"/>
                    </a:lnTo>
                    <a:lnTo>
                      <a:pt x="133" y="5501"/>
                    </a:lnTo>
                    <a:lnTo>
                      <a:pt x="138" y="5477"/>
                    </a:lnTo>
                    <a:lnTo>
                      <a:pt x="141" y="5451"/>
                    </a:lnTo>
                    <a:lnTo>
                      <a:pt x="144" y="5424"/>
                    </a:lnTo>
                    <a:lnTo>
                      <a:pt x="147" y="5396"/>
                    </a:lnTo>
                    <a:lnTo>
                      <a:pt x="149" y="5366"/>
                    </a:lnTo>
                    <a:lnTo>
                      <a:pt x="150" y="5335"/>
                    </a:lnTo>
                    <a:lnTo>
                      <a:pt x="151" y="5302"/>
                    </a:lnTo>
                    <a:lnTo>
                      <a:pt x="151" y="312"/>
                    </a:lnTo>
                    <a:lnTo>
                      <a:pt x="150" y="281"/>
                    </a:lnTo>
                    <a:lnTo>
                      <a:pt x="149" y="249"/>
                    </a:lnTo>
                    <a:lnTo>
                      <a:pt x="147" y="219"/>
                    </a:lnTo>
                    <a:lnTo>
                      <a:pt x="144" y="190"/>
                    </a:lnTo>
                    <a:lnTo>
                      <a:pt x="141" y="163"/>
                    </a:lnTo>
                    <a:lnTo>
                      <a:pt x="138" y="137"/>
                    </a:lnTo>
                    <a:lnTo>
                      <a:pt x="133" y="113"/>
                    </a:lnTo>
                    <a:lnTo>
                      <a:pt x="129" y="91"/>
                    </a:lnTo>
                    <a:lnTo>
                      <a:pt x="123" y="72"/>
                    </a:lnTo>
                    <a:lnTo>
                      <a:pt x="118" y="53"/>
                    </a:lnTo>
                    <a:lnTo>
                      <a:pt x="111" y="37"/>
                    </a:lnTo>
                    <a:lnTo>
                      <a:pt x="105" y="25"/>
                    </a:lnTo>
                    <a:lnTo>
                      <a:pt x="97" y="14"/>
                    </a:lnTo>
                    <a:lnTo>
                      <a:pt x="91" y="6"/>
                    </a:lnTo>
                    <a:lnTo>
                      <a:pt x="87" y="4"/>
                    </a:lnTo>
                    <a:lnTo>
                      <a:pt x="83" y="2"/>
                    </a:lnTo>
                    <a:lnTo>
                      <a:pt x="80" y="1"/>
                    </a:lnTo>
                    <a:lnTo>
                      <a:pt x="75" y="0"/>
                    </a:lnTo>
                    <a:lnTo>
                      <a:pt x="72" y="1"/>
                    </a:lnTo>
                    <a:lnTo>
                      <a:pt x="69" y="2"/>
                    </a:lnTo>
                    <a:lnTo>
                      <a:pt x="64" y="4"/>
                    </a:lnTo>
                    <a:lnTo>
                      <a:pt x="61" y="6"/>
                    </a:lnTo>
                    <a:lnTo>
                      <a:pt x="53" y="14"/>
                    </a:lnTo>
                    <a:lnTo>
                      <a:pt x="46" y="25"/>
                    </a:lnTo>
                    <a:lnTo>
                      <a:pt x="40" y="37"/>
                    </a:lnTo>
                    <a:lnTo>
                      <a:pt x="34" y="53"/>
                    </a:lnTo>
                    <a:lnTo>
                      <a:pt x="28" y="72"/>
                    </a:lnTo>
                    <a:lnTo>
                      <a:pt x="23" y="91"/>
                    </a:lnTo>
                    <a:lnTo>
                      <a:pt x="18" y="113"/>
                    </a:lnTo>
                    <a:lnTo>
                      <a:pt x="14" y="137"/>
                    </a:lnTo>
                    <a:lnTo>
                      <a:pt x="9" y="163"/>
                    </a:lnTo>
                    <a:lnTo>
                      <a:pt x="7" y="190"/>
                    </a:lnTo>
                    <a:lnTo>
                      <a:pt x="4" y="219"/>
                    </a:lnTo>
                    <a:lnTo>
                      <a:pt x="3" y="249"/>
                    </a:lnTo>
                    <a:lnTo>
                      <a:pt x="2" y="281"/>
                    </a:lnTo>
                    <a:lnTo>
                      <a:pt x="0" y="312"/>
                    </a:lnTo>
                    <a:lnTo>
                      <a:pt x="0" y="5302"/>
                    </a:lnTo>
                    <a:lnTo>
                      <a:pt x="2" y="5335"/>
                    </a:lnTo>
                    <a:lnTo>
                      <a:pt x="3" y="5366"/>
                    </a:lnTo>
                    <a:lnTo>
                      <a:pt x="4" y="5396"/>
                    </a:lnTo>
                    <a:lnTo>
                      <a:pt x="7" y="5424"/>
                    </a:lnTo>
                    <a:lnTo>
                      <a:pt x="9" y="5451"/>
                    </a:lnTo>
                    <a:lnTo>
                      <a:pt x="14" y="5477"/>
                    </a:lnTo>
                    <a:lnTo>
                      <a:pt x="18" y="5501"/>
                    </a:lnTo>
                    <a:lnTo>
                      <a:pt x="23" y="5523"/>
                    </a:lnTo>
                    <a:lnTo>
                      <a:pt x="28" y="5544"/>
                    </a:lnTo>
                    <a:lnTo>
                      <a:pt x="34" y="5561"/>
                    </a:lnTo>
                    <a:lnTo>
                      <a:pt x="40" y="5577"/>
                    </a:lnTo>
                    <a:lnTo>
                      <a:pt x="46" y="5590"/>
                    </a:lnTo>
                    <a:lnTo>
                      <a:pt x="53" y="5601"/>
                    </a:lnTo>
                    <a:lnTo>
                      <a:pt x="61" y="5608"/>
                    </a:lnTo>
                    <a:lnTo>
                      <a:pt x="64" y="5611"/>
                    </a:lnTo>
                    <a:lnTo>
                      <a:pt x="69" y="5613"/>
                    </a:lnTo>
                    <a:lnTo>
                      <a:pt x="72" y="5614"/>
                    </a:lnTo>
                    <a:lnTo>
                      <a:pt x="75" y="5614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91"/>
              <p:cNvSpPr>
                <a:spLocks/>
              </p:cNvSpPr>
              <p:nvPr/>
            </p:nvSpPr>
            <p:spPr bwMode="auto">
              <a:xfrm>
                <a:off x="2283" y="2623"/>
                <a:ext cx="17" cy="702"/>
              </a:xfrm>
              <a:custGeom>
                <a:avLst/>
                <a:gdLst>
                  <a:gd name="T0" fmla="*/ 80 w 151"/>
                  <a:gd name="T1" fmla="*/ 5614 h 5615"/>
                  <a:gd name="T2" fmla="*/ 87 w 151"/>
                  <a:gd name="T3" fmla="*/ 5611 h 5615"/>
                  <a:gd name="T4" fmla="*/ 97 w 151"/>
                  <a:gd name="T5" fmla="*/ 5600 h 5615"/>
                  <a:gd name="T6" fmla="*/ 111 w 151"/>
                  <a:gd name="T7" fmla="*/ 5577 h 5615"/>
                  <a:gd name="T8" fmla="*/ 123 w 151"/>
                  <a:gd name="T9" fmla="*/ 5543 h 5615"/>
                  <a:gd name="T10" fmla="*/ 133 w 151"/>
                  <a:gd name="T11" fmla="*/ 5501 h 5615"/>
                  <a:gd name="T12" fmla="*/ 141 w 151"/>
                  <a:gd name="T13" fmla="*/ 5452 h 5615"/>
                  <a:gd name="T14" fmla="*/ 148 w 151"/>
                  <a:gd name="T15" fmla="*/ 5396 h 5615"/>
                  <a:gd name="T16" fmla="*/ 150 w 151"/>
                  <a:gd name="T17" fmla="*/ 5334 h 5615"/>
                  <a:gd name="T18" fmla="*/ 151 w 151"/>
                  <a:gd name="T19" fmla="*/ 312 h 5615"/>
                  <a:gd name="T20" fmla="*/ 149 w 151"/>
                  <a:gd name="T21" fmla="*/ 249 h 5615"/>
                  <a:gd name="T22" fmla="*/ 144 w 151"/>
                  <a:gd name="T23" fmla="*/ 191 h 5615"/>
                  <a:gd name="T24" fmla="*/ 137 w 151"/>
                  <a:gd name="T25" fmla="*/ 138 h 5615"/>
                  <a:gd name="T26" fmla="*/ 129 w 151"/>
                  <a:gd name="T27" fmla="*/ 91 h 5615"/>
                  <a:gd name="T28" fmla="*/ 117 w 151"/>
                  <a:gd name="T29" fmla="*/ 54 h 5615"/>
                  <a:gd name="T30" fmla="*/ 105 w 151"/>
                  <a:gd name="T31" fmla="*/ 25 h 5615"/>
                  <a:gd name="T32" fmla="*/ 91 w 151"/>
                  <a:gd name="T33" fmla="*/ 6 h 5615"/>
                  <a:gd name="T34" fmla="*/ 83 w 151"/>
                  <a:gd name="T35" fmla="*/ 2 h 5615"/>
                  <a:gd name="T36" fmla="*/ 75 w 151"/>
                  <a:gd name="T37" fmla="*/ 0 h 5615"/>
                  <a:gd name="T38" fmla="*/ 67 w 151"/>
                  <a:gd name="T39" fmla="*/ 2 h 5615"/>
                  <a:gd name="T40" fmla="*/ 61 w 151"/>
                  <a:gd name="T41" fmla="*/ 6 h 5615"/>
                  <a:gd name="T42" fmla="*/ 46 w 151"/>
                  <a:gd name="T43" fmla="*/ 25 h 5615"/>
                  <a:gd name="T44" fmla="*/ 34 w 151"/>
                  <a:gd name="T45" fmla="*/ 54 h 5615"/>
                  <a:gd name="T46" fmla="*/ 23 w 151"/>
                  <a:gd name="T47" fmla="*/ 91 h 5615"/>
                  <a:gd name="T48" fmla="*/ 14 w 151"/>
                  <a:gd name="T49" fmla="*/ 138 h 5615"/>
                  <a:gd name="T50" fmla="*/ 7 w 151"/>
                  <a:gd name="T51" fmla="*/ 191 h 5615"/>
                  <a:gd name="T52" fmla="*/ 3 w 151"/>
                  <a:gd name="T53" fmla="*/ 249 h 5615"/>
                  <a:gd name="T54" fmla="*/ 0 w 151"/>
                  <a:gd name="T55" fmla="*/ 312 h 5615"/>
                  <a:gd name="T56" fmla="*/ 1 w 151"/>
                  <a:gd name="T57" fmla="*/ 5334 h 5615"/>
                  <a:gd name="T58" fmla="*/ 4 w 151"/>
                  <a:gd name="T59" fmla="*/ 5396 h 5615"/>
                  <a:gd name="T60" fmla="*/ 9 w 151"/>
                  <a:gd name="T61" fmla="*/ 5452 h 5615"/>
                  <a:gd name="T62" fmla="*/ 18 w 151"/>
                  <a:gd name="T63" fmla="*/ 5501 h 5615"/>
                  <a:gd name="T64" fmla="*/ 28 w 151"/>
                  <a:gd name="T65" fmla="*/ 5543 h 5615"/>
                  <a:gd name="T66" fmla="*/ 39 w 151"/>
                  <a:gd name="T67" fmla="*/ 5577 h 5615"/>
                  <a:gd name="T68" fmla="*/ 53 w 151"/>
                  <a:gd name="T69" fmla="*/ 5600 h 5615"/>
                  <a:gd name="T70" fmla="*/ 64 w 151"/>
                  <a:gd name="T71" fmla="*/ 5611 h 5615"/>
                  <a:gd name="T72" fmla="*/ 72 w 151"/>
                  <a:gd name="T73" fmla="*/ 5614 h 56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1"/>
                  <a:gd name="T112" fmla="*/ 0 h 5615"/>
                  <a:gd name="T113" fmla="*/ 151 w 151"/>
                  <a:gd name="T114" fmla="*/ 5615 h 56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1" h="5615">
                    <a:moveTo>
                      <a:pt x="75" y="5615"/>
                    </a:moveTo>
                    <a:lnTo>
                      <a:pt x="80" y="5614"/>
                    </a:lnTo>
                    <a:lnTo>
                      <a:pt x="83" y="5613"/>
                    </a:lnTo>
                    <a:lnTo>
                      <a:pt x="87" y="5611"/>
                    </a:lnTo>
                    <a:lnTo>
                      <a:pt x="91" y="5608"/>
                    </a:lnTo>
                    <a:lnTo>
                      <a:pt x="97" y="5600"/>
                    </a:lnTo>
                    <a:lnTo>
                      <a:pt x="105" y="5590"/>
                    </a:lnTo>
                    <a:lnTo>
                      <a:pt x="111" y="5577"/>
                    </a:lnTo>
                    <a:lnTo>
                      <a:pt x="117" y="5561"/>
                    </a:lnTo>
                    <a:lnTo>
                      <a:pt x="123" y="5543"/>
                    </a:lnTo>
                    <a:lnTo>
                      <a:pt x="129" y="5524"/>
                    </a:lnTo>
                    <a:lnTo>
                      <a:pt x="133" y="5501"/>
                    </a:lnTo>
                    <a:lnTo>
                      <a:pt x="137" y="5477"/>
                    </a:lnTo>
                    <a:lnTo>
                      <a:pt x="141" y="5452"/>
                    </a:lnTo>
                    <a:lnTo>
                      <a:pt x="144" y="5424"/>
                    </a:lnTo>
                    <a:lnTo>
                      <a:pt x="148" y="5396"/>
                    </a:lnTo>
                    <a:lnTo>
                      <a:pt x="149" y="5366"/>
                    </a:lnTo>
                    <a:lnTo>
                      <a:pt x="150" y="5334"/>
                    </a:lnTo>
                    <a:lnTo>
                      <a:pt x="151" y="5302"/>
                    </a:lnTo>
                    <a:lnTo>
                      <a:pt x="151" y="312"/>
                    </a:lnTo>
                    <a:lnTo>
                      <a:pt x="150" y="280"/>
                    </a:lnTo>
                    <a:lnTo>
                      <a:pt x="149" y="249"/>
                    </a:lnTo>
                    <a:lnTo>
                      <a:pt x="148" y="219"/>
                    </a:lnTo>
                    <a:lnTo>
                      <a:pt x="144" y="191"/>
                    </a:lnTo>
                    <a:lnTo>
                      <a:pt x="141" y="163"/>
                    </a:lnTo>
                    <a:lnTo>
                      <a:pt x="137" y="138"/>
                    </a:lnTo>
                    <a:lnTo>
                      <a:pt x="133" y="114"/>
                    </a:lnTo>
                    <a:lnTo>
                      <a:pt x="129" y="91"/>
                    </a:lnTo>
                    <a:lnTo>
                      <a:pt x="123" y="71"/>
                    </a:lnTo>
                    <a:lnTo>
                      <a:pt x="117" y="54"/>
                    </a:lnTo>
                    <a:lnTo>
                      <a:pt x="111" y="38"/>
                    </a:lnTo>
                    <a:lnTo>
                      <a:pt x="105" y="25"/>
                    </a:lnTo>
                    <a:lnTo>
                      <a:pt x="97" y="14"/>
                    </a:lnTo>
                    <a:lnTo>
                      <a:pt x="91" y="6"/>
                    </a:lnTo>
                    <a:lnTo>
                      <a:pt x="87" y="4"/>
                    </a:lnTo>
                    <a:lnTo>
                      <a:pt x="83" y="2"/>
                    </a:lnTo>
                    <a:lnTo>
                      <a:pt x="80" y="1"/>
                    </a:lnTo>
                    <a:lnTo>
                      <a:pt x="75" y="0"/>
                    </a:lnTo>
                    <a:lnTo>
                      <a:pt x="72" y="1"/>
                    </a:lnTo>
                    <a:lnTo>
                      <a:pt x="67" y="2"/>
                    </a:lnTo>
                    <a:lnTo>
                      <a:pt x="64" y="4"/>
                    </a:lnTo>
                    <a:lnTo>
                      <a:pt x="61" y="6"/>
                    </a:lnTo>
                    <a:lnTo>
                      <a:pt x="53" y="14"/>
                    </a:lnTo>
                    <a:lnTo>
                      <a:pt x="46" y="25"/>
                    </a:lnTo>
                    <a:lnTo>
                      <a:pt x="39" y="38"/>
                    </a:lnTo>
                    <a:lnTo>
                      <a:pt x="34" y="54"/>
                    </a:lnTo>
                    <a:lnTo>
                      <a:pt x="28" y="71"/>
                    </a:lnTo>
                    <a:lnTo>
                      <a:pt x="23" y="91"/>
                    </a:lnTo>
                    <a:lnTo>
                      <a:pt x="18" y="114"/>
                    </a:lnTo>
                    <a:lnTo>
                      <a:pt x="14" y="138"/>
                    </a:lnTo>
                    <a:lnTo>
                      <a:pt x="9" y="163"/>
                    </a:lnTo>
                    <a:lnTo>
                      <a:pt x="7" y="191"/>
                    </a:lnTo>
                    <a:lnTo>
                      <a:pt x="4" y="219"/>
                    </a:lnTo>
                    <a:lnTo>
                      <a:pt x="3" y="249"/>
                    </a:lnTo>
                    <a:lnTo>
                      <a:pt x="1" y="280"/>
                    </a:lnTo>
                    <a:lnTo>
                      <a:pt x="0" y="312"/>
                    </a:lnTo>
                    <a:lnTo>
                      <a:pt x="0" y="5302"/>
                    </a:lnTo>
                    <a:lnTo>
                      <a:pt x="1" y="5334"/>
                    </a:lnTo>
                    <a:lnTo>
                      <a:pt x="3" y="5366"/>
                    </a:lnTo>
                    <a:lnTo>
                      <a:pt x="4" y="5396"/>
                    </a:lnTo>
                    <a:lnTo>
                      <a:pt x="7" y="5424"/>
                    </a:lnTo>
                    <a:lnTo>
                      <a:pt x="9" y="5452"/>
                    </a:lnTo>
                    <a:lnTo>
                      <a:pt x="14" y="5477"/>
                    </a:lnTo>
                    <a:lnTo>
                      <a:pt x="18" y="5501"/>
                    </a:lnTo>
                    <a:lnTo>
                      <a:pt x="23" y="5524"/>
                    </a:lnTo>
                    <a:lnTo>
                      <a:pt x="28" y="5543"/>
                    </a:lnTo>
                    <a:lnTo>
                      <a:pt x="34" y="5561"/>
                    </a:lnTo>
                    <a:lnTo>
                      <a:pt x="39" y="5577"/>
                    </a:lnTo>
                    <a:lnTo>
                      <a:pt x="46" y="5590"/>
                    </a:lnTo>
                    <a:lnTo>
                      <a:pt x="53" y="5600"/>
                    </a:lnTo>
                    <a:lnTo>
                      <a:pt x="61" y="5608"/>
                    </a:lnTo>
                    <a:lnTo>
                      <a:pt x="64" y="5611"/>
                    </a:lnTo>
                    <a:lnTo>
                      <a:pt x="67" y="5613"/>
                    </a:lnTo>
                    <a:lnTo>
                      <a:pt x="72" y="5614"/>
                    </a:lnTo>
                    <a:lnTo>
                      <a:pt x="75" y="5615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92"/>
              <p:cNvSpPr>
                <a:spLocks/>
              </p:cNvSpPr>
              <p:nvPr/>
            </p:nvSpPr>
            <p:spPr bwMode="auto">
              <a:xfrm>
                <a:off x="2254" y="2521"/>
                <a:ext cx="345" cy="196"/>
              </a:xfrm>
              <a:custGeom>
                <a:avLst/>
                <a:gdLst>
                  <a:gd name="T0" fmla="*/ 3013 w 3109"/>
                  <a:gd name="T1" fmla="*/ 1361 h 1571"/>
                  <a:gd name="T2" fmla="*/ 3034 w 3109"/>
                  <a:gd name="T3" fmla="*/ 1357 h 1571"/>
                  <a:gd name="T4" fmla="*/ 3053 w 3109"/>
                  <a:gd name="T5" fmla="*/ 1350 h 1571"/>
                  <a:gd name="T6" fmla="*/ 3070 w 3109"/>
                  <a:gd name="T7" fmla="*/ 1339 h 1571"/>
                  <a:gd name="T8" fmla="*/ 3084 w 3109"/>
                  <a:gd name="T9" fmla="*/ 1326 h 1571"/>
                  <a:gd name="T10" fmla="*/ 3095 w 3109"/>
                  <a:gd name="T11" fmla="*/ 1309 h 1571"/>
                  <a:gd name="T12" fmla="*/ 3103 w 3109"/>
                  <a:gd name="T13" fmla="*/ 1292 h 1571"/>
                  <a:gd name="T14" fmla="*/ 3108 w 3109"/>
                  <a:gd name="T15" fmla="*/ 1273 h 1571"/>
                  <a:gd name="T16" fmla="*/ 3109 w 3109"/>
                  <a:gd name="T17" fmla="*/ 100 h 1571"/>
                  <a:gd name="T18" fmla="*/ 3106 w 3109"/>
                  <a:gd name="T19" fmla="*/ 79 h 1571"/>
                  <a:gd name="T20" fmla="*/ 3100 w 3109"/>
                  <a:gd name="T21" fmla="*/ 61 h 1571"/>
                  <a:gd name="T22" fmla="*/ 3090 w 3109"/>
                  <a:gd name="T23" fmla="*/ 43 h 1571"/>
                  <a:gd name="T24" fmla="*/ 3077 w 3109"/>
                  <a:gd name="T25" fmla="*/ 29 h 1571"/>
                  <a:gd name="T26" fmla="*/ 3062 w 3109"/>
                  <a:gd name="T27" fmla="*/ 17 h 1571"/>
                  <a:gd name="T28" fmla="*/ 3043 w 3109"/>
                  <a:gd name="T29" fmla="*/ 8 h 1571"/>
                  <a:gd name="T30" fmla="*/ 3024 w 3109"/>
                  <a:gd name="T31" fmla="*/ 2 h 1571"/>
                  <a:gd name="T32" fmla="*/ 3002 w 3109"/>
                  <a:gd name="T33" fmla="*/ 0 h 1571"/>
                  <a:gd name="T34" fmla="*/ 96 w 3109"/>
                  <a:gd name="T35" fmla="*/ 210 h 1571"/>
                  <a:gd name="T36" fmla="*/ 75 w 3109"/>
                  <a:gd name="T37" fmla="*/ 214 h 1571"/>
                  <a:gd name="T38" fmla="*/ 56 w 3109"/>
                  <a:gd name="T39" fmla="*/ 221 h 1571"/>
                  <a:gd name="T40" fmla="*/ 39 w 3109"/>
                  <a:gd name="T41" fmla="*/ 233 h 1571"/>
                  <a:gd name="T42" fmla="*/ 25 w 3109"/>
                  <a:gd name="T43" fmla="*/ 246 h 1571"/>
                  <a:gd name="T44" fmla="*/ 14 w 3109"/>
                  <a:gd name="T45" fmla="*/ 262 h 1571"/>
                  <a:gd name="T46" fmla="*/ 5 w 3109"/>
                  <a:gd name="T47" fmla="*/ 279 h 1571"/>
                  <a:gd name="T48" fmla="*/ 1 w 3109"/>
                  <a:gd name="T49" fmla="*/ 298 h 1571"/>
                  <a:gd name="T50" fmla="*/ 0 w 3109"/>
                  <a:gd name="T51" fmla="*/ 1472 h 1571"/>
                  <a:gd name="T52" fmla="*/ 3 w 3109"/>
                  <a:gd name="T53" fmla="*/ 1492 h 1571"/>
                  <a:gd name="T54" fmla="*/ 9 w 3109"/>
                  <a:gd name="T55" fmla="*/ 1511 h 1571"/>
                  <a:gd name="T56" fmla="*/ 18 w 3109"/>
                  <a:gd name="T57" fmla="*/ 1528 h 1571"/>
                  <a:gd name="T58" fmla="*/ 32 w 3109"/>
                  <a:gd name="T59" fmla="*/ 1542 h 1571"/>
                  <a:gd name="T60" fmla="*/ 47 w 3109"/>
                  <a:gd name="T61" fmla="*/ 1554 h 1571"/>
                  <a:gd name="T62" fmla="*/ 65 w 3109"/>
                  <a:gd name="T63" fmla="*/ 1563 h 1571"/>
                  <a:gd name="T64" fmla="*/ 85 w 3109"/>
                  <a:gd name="T65" fmla="*/ 1569 h 1571"/>
                  <a:gd name="T66" fmla="*/ 106 w 3109"/>
                  <a:gd name="T67" fmla="*/ 1571 h 157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09"/>
                  <a:gd name="T103" fmla="*/ 0 h 1571"/>
                  <a:gd name="T104" fmla="*/ 3109 w 3109"/>
                  <a:gd name="T105" fmla="*/ 1571 h 157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09" h="1571">
                    <a:moveTo>
                      <a:pt x="3002" y="1361"/>
                    </a:moveTo>
                    <a:lnTo>
                      <a:pt x="3013" y="1361"/>
                    </a:lnTo>
                    <a:lnTo>
                      <a:pt x="3024" y="1359"/>
                    </a:lnTo>
                    <a:lnTo>
                      <a:pt x="3034" y="1357"/>
                    </a:lnTo>
                    <a:lnTo>
                      <a:pt x="3043" y="1354"/>
                    </a:lnTo>
                    <a:lnTo>
                      <a:pt x="3053" y="1350"/>
                    </a:lnTo>
                    <a:lnTo>
                      <a:pt x="3062" y="1345"/>
                    </a:lnTo>
                    <a:lnTo>
                      <a:pt x="3070" y="1339"/>
                    </a:lnTo>
                    <a:lnTo>
                      <a:pt x="3077" y="1332"/>
                    </a:lnTo>
                    <a:lnTo>
                      <a:pt x="3084" y="1326"/>
                    </a:lnTo>
                    <a:lnTo>
                      <a:pt x="3090" y="1318"/>
                    </a:lnTo>
                    <a:lnTo>
                      <a:pt x="3095" y="1309"/>
                    </a:lnTo>
                    <a:lnTo>
                      <a:pt x="3100" y="1301"/>
                    </a:lnTo>
                    <a:lnTo>
                      <a:pt x="3103" y="1292"/>
                    </a:lnTo>
                    <a:lnTo>
                      <a:pt x="3106" y="1282"/>
                    </a:lnTo>
                    <a:lnTo>
                      <a:pt x="3108" y="1273"/>
                    </a:lnTo>
                    <a:lnTo>
                      <a:pt x="3109" y="1263"/>
                    </a:lnTo>
                    <a:lnTo>
                      <a:pt x="3109" y="100"/>
                    </a:lnTo>
                    <a:lnTo>
                      <a:pt x="3108" y="89"/>
                    </a:lnTo>
                    <a:lnTo>
                      <a:pt x="3106" y="79"/>
                    </a:lnTo>
                    <a:lnTo>
                      <a:pt x="3103" y="69"/>
                    </a:lnTo>
                    <a:lnTo>
                      <a:pt x="3100" y="61"/>
                    </a:lnTo>
                    <a:lnTo>
                      <a:pt x="3095" y="52"/>
                    </a:lnTo>
                    <a:lnTo>
                      <a:pt x="3090" y="43"/>
                    </a:lnTo>
                    <a:lnTo>
                      <a:pt x="3084" y="36"/>
                    </a:lnTo>
                    <a:lnTo>
                      <a:pt x="3077" y="29"/>
                    </a:lnTo>
                    <a:lnTo>
                      <a:pt x="3070" y="23"/>
                    </a:lnTo>
                    <a:lnTo>
                      <a:pt x="3062" y="17"/>
                    </a:lnTo>
                    <a:lnTo>
                      <a:pt x="3053" y="12"/>
                    </a:lnTo>
                    <a:lnTo>
                      <a:pt x="3043" y="8"/>
                    </a:lnTo>
                    <a:lnTo>
                      <a:pt x="3034" y="5"/>
                    </a:lnTo>
                    <a:lnTo>
                      <a:pt x="3024" y="2"/>
                    </a:lnTo>
                    <a:lnTo>
                      <a:pt x="3013" y="1"/>
                    </a:lnTo>
                    <a:lnTo>
                      <a:pt x="3002" y="0"/>
                    </a:lnTo>
                    <a:lnTo>
                      <a:pt x="106" y="210"/>
                    </a:lnTo>
                    <a:lnTo>
                      <a:pt x="96" y="210"/>
                    </a:lnTo>
                    <a:lnTo>
                      <a:pt x="85" y="212"/>
                    </a:lnTo>
                    <a:lnTo>
                      <a:pt x="75" y="214"/>
                    </a:lnTo>
                    <a:lnTo>
                      <a:pt x="65" y="217"/>
                    </a:lnTo>
                    <a:lnTo>
                      <a:pt x="56" y="221"/>
                    </a:lnTo>
                    <a:lnTo>
                      <a:pt x="47" y="226"/>
                    </a:lnTo>
                    <a:lnTo>
                      <a:pt x="39" y="233"/>
                    </a:lnTo>
                    <a:lnTo>
                      <a:pt x="32" y="239"/>
                    </a:lnTo>
                    <a:lnTo>
                      <a:pt x="25" y="246"/>
                    </a:lnTo>
                    <a:lnTo>
                      <a:pt x="18" y="253"/>
                    </a:lnTo>
                    <a:lnTo>
                      <a:pt x="14" y="262"/>
                    </a:lnTo>
                    <a:lnTo>
                      <a:pt x="9" y="270"/>
                    </a:lnTo>
                    <a:lnTo>
                      <a:pt x="5" y="279"/>
                    </a:lnTo>
                    <a:lnTo>
                      <a:pt x="3" y="289"/>
                    </a:lnTo>
                    <a:lnTo>
                      <a:pt x="1" y="298"/>
                    </a:lnTo>
                    <a:lnTo>
                      <a:pt x="0" y="308"/>
                    </a:lnTo>
                    <a:lnTo>
                      <a:pt x="0" y="1472"/>
                    </a:lnTo>
                    <a:lnTo>
                      <a:pt x="1" y="1482"/>
                    </a:lnTo>
                    <a:lnTo>
                      <a:pt x="3" y="1492"/>
                    </a:lnTo>
                    <a:lnTo>
                      <a:pt x="5" y="1502"/>
                    </a:lnTo>
                    <a:lnTo>
                      <a:pt x="9" y="1511"/>
                    </a:lnTo>
                    <a:lnTo>
                      <a:pt x="14" y="1519"/>
                    </a:lnTo>
                    <a:lnTo>
                      <a:pt x="18" y="1528"/>
                    </a:lnTo>
                    <a:lnTo>
                      <a:pt x="25" y="1535"/>
                    </a:lnTo>
                    <a:lnTo>
                      <a:pt x="32" y="1542"/>
                    </a:lnTo>
                    <a:lnTo>
                      <a:pt x="39" y="1549"/>
                    </a:lnTo>
                    <a:lnTo>
                      <a:pt x="47" y="1554"/>
                    </a:lnTo>
                    <a:lnTo>
                      <a:pt x="56" y="1559"/>
                    </a:lnTo>
                    <a:lnTo>
                      <a:pt x="65" y="1563"/>
                    </a:lnTo>
                    <a:lnTo>
                      <a:pt x="75" y="1566"/>
                    </a:lnTo>
                    <a:lnTo>
                      <a:pt x="85" y="1569"/>
                    </a:lnTo>
                    <a:lnTo>
                      <a:pt x="96" y="1570"/>
                    </a:lnTo>
                    <a:lnTo>
                      <a:pt x="106" y="1571"/>
                    </a:lnTo>
                    <a:lnTo>
                      <a:pt x="3002" y="1361"/>
                    </a:lnTo>
                    <a:close/>
                  </a:path>
                </a:pathLst>
              </a:custGeom>
              <a:solidFill>
                <a:srgbClr val="D9A5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93"/>
              <p:cNvSpPr>
                <a:spLocks/>
              </p:cNvSpPr>
              <p:nvPr/>
            </p:nvSpPr>
            <p:spPr bwMode="auto">
              <a:xfrm>
                <a:off x="2992" y="2454"/>
                <a:ext cx="345" cy="197"/>
              </a:xfrm>
              <a:custGeom>
                <a:avLst/>
                <a:gdLst>
                  <a:gd name="T0" fmla="*/ 3013 w 3109"/>
                  <a:gd name="T1" fmla="*/ 1361 h 1571"/>
                  <a:gd name="T2" fmla="*/ 3034 w 3109"/>
                  <a:gd name="T3" fmla="*/ 1357 h 1571"/>
                  <a:gd name="T4" fmla="*/ 3053 w 3109"/>
                  <a:gd name="T5" fmla="*/ 1350 h 1571"/>
                  <a:gd name="T6" fmla="*/ 3070 w 3109"/>
                  <a:gd name="T7" fmla="*/ 1339 h 1571"/>
                  <a:gd name="T8" fmla="*/ 3084 w 3109"/>
                  <a:gd name="T9" fmla="*/ 1326 h 1571"/>
                  <a:gd name="T10" fmla="*/ 3095 w 3109"/>
                  <a:gd name="T11" fmla="*/ 1310 h 1571"/>
                  <a:gd name="T12" fmla="*/ 3103 w 3109"/>
                  <a:gd name="T13" fmla="*/ 1293 h 1571"/>
                  <a:gd name="T14" fmla="*/ 3108 w 3109"/>
                  <a:gd name="T15" fmla="*/ 1273 h 1571"/>
                  <a:gd name="T16" fmla="*/ 3109 w 3109"/>
                  <a:gd name="T17" fmla="*/ 99 h 1571"/>
                  <a:gd name="T18" fmla="*/ 3107 w 3109"/>
                  <a:gd name="T19" fmla="*/ 79 h 1571"/>
                  <a:gd name="T20" fmla="*/ 3100 w 3109"/>
                  <a:gd name="T21" fmla="*/ 61 h 1571"/>
                  <a:gd name="T22" fmla="*/ 3090 w 3109"/>
                  <a:gd name="T23" fmla="*/ 44 h 1571"/>
                  <a:gd name="T24" fmla="*/ 3078 w 3109"/>
                  <a:gd name="T25" fmla="*/ 30 h 1571"/>
                  <a:gd name="T26" fmla="*/ 3062 w 3109"/>
                  <a:gd name="T27" fmla="*/ 17 h 1571"/>
                  <a:gd name="T28" fmla="*/ 3043 w 3109"/>
                  <a:gd name="T29" fmla="*/ 8 h 1571"/>
                  <a:gd name="T30" fmla="*/ 3024 w 3109"/>
                  <a:gd name="T31" fmla="*/ 3 h 1571"/>
                  <a:gd name="T32" fmla="*/ 3002 w 3109"/>
                  <a:gd name="T33" fmla="*/ 0 h 1571"/>
                  <a:gd name="T34" fmla="*/ 96 w 3109"/>
                  <a:gd name="T35" fmla="*/ 210 h 1571"/>
                  <a:gd name="T36" fmla="*/ 75 w 3109"/>
                  <a:gd name="T37" fmla="*/ 215 h 1571"/>
                  <a:gd name="T38" fmla="*/ 56 w 3109"/>
                  <a:gd name="T39" fmla="*/ 222 h 1571"/>
                  <a:gd name="T40" fmla="*/ 40 w 3109"/>
                  <a:gd name="T41" fmla="*/ 232 h 1571"/>
                  <a:gd name="T42" fmla="*/ 25 w 3109"/>
                  <a:gd name="T43" fmla="*/ 246 h 1571"/>
                  <a:gd name="T44" fmla="*/ 14 w 3109"/>
                  <a:gd name="T45" fmla="*/ 261 h 1571"/>
                  <a:gd name="T46" fmla="*/ 5 w 3109"/>
                  <a:gd name="T47" fmla="*/ 279 h 1571"/>
                  <a:gd name="T48" fmla="*/ 2 w 3109"/>
                  <a:gd name="T49" fmla="*/ 299 h 1571"/>
                  <a:gd name="T50" fmla="*/ 0 w 3109"/>
                  <a:gd name="T51" fmla="*/ 1472 h 1571"/>
                  <a:gd name="T52" fmla="*/ 3 w 3109"/>
                  <a:gd name="T53" fmla="*/ 1492 h 1571"/>
                  <a:gd name="T54" fmla="*/ 9 w 3109"/>
                  <a:gd name="T55" fmla="*/ 1511 h 1571"/>
                  <a:gd name="T56" fmla="*/ 18 w 3109"/>
                  <a:gd name="T57" fmla="*/ 1527 h 1571"/>
                  <a:gd name="T58" fmla="*/ 32 w 3109"/>
                  <a:gd name="T59" fmla="*/ 1542 h 1571"/>
                  <a:gd name="T60" fmla="*/ 47 w 3109"/>
                  <a:gd name="T61" fmla="*/ 1555 h 1571"/>
                  <a:gd name="T62" fmla="*/ 65 w 3109"/>
                  <a:gd name="T63" fmla="*/ 1564 h 1571"/>
                  <a:gd name="T64" fmla="*/ 85 w 3109"/>
                  <a:gd name="T65" fmla="*/ 1569 h 1571"/>
                  <a:gd name="T66" fmla="*/ 106 w 3109"/>
                  <a:gd name="T67" fmla="*/ 1571 h 157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09"/>
                  <a:gd name="T103" fmla="*/ 0 h 1571"/>
                  <a:gd name="T104" fmla="*/ 3109 w 3109"/>
                  <a:gd name="T105" fmla="*/ 1571 h 157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09" h="1571">
                    <a:moveTo>
                      <a:pt x="3002" y="1362"/>
                    </a:moveTo>
                    <a:lnTo>
                      <a:pt x="3013" y="1361"/>
                    </a:lnTo>
                    <a:lnTo>
                      <a:pt x="3024" y="1360"/>
                    </a:lnTo>
                    <a:lnTo>
                      <a:pt x="3034" y="1357"/>
                    </a:lnTo>
                    <a:lnTo>
                      <a:pt x="3043" y="1354"/>
                    </a:lnTo>
                    <a:lnTo>
                      <a:pt x="3053" y="1350"/>
                    </a:lnTo>
                    <a:lnTo>
                      <a:pt x="3062" y="1345"/>
                    </a:lnTo>
                    <a:lnTo>
                      <a:pt x="3070" y="1339"/>
                    </a:lnTo>
                    <a:lnTo>
                      <a:pt x="3078" y="1333"/>
                    </a:lnTo>
                    <a:lnTo>
                      <a:pt x="3084" y="1326"/>
                    </a:lnTo>
                    <a:lnTo>
                      <a:pt x="3090" y="1319"/>
                    </a:lnTo>
                    <a:lnTo>
                      <a:pt x="3095" y="1310"/>
                    </a:lnTo>
                    <a:lnTo>
                      <a:pt x="3100" y="1301"/>
                    </a:lnTo>
                    <a:lnTo>
                      <a:pt x="3103" y="1293"/>
                    </a:lnTo>
                    <a:lnTo>
                      <a:pt x="3107" y="1283"/>
                    </a:lnTo>
                    <a:lnTo>
                      <a:pt x="3108" y="1273"/>
                    </a:lnTo>
                    <a:lnTo>
                      <a:pt x="3109" y="1262"/>
                    </a:lnTo>
                    <a:lnTo>
                      <a:pt x="3109" y="99"/>
                    </a:lnTo>
                    <a:lnTo>
                      <a:pt x="3108" y="89"/>
                    </a:lnTo>
                    <a:lnTo>
                      <a:pt x="3107" y="79"/>
                    </a:lnTo>
                    <a:lnTo>
                      <a:pt x="3103" y="70"/>
                    </a:lnTo>
                    <a:lnTo>
                      <a:pt x="3100" y="61"/>
                    </a:lnTo>
                    <a:lnTo>
                      <a:pt x="3095" y="52"/>
                    </a:lnTo>
                    <a:lnTo>
                      <a:pt x="3090" y="44"/>
                    </a:lnTo>
                    <a:lnTo>
                      <a:pt x="3084" y="37"/>
                    </a:lnTo>
                    <a:lnTo>
                      <a:pt x="3078" y="30"/>
                    </a:lnTo>
                    <a:lnTo>
                      <a:pt x="3070" y="23"/>
                    </a:lnTo>
                    <a:lnTo>
                      <a:pt x="3062" y="17"/>
                    </a:lnTo>
                    <a:lnTo>
                      <a:pt x="3053" y="12"/>
                    </a:lnTo>
                    <a:lnTo>
                      <a:pt x="3043" y="8"/>
                    </a:lnTo>
                    <a:lnTo>
                      <a:pt x="3034" y="5"/>
                    </a:lnTo>
                    <a:lnTo>
                      <a:pt x="3024" y="3"/>
                    </a:lnTo>
                    <a:lnTo>
                      <a:pt x="3013" y="0"/>
                    </a:lnTo>
                    <a:lnTo>
                      <a:pt x="3002" y="0"/>
                    </a:lnTo>
                    <a:lnTo>
                      <a:pt x="106" y="209"/>
                    </a:lnTo>
                    <a:lnTo>
                      <a:pt x="96" y="210"/>
                    </a:lnTo>
                    <a:lnTo>
                      <a:pt x="85" y="211"/>
                    </a:lnTo>
                    <a:lnTo>
                      <a:pt x="75" y="215"/>
                    </a:lnTo>
                    <a:lnTo>
                      <a:pt x="65" y="218"/>
                    </a:lnTo>
                    <a:lnTo>
                      <a:pt x="56" y="222"/>
                    </a:lnTo>
                    <a:lnTo>
                      <a:pt x="47" y="227"/>
                    </a:lnTo>
                    <a:lnTo>
                      <a:pt x="40" y="232"/>
                    </a:lnTo>
                    <a:lnTo>
                      <a:pt x="32" y="239"/>
                    </a:lnTo>
                    <a:lnTo>
                      <a:pt x="25" y="246"/>
                    </a:lnTo>
                    <a:lnTo>
                      <a:pt x="18" y="253"/>
                    </a:lnTo>
                    <a:lnTo>
                      <a:pt x="14" y="261"/>
                    </a:lnTo>
                    <a:lnTo>
                      <a:pt x="9" y="271"/>
                    </a:lnTo>
                    <a:lnTo>
                      <a:pt x="5" y="279"/>
                    </a:lnTo>
                    <a:lnTo>
                      <a:pt x="3" y="288"/>
                    </a:lnTo>
                    <a:lnTo>
                      <a:pt x="2" y="299"/>
                    </a:lnTo>
                    <a:lnTo>
                      <a:pt x="0" y="309"/>
                    </a:lnTo>
                    <a:lnTo>
                      <a:pt x="0" y="1472"/>
                    </a:lnTo>
                    <a:lnTo>
                      <a:pt x="2" y="1483"/>
                    </a:lnTo>
                    <a:lnTo>
                      <a:pt x="3" y="1492"/>
                    </a:lnTo>
                    <a:lnTo>
                      <a:pt x="5" y="1502"/>
                    </a:lnTo>
                    <a:lnTo>
                      <a:pt x="9" y="1511"/>
                    </a:lnTo>
                    <a:lnTo>
                      <a:pt x="14" y="1519"/>
                    </a:lnTo>
                    <a:lnTo>
                      <a:pt x="18" y="1527"/>
                    </a:lnTo>
                    <a:lnTo>
                      <a:pt x="25" y="1535"/>
                    </a:lnTo>
                    <a:lnTo>
                      <a:pt x="32" y="1542"/>
                    </a:lnTo>
                    <a:lnTo>
                      <a:pt x="40" y="1548"/>
                    </a:lnTo>
                    <a:lnTo>
                      <a:pt x="47" y="1555"/>
                    </a:lnTo>
                    <a:lnTo>
                      <a:pt x="56" y="1560"/>
                    </a:lnTo>
                    <a:lnTo>
                      <a:pt x="65" y="1564"/>
                    </a:lnTo>
                    <a:lnTo>
                      <a:pt x="75" y="1567"/>
                    </a:lnTo>
                    <a:lnTo>
                      <a:pt x="85" y="1569"/>
                    </a:lnTo>
                    <a:lnTo>
                      <a:pt x="96" y="1571"/>
                    </a:lnTo>
                    <a:lnTo>
                      <a:pt x="106" y="1571"/>
                    </a:lnTo>
                    <a:lnTo>
                      <a:pt x="3002" y="1362"/>
                    </a:lnTo>
                    <a:close/>
                  </a:path>
                </a:pathLst>
              </a:custGeom>
              <a:solidFill>
                <a:srgbClr val="D9A5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94"/>
              <p:cNvSpPr>
                <a:spLocks/>
              </p:cNvSpPr>
              <p:nvPr/>
            </p:nvSpPr>
            <p:spPr bwMode="auto">
              <a:xfrm>
                <a:off x="2943" y="3243"/>
                <a:ext cx="852" cy="293"/>
              </a:xfrm>
              <a:custGeom>
                <a:avLst/>
                <a:gdLst>
                  <a:gd name="T0" fmla="*/ 7672 w 7672"/>
                  <a:gd name="T1" fmla="*/ 1853 h 2345"/>
                  <a:gd name="T2" fmla="*/ 6121 w 7672"/>
                  <a:gd name="T3" fmla="*/ 0 h 2345"/>
                  <a:gd name="T4" fmla="*/ 0 w 7672"/>
                  <a:gd name="T5" fmla="*/ 468 h 2345"/>
                  <a:gd name="T6" fmla="*/ 1568 w 7672"/>
                  <a:gd name="T7" fmla="*/ 2345 h 2345"/>
                  <a:gd name="T8" fmla="*/ 7672 w 7672"/>
                  <a:gd name="T9" fmla="*/ 1853 h 23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72"/>
                  <a:gd name="T16" fmla="*/ 0 h 2345"/>
                  <a:gd name="T17" fmla="*/ 7672 w 7672"/>
                  <a:gd name="T18" fmla="*/ 2345 h 23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72" h="2345">
                    <a:moveTo>
                      <a:pt x="7672" y="1853"/>
                    </a:moveTo>
                    <a:lnTo>
                      <a:pt x="6121" y="0"/>
                    </a:lnTo>
                    <a:lnTo>
                      <a:pt x="0" y="468"/>
                    </a:lnTo>
                    <a:lnTo>
                      <a:pt x="1568" y="2345"/>
                    </a:lnTo>
                    <a:lnTo>
                      <a:pt x="7672" y="1853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95"/>
              <p:cNvSpPr>
                <a:spLocks/>
              </p:cNvSpPr>
              <p:nvPr/>
            </p:nvSpPr>
            <p:spPr bwMode="auto">
              <a:xfrm>
                <a:off x="2205" y="3310"/>
                <a:ext cx="853" cy="293"/>
              </a:xfrm>
              <a:custGeom>
                <a:avLst/>
                <a:gdLst>
                  <a:gd name="T0" fmla="*/ 7672 w 7672"/>
                  <a:gd name="T1" fmla="*/ 1852 h 2345"/>
                  <a:gd name="T2" fmla="*/ 6121 w 7672"/>
                  <a:gd name="T3" fmla="*/ 0 h 2345"/>
                  <a:gd name="T4" fmla="*/ 0 w 7672"/>
                  <a:gd name="T5" fmla="*/ 468 h 2345"/>
                  <a:gd name="T6" fmla="*/ 1568 w 7672"/>
                  <a:gd name="T7" fmla="*/ 2345 h 2345"/>
                  <a:gd name="T8" fmla="*/ 7672 w 7672"/>
                  <a:gd name="T9" fmla="*/ 1852 h 23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72"/>
                  <a:gd name="T16" fmla="*/ 0 h 2345"/>
                  <a:gd name="T17" fmla="*/ 7672 w 7672"/>
                  <a:gd name="T18" fmla="*/ 2345 h 23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72" h="2345">
                    <a:moveTo>
                      <a:pt x="7672" y="1852"/>
                    </a:moveTo>
                    <a:lnTo>
                      <a:pt x="6121" y="0"/>
                    </a:lnTo>
                    <a:lnTo>
                      <a:pt x="0" y="468"/>
                    </a:lnTo>
                    <a:lnTo>
                      <a:pt x="1568" y="2345"/>
                    </a:lnTo>
                    <a:lnTo>
                      <a:pt x="7672" y="1852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96"/>
              <p:cNvSpPr>
                <a:spLocks/>
              </p:cNvSpPr>
              <p:nvPr/>
            </p:nvSpPr>
            <p:spPr bwMode="auto">
              <a:xfrm>
                <a:off x="3377" y="2039"/>
                <a:ext cx="195" cy="398"/>
              </a:xfrm>
              <a:custGeom>
                <a:avLst/>
                <a:gdLst>
                  <a:gd name="T0" fmla="*/ 1722 w 1755"/>
                  <a:gd name="T1" fmla="*/ 375 h 3190"/>
                  <a:gd name="T2" fmla="*/ 1666 w 1755"/>
                  <a:gd name="T3" fmla="*/ 392 h 3190"/>
                  <a:gd name="T4" fmla="*/ 1512 w 1755"/>
                  <a:gd name="T5" fmla="*/ 493 h 3190"/>
                  <a:gd name="T6" fmla="*/ 1455 w 1755"/>
                  <a:gd name="T7" fmla="*/ 513 h 3190"/>
                  <a:gd name="T8" fmla="*/ 1445 w 1755"/>
                  <a:gd name="T9" fmla="*/ 489 h 3190"/>
                  <a:gd name="T10" fmla="*/ 1500 w 1755"/>
                  <a:gd name="T11" fmla="*/ 388 h 3190"/>
                  <a:gd name="T12" fmla="*/ 1595 w 1755"/>
                  <a:gd name="T13" fmla="*/ 225 h 3190"/>
                  <a:gd name="T14" fmla="*/ 1614 w 1755"/>
                  <a:gd name="T15" fmla="*/ 157 h 3190"/>
                  <a:gd name="T16" fmla="*/ 1589 w 1755"/>
                  <a:gd name="T17" fmla="*/ 118 h 3190"/>
                  <a:gd name="T18" fmla="*/ 1532 w 1755"/>
                  <a:gd name="T19" fmla="*/ 117 h 3190"/>
                  <a:gd name="T20" fmla="*/ 1481 w 1755"/>
                  <a:gd name="T21" fmla="*/ 155 h 3190"/>
                  <a:gd name="T22" fmla="*/ 1394 w 1755"/>
                  <a:gd name="T23" fmla="*/ 286 h 3190"/>
                  <a:gd name="T24" fmla="*/ 1327 w 1755"/>
                  <a:gd name="T25" fmla="*/ 383 h 3190"/>
                  <a:gd name="T26" fmla="*/ 1305 w 1755"/>
                  <a:gd name="T27" fmla="*/ 379 h 3190"/>
                  <a:gd name="T28" fmla="*/ 1301 w 1755"/>
                  <a:gd name="T29" fmla="*/ 331 h 3190"/>
                  <a:gd name="T30" fmla="*/ 1323 w 1755"/>
                  <a:gd name="T31" fmla="*/ 117 h 3190"/>
                  <a:gd name="T32" fmla="*/ 1316 w 1755"/>
                  <a:gd name="T33" fmla="*/ 46 h 3190"/>
                  <a:gd name="T34" fmla="*/ 1285 w 1755"/>
                  <a:gd name="T35" fmla="*/ 5 h 3190"/>
                  <a:gd name="T36" fmla="*/ 1224 w 1755"/>
                  <a:gd name="T37" fmla="*/ 8 h 3190"/>
                  <a:gd name="T38" fmla="*/ 1183 w 1755"/>
                  <a:gd name="T39" fmla="*/ 57 h 3190"/>
                  <a:gd name="T40" fmla="*/ 1151 w 1755"/>
                  <a:gd name="T41" fmla="*/ 170 h 3190"/>
                  <a:gd name="T42" fmla="*/ 1117 w 1755"/>
                  <a:gd name="T43" fmla="*/ 320 h 3190"/>
                  <a:gd name="T44" fmla="*/ 1085 w 1755"/>
                  <a:gd name="T45" fmla="*/ 373 h 3190"/>
                  <a:gd name="T46" fmla="*/ 1057 w 1755"/>
                  <a:gd name="T47" fmla="*/ 377 h 3190"/>
                  <a:gd name="T48" fmla="*/ 1055 w 1755"/>
                  <a:gd name="T49" fmla="*/ 206 h 3190"/>
                  <a:gd name="T50" fmla="*/ 1046 w 1755"/>
                  <a:gd name="T51" fmla="*/ 93 h 3190"/>
                  <a:gd name="T52" fmla="*/ 1020 w 1755"/>
                  <a:gd name="T53" fmla="*/ 39 h 3190"/>
                  <a:gd name="T54" fmla="*/ 972 w 1755"/>
                  <a:gd name="T55" fmla="*/ 26 h 3190"/>
                  <a:gd name="T56" fmla="*/ 931 w 1755"/>
                  <a:gd name="T57" fmla="*/ 69 h 3190"/>
                  <a:gd name="T58" fmla="*/ 908 w 1755"/>
                  <a:gd name="T59" fmla="*/ 151 h 3190"/>
                  <a:gd name="T60" fmla="*/ 888 w 1755"/>
                  <a:gd name="T61" fmla="*/ 422 h 3190"/>
                  <a:gd name="T62" fmla="*/ 872 w 1755"/>
                  <a:gd name="T63" fmla="*/ 515 h 3190"/>
                  <a:gd name="T64" fmla="*/ 848 w 1755"/>
                  <a:gd name="T65" fmla="*/ 527 h 3190"/>
                  <a:gd name="T66" fmla="*/ 785 w 1755"/>
                  <a:gd name="T67" fmla="*/ 478 h 3190"/>
                  <a:gd name="T68" fmla="*/ 689 w 1755"/>
                  <a:gd name="T69" fmla="*/ 388 h 3190"/>
                  <a:gd name="T70" fmla="*/ 640 w 1755"/>
                  <a:gd name="T71" fmla="*/ 365 h 3190"/>
                  <a:gd name="T72" fmla="*/ 597 w 1755"/>
                  <a:gd name="T73" fmla="*/ 379 h 3190"/>
                  <a:gd name="T74" fmla="*/ 581 w 1755"/>
                  <a:gd name="T75" fmla="*/ 433 h 3190"/>
                  <a:gd name="T76" fmla="*/ 608 w 1755"/>
                  <a:gd name="T77" fmla="*/ 508 h 3190"/>
                  <a:gd name="T78" fmla="*/ 697 w 1755"/>
                  <a:gd name="T79" fmla="*/ 644 h 3190"/>
                  <a:gd name="T80" fmla="*/ 814 w 1755"/>
                  <a:gd name="T81" fmla="*/ 782 h 3190"/>
                  <a:gd name="T82" fmla="*/ 442 w 1755"/>
                  <a:gd name="T83" fmla="*/ 1591 h 3190"/>
                  <a:gd name="T84" fmla="*/ 124 w 1755"/>
                  <a:gd name="T85" fmla="*/ 2263 h 3190"/>
                  <a:gd name="T86" fmla="*/ 30 w 1755"/>
                  <a:gd name="T87" fmla="*/ 2492 h 3190"/>
                  <a:gd name="T88" fmla="*/ 13 w 1755"/>
                  <a:gd name="T89" fmla="*/ 2546 h 3190"/>
                  <a:gd name="T90" fmla="*/ 11 w 1755"/>
                  <a:gd name="T91" fmla="*/ 2609 h 3190"/>
                  <a:gd name="T92" fmla="*/ 69 w 1755"/>
                  <a:gd name="T93" fmla="*/ 2710 h 3190"/>
                  <a:gd name="T94" fmla="*/ 190 w 1755"/>
                  <a:gd name="T95" fmla="*/ 2840 h 3190"/>
                  <a:gd name="T96" fmla="*/ 392 w 1755"/>
                  <a:gd name="T97" fmla="*/ 2986 h 3190"/>
                  <a:gd name="T98" fmla="*/ 634 w 1755"/>
                  <a:gd name="T99" fmla="*/ 3124 h 3190"/>
                  <a:gd name="T100" fmla="*/ 826 w 1755"/>
                  <a:gd name="T101" fmla="*/ 3104 h 3190"/>
                  <a:gd name="T102" fmla="*/ 1026 w 1755"/>
                  <a:gd name="T103" fmla="*/ 2479 h 3190"/>
                  <a:gd name="T104" fmla="*/ 1306 w 1755"/>
                  <a:gd name="T105" fmla="*/ 1504 h 3190"/>
                  <a:gd name="T106" fmla="*/ 1355 w 1755"/>
                  <a:gd name="T107" fmla="*/ 1288 h 3190"/>
                  <a:gd name="T108" fmla="*/ 1396 w 1755"/>
                  <a:gd name="T109" fmla="*/ 990 h 3190"/>
                  <a:gd name="T110" fmla="*/ 1415 w 1755"/>
                  <a:gd name="T111" fmla="*/ 938 h 3190"/>
                  <a:gd name="T112" fmla="*/ 1465 w 1755"/>
                  <a:gd name="T113" fmla="*/ 849 h 3190"/>
                  <a:gd name="T114" fmla="*/ 1493 w 1755"/>
                  <a:gd name="T115" fmla="*/ 744 h 3190"/>
                  <a:gd name="T116" fmla="*/ 1514 w 1755"/>
                  <a:gd name="T117" fmla="*/ 678 h 3190"/>
                  <a:gd name="T118" fmla="*/ 1651 w 1755"/>
                  <a:gd name="T119" fmla="*/ 548 h 3190"/>
                  <a:gd name="T120" fmla="*/ 1741 w 1755"/>
                  <a:gd name="T121" fmla="*/ 448 h 3190"/>
                  <a:gd name="T122" fmla="*/ 1754 w 1755"/>
                  <a:gd name="T123" fmla="*/ 403 h 319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55"/>
                  <a:gd name="T187" fmla="*/ 0 h 3190"/>
                  <a:gd name="T188" fmla="*/ 1755 w 1755"/>
                  <a:gd name="T189" fmla="*/ 3190 h 319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55" h="3190">
                    <a:moveTo>
                      <a:pt x="1747" y="389"/>
                    </a:moveTo>
                    <a:lnTo>
                      <a:pt x="1742" y="384"/>
                    </a:lnTo>
                    <a:lnTo>
                      <a:pt x="1736" y="380"/>
                    </a:lnTo>
                    <a:lnTo>
                      <a:pt x="1730" y="376"/>
                    </a:lnTo>
                    <a:lnTo>
                      <a:pt x="1722" y="375"/>
                    </a:lnTo>
                    <a:lnTo>
                      <a:pt x="1714" y="375"/>
                    </a:lnTo>
                    <a:lnTo>
                      <a:pt x="1705" y="376"/>
                    </a:lnTo>
                    <a:lnTo>
                      <a:pt x="1695" y="380"/>
                    </a:lnTo>
                    <a:lnTo>
                      <a:pt x="1686" y="383"/>
                    </a:lnTo>
                    <a:lnTo>
                      <a:pt x="1666" y="392"/>
                    </a:lnTo>
                    <a:lnTo>
                      <a:pt x="1644" y="403"/>
                    </a:lnTo>
                    <a:lnTo>
                      <a:pt x="1621" y="418"/>
                    </a:lnTo>
                    <a:lnTo>
                      <a:pt x="1599" y="434"/>
                    </a:lnTo>
                    <a:lnTo>
                      <a:pt x="1553" y="466"/>
                    </a:lnTo>
                    <a:lnTo>
                      <a:pt x="1512" y="493"/>
                    </a:lnTo>
                    <a:lnTo>
                      <a:pt x="1493" y="503"/>
                    </a:lnTo>
                    <a:lnTo>
                      <a:pt x="1476" y="511"/>
                    </a:lnTo>
                    <a:lnTo>
                      <a:pt x="1469" y="513"/>
                    </a:lnTo>
                    <a:lnTo>
                      <a:pt x="1462" y="514"/>
                    </a:lnTo>
                    <a:lnTo>
                      <a:pt x="1455" y="513"/>
                    </a:lnTo>
                    <a:lnTo>
                      <a:pt x="1451" y="512"/>
                    </a:lnTo>
                    <a:lnTo>
                      <a:pt x="1446" y="508"/>
                    </a:lnTo>
                    <a:lnTo>
                      <a:pt x="1444" y="503"/>
                    </a:lnTo>
                    <a:lnTo>
                      <a:pt x="1444" y="497"/>
                    </a:lnTo>
                    <a:lnTo>
                      <a:pt x="1445" y="489"/>
                    </a:lnTo>
                    <a:lnTo>
                      <a:pt x="1449" y="480"/>
                    </a:lnTo>
                    <a:lnTo>
                      <a:pt x="1453" y="470"/>
                    </a:lnTo>
                    <a:lnTo>
                      <a:pt x="1459" y="459"/>
                    </a:lnTo>
                    <a:lnTo>
                      <a:pt x="1465" y="446"/>
                    </a:lnTo>
                    <a:lnTo>
                      <a:pt x="1500" y="388"/>
                    </a:lnTo>
                    <a:lnTo>
                      <a:pt x="1541" y="322"/>
                    </a:lnTo>
                    <a:lnTo>
                      <a:pt x="1561" y="289"/>
                    </a:lnTo>
                    <a:lnTo>
                      <a:pt x="1579" y="256"/>
                    </a:lnTo>
                    <a:lnTo>
                      <a:pt x="1587" y="240"/>
                    </a:lnTo>
                    <a:lnTo>
                      <a:pt x="1595" y="225"/>
                    </a:lnTo>
                    <a:lnTo>
                      <a:pt x="1601" y="209"/>
                    </a:lnTo>
                    <a:lnTo>
                      <a:pt x="1606" y="196"/>
                    </a:lnTo>
                    <a:lnTo>
                      <a:pt x="1610" y="182"/>
                    </a:lnTo>
                    <a:lnTo>
                      <a:pt x="1612" y="170"/>
                    </a:lnTo>
                    <a:lnTo>
                      <a:pt x="1614" y="157"/>
                    </a:lnTo>
                    <a:lnTo>
                      <a:pt x="1612" y="147"/>
                    </a:lnTo>
                    <a:lnTo>
                      <a:pt x="1610" y="137"/>
                    </a:lnTo>
                    <a:lnTo>
                      <a:pt x="1605" y="129"/>
                    </a:lnTo>
                    <a:lnTo>
                      <a:pt x="1598" y="123"/>
                    </a:lnTo>
                    <a:lnTo>
                      <a:pt x="1589" y="118"/>
                    </a:lnTo>
                    <a:lnTo>
                      <a:pt x="1578" y="113"/>
                    </a:lnTo>
                    <a:lnTo>
                      <a:pt x="1566" y="111"/>
                    </a:lnTo>
                    <a:lnTo>
                      <a:pt x="1554" y="111"/>
                    </a:lnTo>
                    <a:lnTo>
                      <a:pt x="1543" y="113"/>
                    </a:lnTo>
                    <a:lnTo>
                      <a:pt x="1532" y="117"/>
                    </a:lnTo>
                    <a:lnTo>
                      <a:pt x="1522" y="122"/>
                    </a:lnTo>
                    <a:lnTo>
                      <a:pt x="1511" y="128"/>
                    </a:lnTo>
                    <a:lnTo>
                      <a:pt x="1501" y="136"/>
                    </a:lnTo>
                    <a:lnTo>
                      <a:pt x="1491" y="145"/>
                    </a:lnTo>
                    <a:lnTo>
                      <a:pt x="1481" y="155"/>
                    </a:lnTo>
                    <a:lnTo>
                      <a:pt x="1471" y="166"/>
                    </a:lnTo>
                    <a:lnTo>
                      <a:pt x="1462" y="178"/>
                    </a:lnTo>
                    <a:lnTo>
                      <a:pt x="1444" y="204"/>
                    </a:lnTo>
                    <a:lnTo>
                      <a:pt x="1426" y="231"/>
                    </a:lnTo>
                    <a:lnTo>
                      <a:pt x="1394" y="286"/>
                    </a:lnTo>
                    <a:lnTo>
                      <a:pt x="1365" y="336"/>
                    </a:lnTo>
                    <a:lnTo>
                      <a:pt x="1352" y="356"/>
                    </a:lnTo>
                    <a:lnTo>
                      <a:pt x="1339" y="372"/>
                    </a:lnTo>
                    <a:lnTo>
                      <a:pt x="1333" y="379"/>
                    </a:lnTo>
                    <a:lnTo>
                      <a:pt x="1327" y="383"/>
                    </a:lnTo>
                    <a:lnTo>
                      <a:pt x="1321" y="386"/>
                    </a:lnTo>
                    <a:lnTo>
                      <a:pt x="1316" y="387"/>
                    </a:lnTo>
                    <a:lnTo>
                      <a:pt x="1311" y="386"/>
                    </a:lnTo>
                    <a:lnTo>
                      <a:pt x="1308" y="383"/>
                    </a:lnTo>
                    <a:lnTo>
                      <a:pt x="1305" y="379"/>
                    </a:lnTo>
                    <a:lnTo>
                      <a:pt x="1303" y="371"/>
                    </a:lnTo>
                    <a:lnTo>
                      <a:pt x="1301" y="363"/>
                    </a:lnTo>
                    <a:lnTo>
                      <a:pt x="1301" y="354"/>
                    </a:lnTo>
                    <a:lnTo>
                      <a:pt x="1301" y="343"/>
                    </a:lnTo>
                    <a:lnTo>
                      <a:pt x="1301" y="331"/>
                    </a:lnTo>
                    <a:lnTo>
                      <a:pt x="1308" y="271"/>
                    </a:lnTo>
                    <a:lnTo>
                      <a:pt x="1316" y="203"/>
                    </a:lnTo>
                    <a:lnTo>
                      <a:pt x="1319" y="168"/>
                    </a:lnTo>
                    <a:lnTo>
                      <a:pt x="1323" y="133"/>
                    </a:lnTo>
                    <a:lnTo>
                      <a:pt x="1323" y="117"/>
                    </a:lnTo>
                    <a:lnTo>
                      <a:pt x="1323" y="101"/>
                    </a:lnTo>
                    <a:lnTo>
                      <a:pt x="1321" y="85"/>
                    </a:lnTo>
                    <a:lnTo>
                      <a:pt x="1320" y="71"/>
                    </a:lnTo>
                    <a:lnTo>
                      <a:pt x="1318" y="57"/>
                    </a:lnTo>
                    <a:lnTo>
                      <a:pt x="1316" y="46"/>
                    </a:lnTo>
                    <a:lnTo>
                      <a:pt x="1311" y="34"/>
                    </a:lnTo>
                    <a:lnTo>
                      <a:pt x="1307" y="25"/>
                    </a:lnTo>
                    <a:lnTo>
                      <a:pt x="1300" y="17"/>
                    </a:lnTo>
                    <a:lnTo>
                      <a:pt x="1294" y="9"/>
                    </a:lnTo>
                    <a:lnTo>
                      <a:pt x="1285" y="5"/>
                    </a:lnTo>
                    <a:lnTo>
                      <a:pt x="1276" y="2"/>
                    </a:lnTo>
                    <a:lnTo>
                      <a:pt x="1261" y="0"/>
                    </a:lnTo>
                    <a:lnTo>
                      <a:pt x="1248" y="1"/>
                    </a:lnTo>
                    <a:lnTo>
                      <a:pt x="1236" y="3"/>
                    </a:lnTo>
                    <a:lnTo>
                      <a:pt x="1224" y="8"/>
                    </a:lnTo>
                    <a:lnTo>
                      <a:pt x="1214" y="15"/>
                    </a:lnTo>
                    <a:lnTo>
                      <a:pt x="1206" y="23"/>
                    </a:lnTo>
                    <a:lnTo>
                      <a:pt x="1198" y="33"/>
                    </a:lnTo>
                    <a:lnTo>
                      <a:pt x="1190" y="45"/>
                    </a:lnTo>
                    <a:lnTo>
                      <a:pt x="1183" y="57"/>
                    </a:lnTo>
                    <a:lnTo>
                      <a:pt x="1178" y="71"/>
                    </a:lnTo>
                    <a:lnTo>
                      <a:pt x="1172" y="85"/>
                    </a:lnTo>
                    <a:lnTo>
                      <a:pt x="1168" y="101"/>
                    </a:lnTo>
                    <a:lnTo>
                      <a:pt x="1159" y="134"/>
                    </a:lnTo>
                    <a:lnTo>
                      <a:pt x="1151" y="170"/>
                    </a:lnTo>
                    <a:lnTo>
                      <a:pt x="1144" y="206"/>
                    </a:lnTo>
                    <a:lnTo>
                      <a:pt x="1138" y="241"/>
                    </a:lnTo>
                    <a:lnTo>
                      <a:pt x="1131" y="275"/>
                    </a:lnTo>
                    <a:lnTo>
                      <a:pt x="1122" y="307"/>
                    </a:lnTo>
                    <a:lnTo>
                      <a:pt x="1117" y="320"/>
                    </a:lnTo>
                    <a:lnTo>
                      <a:pt x="1112" y="334"/>
                    </a:lnTo>
                    <a:lnTo>
                      <a:pt x="1106" y="346"/>
                    </a:lnTo>
                    <a:lnTo>
                      <a:pt x="1100" y="357"/>
                    </a:lnTo>
                    <a:lnTo>
                      <a:pt x="1093" y="366"/>
                    </a:lnTo>
                    <a:lnTo>
                      <a:pt x="1085" y="373"/>
                    </a:lnTo>
                    <a:lnTo>
                      <a:pt x="1076" y="380"/>
                    </a:lnTo>
                    <a:lnTo>
                      <a:pt x="1066" y="383"/>
                    </a:lnTo>
                    <a:lnTo>
                      <a:pt x="1063" y="383"/>
                    </a:lnTo>
                    <a:lnTo>
                      <a:pt x="1059" y="381"/>
                    </a:lnTo>
                    <a:lnTo>
                      <a:pt x="1057" y="377"/>
                    </a:lnTo>
                    <a:lnTo>
                      <a:pt x="1055" y="371"/>
                    </a:lnTo>
                    <a:lnTo>
                      <a:pt x="1053" y="355"/>
                    </a:lnTo>
                    <a:lnTo>
                      <a:pt x="1052" y="332"/>
                    </a:lnTo>
                    <a:lnTo>
                      <a:pt x="1053" y="274"/>
                    </a:lnTo>
                    <a:lnTo>
                      <a:pt x="1055" y="206"/>
                    </a:lnTo>
                    <a:lnTo>
                      <a:pt x="1054" y="172"/>
                    </a:lnTo>
                    <a:lnTo>
                      <a:pt x="1053" y="138"/>
                    </a:lnTo>
                    <a:lnTo>
                      <a:pt x="1051" y="123"/>
                    </a:lnTo>
                    <a:lnTo>
                      <a:pt x="1048" y="107"/>
                    </a:lnTo>
                    <a:lnTo>
                      <a:pt x="1046" y="93"/>
                    </a:lnTo>
                    <a:lnTo>
                      <a:pt x="1043" y="79"/>
                    </a:lnTo>
                    <a:lnTo>
                      <a:pt x="1038" y="68"/>
                    </a:lnTo>
                    <a:lnTo>
                      <a:pt x="1034" y="56"/>
                    </a:lnTo>
                    <a:lnTo>
                      <a:pt x="1027" y="47"/>
                    </a:lnTo>
                    <a:lnTo>
                      <a:pt x="1020" y="39"/>
                    </a:lnTo>
                    <a:lnTo>
                      <a:pt x="1014" y="32"/>
                    </a:lnTo>
                    <a:lnTo>
                      <a:pt x="1005" y="28"/>
                    </a:lnTo>
                    <a:lnTo>
                      <a:pt x="995" y="25"/>
                    </a:lnTo>
                    <a:lnTo>
                      <a:pt x="984" y="25"/>
                    </a:lnTo>
                    <a:lnTo>
                      <a:pt x="972" y="26"/>
                    </a:lnTo>
                    <a:lnTo>
                      <a:pt x="962" y="30"/>
                    </a:lnTo>
                    <a:lnTo>
                      <a:pt x="954" y="38"/>
                    </a:lnTo>
                    <a:lnTo>
                      <a:pt x="946" y="46"/>
                    </a:lnTo>
                    <a:lnTo>
                      <a:pt x="938" y="56"/>
                    </a:lnTo>
                    <a:lnTo>
                      <a:pt x="931" y="69"/>
                    </a:lnTo>
                    <a:lnTo>
                      <a:pt x="926" y="82"/>
                    </a:lnTo>
                    <a:lnTo>
                      <a:pt x="920" y="98"/>
                    </a:lnTo>
                    <a:lnTo>
                      <a:pt x="916" y="114"/>
                    </a:lnTo>
                    <a:lnTo>
                      <a:pt x="912" y="132"/>
                    </a:lnTo>
                    <a:lnTo>
                      <a:pt x="908" y="151"/>
                    </a:lnTo>
                    <a:lnTo>
                      <a:pt x="906" y="171"/>
                    </a:lnTo>
                    <a:lnTo>
                      <a:pt x="900" y="212"/>
                    </a:lnTo>
                    <a:lnTo>
                      <a:pt x="897" y="255"/>
                    </a:lnTo>
                    <a:lnTo>
                      <a:pt x="892" y="342"/>
                    </a:lnTo>
                    <a:lnTo>
                      <a:pt x="888" y="422"/>
                    </a:lnTo>
                    <a:lnTo>
                      <a:pt x="886" y="455"/>
                    </a:lnTo>
                    <a:lnTo>
                      <a:pt x="881" y="485"/>
                    </a:lnTo>
                    <a:lnTo>
                      <a:pt x="879" y="496"/>
                    </a:lnTo>
                    <a:lnTo>
                      <a:pt x="876" y="506"/>
                    </a:lnTo>
                    <a:lnTo>
                      <a:pt x="872" y="515"/>
                    </a:lnTo>
                    <a:lnTo>
                      <a:pt x="869" y="521"/>
                    </a:lnTo>
                    <a:lnTo>
                      <a:pt x="864" y="525"/>
                    </a:lnTo>
                    <a:lnTo>
                      <a:pt x="859" y="527"/>
                    </a:lnTo>
                    <a:lnTo>
                      <a:pt x="853" y="528"/>
                    </a:lnTo>
                    <a:lnTo>
                      <a:pt x="848" y="527"/>
                    </a:lnTo>
                    <a:lnTo>
                      <a:pt x="841" y="525"/>
                    </a:lnTo>
                    <a:lnTo>
                      <a:pt x="834" y="521"/>
                    </a:lnTo>
                    <a:lnTo>
                      <a:pt x="826" y="516"/>
                    </a:lnTo>
                    <a:lnTo>
                      <a:pt x="820" y="511"/>
                    </a:lnTo>
                    <a:lnTo>
                      <a:pt x="785" y="478"/>
                    </a:lnTo>
                    <a:lnTo>
                      <a:pt x="748" y="440"/>
                    </a:lnTo>
                    <a:lnTo>
                      <a:pt x="728" y="421"/>
                    </a:lnTo>
                    <a:lnTo>
                      <a:pt x="709" y="403"/>
                    </a:lnTo>
                    <a:lnTo>
                      <a:pt x="699" y="395"/>
                    </a:lnTo>
                    <a:lnTo>
                      <a:pt x="689" y="388"/>
                    </a:lnTo>
                    <a:lnTo>
                      <a:pt x="679" y="381"/>
                    </a:lnTo>
                    <a:lnTo>
                      <a:pt x="669" y="375"/>
                    </a:lnTo>
                    <a:lnTo>
                      <a:pt x="659" y="370"/>
                    </a:lnTo>
                    <a:lnTo>
                      <a:pt x="650" y="367"/>
                    </a:lnTo>
                    <a:lnTo>
                      <a:pt x="640" y="365"/>
                    </a:lnTo>
                    <a:lnTo>
                      <a:pt x="631" y="364"/>
                    </a:lnTo>
                    <a:lnTo>
                      <a:pt x="622" y="365"/>
                    </a:lnTo>
                    <a:lnTo>
                      <a:pt x="613" y="368"/>
                    </a:lnTo>
                    <a:lnTo>
                      <a:pt x="605" y="372"/>
                    </a:lnTo>
                    <a:lnTo>
                      <a:pt x="597" y="379"/>
                    </a:lnTo>
                    <a:lnTo>
                      <a:pt x="589" y="387"/>
                    </a:lnTo>
                    <a:lnTo>
                      <a:pt x="585" y="397"/>
                    </a:lnTo>
                    <a:lnTo>
                      <a:pt x="582" y="408"/>
                    </a:lnTo>
                    <a:lnTo>
                      <a:pt x="581" y="419"/>
                    </a:lnTo>
                    <a:lnTo>
                      <a:pt x="581" y="433"/>
                    </a:lnTo>
                    <a:lnTo>
                      <a:pt x="585" y="446"/>
                    </a:lnTo>
                    <a:lnTo>
                      <a:pt x="588" y="461"/>
                    </a:lnTo>
                    <a:lnTo>
                      <a:pt x="593" y="475"/>
                    </a:lnTo>
                    <a:lnTo>
                      <a:pt x="600" y="492"/>
                    </a:lnTo>
                    <a:lnTo>
                      <a:pt x="608" y="508"/>
                    </a:lnTo>
                    <a:lnTo>
                      <a:pt x="617" y="525"/>
                    </a:lnTo>
                    <a:lnTo>
                      <a:pt x="627" y="542"/>
                    </a:lnTo>
                    <a:lnTo>
                      <a:pt x="649" y="576"/>
                    </a:lnTo>
                    <a:lnTo>
                      <a:pt x="673" y="610"/>
                    </a:lnTo>
                    <a:lnTo>
                      <a:pt x="697" y="644"/>
                    </a:lnTo>
                    <a:lnTo>
                      <a:pt x="722" y="676"/>
                    </a:lnTo>
                    <a:lnTo>
                      <a:pt x="746" y="705"/>
                    </a:lnTo>
                    <a:lnTo>
                      <a:pt x="767" y="730"/>
                    </a:lnTo>
                    <a:lnTo>
                      <a:pt x="801" y="767"/>
                    </a:lnTo>
                    <a:lnTo>
                      <a:pt x="814" y="782"/>
                    </a:lnTo>
                    <a:lnTo>
                      <a:pt x="810" y="845"/>
                    </a:lnTo>
                    <a:lnTo>
                      <a:pt x="779" y="908"/>
                    </a:lnTo>
                    <a:lnTo>
                      <a:pt x="696" y="1073"/>
                    </a:lnTo>
                    <a:lnTo>
                      <a:pt x="578" y="1312"/>
                    </a:lnTo>
                    <a:lnTo>
                      <a:pt x="442" y="1591"/>
                    </a:lnTo>
                    <a:lnTo>
                      <a:pt x="372" y="1736"/>
                    </a:lnTo>
                    <a:lnTo>
                      <a:pt x="302" y="1880"/>
                    </a:lnTo>
                    <a:lnTo>
                      <a:pt x="237" y="2018"/>
                    </a:lnTo>
                    <a:lnTo>
                      <a:pt x="176" y="2147"/>
                    </a:lnTo>
                    <a:lnTo>
                      <a:pt x="124" y="2263"/>
                    </a:lnTo>
                    <a:lnTo>
                      <a:pt x="81" y="2362"/>
                    </a:lnTo>
                    <a:lnTo>
                      <a:pt x="63" y="2403"/>
                    </a:lnTo>
                    <a:lnTo>
                      <a:pt x="49" y="2440"/>
                    </a:lnTo>
                    <a:lnTo>
                      <a:pt x="38" y="2469"/>
                    </a:lnTo>
                    <a:lnTo>
                      <a:pt x="30" y="2492"/>
                    </a:lnTo>
                    <a:lnTo>
                      <a:pt x="27" y="2503"/>
                    </a:lnTo>
                    <a:lnTo>
                      <a:pt x="25" y="2514"/>
                    </a:lnTo>
                    <a:lnTo>
                      <a:pt x="20" y="2524"/>
                    </a:lnTo>
                    <a:lnTo>
                      <a:pt x="17" y="2535"/>
                    </a:lnTo>
                    <a:lnTo>
                      <a:pt x="13" y="2546"/>
                    </a:lnTo>
                    <a:lnTo>
                      <a:pt x="9" y="2556"/>
                    </a:lnTo>
                    <a:lnTo>
                      <a:pt x="5" y="2568"/>
                    </a:lnTo>
                    <a:lnTo>
                      <a:pt x="0" y="2578"/>
                    </a:lnTo>
                    <a:lnTo>
                      <a:pt x="5" y="2593"/>
                    </a:lnTo>
                    <a:lnTo>
                      <a:pt x="11" y="2609"/>
                    </a:lnTo>
                    <a:lnTo>
                      <a:pt x="19" y="2627"/>
                    </a:lnTo>
                    <a:lnTo>
                      <a:pt x="28" y="2646"/>
                    </a:lnTo>
                    <a:lnTo>
                      <a:pt x="39" y="2666"/>
                    </a:lnTo>
                    <a:lnTo>
                      <a:pt x="54" y="2687"/>
                    </a:lnTo>
                    <a:lnTo>
                      <a:pt x="69" y="2710"/>
                    </a:lnTo>
                    <a:lnTo>
                      <a:pt x="87" y="2734"/>
                    </a:lnTo>
                    <a:lnTo>
                      <a:pt x="108" y="2759"/>
                    </a:lnTo>
                    <a:lnTo>
                      <a:pt x="133" y="2785"/>
                    </a:lnTo>
                    <a:lnTo>
                      <a:pt x="160" y="2812"/>
                    </a:lnTo>
                    <a:lnTo>
                      <a:pt x="190" y="2840"/>
                    </a:lnTo>
                    <a:lnTo>
                      <a:pt x="224" y="2868"/>
                    </a:lnTo>
                    <a:lnTo>
                      <a:pt x="261" y="2897"/>
                    </a:lnTo>
                    <a:lnTo>
                      <a:pt x="302" y="2927"/>
                    </a:lnTo>
                    <a:lnTo>
                      <a:pt x="348" y="2958"/>
                    </a:lnTo>
                    <a:lnTo>
                      <a:pt x="392" y="2986"/>
                    </a:lnTo>
                    <a:lnTo>
                      <a:pt x="432" y="3012"/>
                    </a:lnTo>
                    <a:lnTo>
                      <a:pt x="471" y="3035"/>
                    </a:lnTo>
                    <a:lnTo>
                      <a:pt x="508" y="3056"/>
                    </a:lnTo>
                    <a:lnTo>
                      <a:pt x="576" y="3094"/>
                    </a:lnTo>
                    <a:lnTo>
                      <a:pt x="634" y="3124"/>
                    </a:lnTo>
                    <a:lnTo>
                      <a:pt x="685" y="3149"/>
                    </a:lnTo>
                    <a:lnTo>
                      <a:pt x="728" y="3166"/>
                    </a:lnTo>
                    <a:lnTo>
                      <a:pt x="765" y="3181"/>
                    </a:lnTo>
                    <a:lnTo>
                      <a:pt x="795" y="3190"/>
                    </a:lnTo>
                    <a:lnTo>
                      <a:pt x="826" y="3104"/>
                    </a:lnTo>
                    <a:lnTo>
                      <a:pt x="862" y="3001"/>
                    </a:lnTo>
                    <a:lnTo>
                      <a:pt x="901" y="2885"/>
                    </a:lnTo>
                    <a:lnTo>
                      <a:pt x="941" y="2757"/>
                    </a:lnTo>
                    <a:lnTo>
                      <a:pt x="984" y="2621"/>
                    </a:lnTo>
                    <a:lnTo>
                      <a:pt x="1026" y="2479"/>
                    </a:lnTo>
                    <a:lnTo>
                      <a:pt x="1069" y="2336"/>
                    </a:lnTo>
                    <a:lnTo>
                      <a:pt x="1111" y="2192"/>
                    </a:lnTo>
                    <a:lnTo>
                      <a:pt x="1190" y="1919"/>
                    </a:lnTo>
                    <a:lnTo>
                      <a:pt x="1257" y="1682"/>
                    </a:lnTo>
                    <a:lnTo>
                      <a:pt x="1306" y="1504"/>
                    </a:lnTo>
                    <a:lnTo>
                      <a:pt x="1333" y="1410"/>
                    </a:lnTo>
                    <a:lnTo>
                      <a:pt x="1338" y="1384"/>
                    </a:lnTo>
                    <a:lnTo>
                      <a:pt x="1345" y="1354"/>
                    </a:lnTo>
                    <a:lnTo>
                      <a:pt x="1350" y="1321"/>
                    </a:lnTo>
                    <a:lnTo>
                      <a:pt x="1355" y="1288"/>
                    </a:lnTo>
                    <a:lnTo>
                      <a:pt x="1364" y="1216"/>
                    </a:lnTo>
                    <a:lnTo>
                      <a:pt x="1373" y="1145"/>
                    </a:lnTo>
                    <a:lnTo>
                      <a:pt x="1381" y="1076"/>
                    </a:lnTo>
                    <a:lnTo>
                      <a:pt x="1391" y="1016"/>
                    </a:lnTo>
                    <a:lnTo>
                      <a:pt x="1396" y="990"/>
                    </a:lnTo>
                    <a:lnTo>
                      <a:pt x="1402" y="968"/>
                    </a:lnTo>
                    <a:lnTo>
                      <a:pt x="1404" y="959"/>
                    </a:lnTo>
                    <a:lnTo>
                      <a:pt x="1407" y="950"/>
                    </a:lnTo>
                    <a:lnTo>
                      <a:pt x="1411" y="944"/>
                    </a:lnTo>
                    <a:lnTo>
                      <a:pt x="1415" y="938"/>
                    </a:lnTo>
                    <a:lnTo>
                      <a:pt x="1428" y="919"/>
                    </a:lnTo>
                    <a:lnTo>
                      <a:pt x="1440" y="901"/>
                    </a:lnTo>
                    <a:lnTo>
                      <a:pt x="1450" y="884"/>
                    </a:lnTo>
                    <a:lnTo>
                      <a:pt x="1457" y="866"/>
                    </a:lnTo>
                    <a:lnTo>
                      <a:pt x="1465" y="849"/>
                    </a:lnTo>
                    <a:lnTo>
                      <a:pt x="1472" y="833"/>
                    </a:lnTo>
                    <a:lnTo>
                      <a:pt x="1476" y="816"/>
                    </a:lnTo>
                    <a:lnTo>
                      <a:pt x="1481" y="801"/>
                    </a:lnTo>
                    <a:lnTo>
                      <a:pt x="1488" y="771"/>
                    </a:lnTo>
                    <a:lnTo>
                      <a:pt x="1493" y="744"/>
                    </a:lnTo>
                    <a:lnTo>
                      <a:pt x="1498" y="719"/>
                    </a:lnTo>
                    <a:lnTo>
                      <a:pt x="1503" y="698"/>
                    </a:lnTo>
                    <a:lnTo>
                      <a:pt x="1505" y="691"/>
                    </a:lnTo>
                    <a:lnTo>
                      <a:pt x="1509" y="685"/>
                    </a:lnTo>
                    <a:lnTo>
                      <a:pt x="1514" y="678"/>
                    </a:lnTo>
                    <a:lnTo>
                      <a:pt x="1520" y="671"/>
                    </a:lnTo>
                    <a:lnTo>
                      <a:pt x="1536" y="654"/>
                    </a:lnTo>
                    <a:lnTo>
                      <a:pt x="1556" y="635"/>
                    </a:lnTo>
                    <a:lnTo>
                      <a:pt x="1601" y="594"/>
                    </a:lnTo>
                    <a:lnTo>
                      <a:pt x="1651" y="548"/>
                    </a:lnTo>
                    <a:lnTo>
                      <a:pt x="1676" y="525"/>
                    </a:lnTo>
                    <a:lnTo>
                      <a:pt x="1698" y="502"/>
                    </a:lnTo>
                    <a:lnTo>
                      <a:pt x="1718" y="480"/>
                    </a:lnTo>
                    <a:lnTo>
                      <a:pt x="1735" y="459"/>
                    </a:lnTo>
                    <a:lnTo>
                      <a:pt x="1741" y="448"/>
                    </a:lnTo>
                    <a:lnTo>
                      <a:pt x="1746" y="439"/>
                    </a:lnTo>
                    <a:lnTo>
                      <a:pt x="1751" y="429"/>
                    </a:lnTo>
                    <a:lnTo>
                      <a:pt x="1754" y="420"/>
                    </a:lnTo>
                    <a:lnTo>
                      <a:pt x="1755" y="412"/>
                    </a:lnTo>
                    <a:lnTo>
                      <a:pt x="1754" y="403"/>
                    </a:lnTo>
                    <a:lnTo>
                      <a:pt x="1752" y="396"/>
                    </a:lnTo>
                    <a:lnTo>
                      <a:pt x="1747" y="389"/>
                    </a:lnTo>
                    <a:close/>
                  </a:path>
                </a:pathLst>
              </a:custGeom>
              <a:solidFill>
                <a:srgbClr val="F7D1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97"/>
              <p:cNvSpPr>
                <a:spLocks/>
              </p:cNvSpPr>
              <p:nvPr/>
            </p:nvSpPr>
            <p:spPr bwMode="auto">
              <a:xfrm>
                <a:off x="3053" y="2354"/>
                <a:ext cx="420" cy="404"/>
              </a:xfrm>
              <a:custGeom>
                <a:avLst/>
                <a:gdLst>
                  <a:gd name="T0" fmla="*/ 3415 w 3781"/>
                  <a:gd name="T1" fmla="*/ 2836 h 3238"/>
                  <a:gd name="T2" fmla="*/ 3386 w 3781"/>
                  <a:gd name="T3" fmla="*/ 2534 h 3238"/>
                  <a:gd name="T4" fmla="*/ 3372 w 3781"/>
                  <a:gd name="T5" fmla="*/ 2246 h 3238"/>
                  <a:gd name="T6" fmla="*/ 3365 w 3781"/>
                  <a:gd name="T7" fmla="*/ 1975 h 3238"/>
                  <a:gd name="T8" fmla="*/ 3333 w 3781"/>
                  <a:gd name="T9" fmla="*/ 1629 h 3238"/>
                  <a:gd name="T10" fmla="*/ 3329 w 3781"/>
                  <a:gd name="T11" fmla="*/ 1466 h 3238"/>
                  <a:gd name="T12" fmla="*/ 3361 w 3781"/>
                  <a:gd name="T13" fmla="*/ 1366 h 3238"/>
                  <a:gd name="T14" fmla="*/ 3465 w 3781"/>
                  <a:gd name="T15" fmla="*/ 1162 h 3238"/>
                  <a:gd name="T16" fmla="*/ 3530 w 3781"/>
                  <a:gd name="T17" fmla="*/ 1057 h 3238"/>
                  <a:gd name="T18" fmla="*/ 3645 w 3781"/>
                  <a:gd name="T19" fmla="*/ 914 h 3238"/>
                  <a:gd name="T20" fmla="*/ 3717 w 3781"/>
                  <a:gd name="T21" fmla="*/ 838 h 3238"/>
                  <a:gd name="T22" fmla="*/ 3765 w 3781"/>
                  <a:gd name="T23" fmla="*/ 776 h 3238"/>
                  <a:gd name="T24" fmla="*/ 3780 w 3781"/>
                  <a:gd name="T25" fmla="*/ 727 h 3238"/>
                  <a:gd name="T26" fmla="*/ 3778 w 3781"/>
                  <a:gd name="T27" fmla="*/ 693 h 3238"/>
                  <a:gd name="T28" fmla="*/ 3746 w 3781"/>
                  <a:gd name="T29" fmla="*/ 678 h 3238"/>
                  <a:gd name="T30" fmla="*/ 3661 w 3781"/>
                  <a:gd name="T31" fmla="*/ 651 h 3238"/>
                  <a:gd name="T32" fmla="*/ 3505 w 3781"/>
                  <a:gd name="T33" fmla="*/ 578 h 3238"/>
                  <a:gd name="T34" fmla="*/ 3268 w 3781"/>
                  <a:gd name="T35" fmla="*/ 437 h 3238"/>
                  <a:gd name="T36" fmla="*/ 3146 w 3781"/>
                  <a:gd name="T37" fmla="*/ 348 h 3238"/>
                  <a:gd name="T38" fmla="*/ 3054 w 3781"/>
                  <a:gd name="T39" fmla="*/ 266 h 3238"/>
                  <a:gd name="T40" fmla="*/ 2991 w 3781"/>
                  <a:gd name="T41" fmla="*/ 191 h 3238"/>
                  <a:gd name="T42" fmla="*/ 2949 w 3781"/>
                  <a:gd name="T43" fmla="*/ 127 h 3238"/>
                  <a:gd name="T44" fmla="*/ 2915 w 3781"/>
                  <a:gd name="T45" fmla="*/ 34 h 3238"/>
                  <a:gd name="T46" fmla="*/ 2879 w 3781"/>
                  <a:gd name="T47" fmla="*/ 60 h 3238"/>
                  <a:gd name="T48" fmla="*/ 2817 w 3781"/>
                  <a:gd name="T49" fmla="*/ 219 h 3238"/>
                  <a:gd name="T50" fmla="*/ 2763 w 3781"/>
                  <a:gd name="T51" fmla="*/ 347 h 3238"/>
                  <a:gd name="T52" fmla="*/ 2730 w 3781"/>
                  <a:gd name="T53" fmla="*/ 395 h 3238"/>
                  <a:gd name="T54" fmla="*/ 2443 w 3781"/>
                  <a:gd name="T55" fmla="*/ 469 h 3238"/>
                  <a:gd name="T56" fmla="*/ 1800 w 3781"/>
                  <a:gd name="T57" fmla="*/ 631 h 3238"/>
                  <a:gd name="T58" fmla="*/ 1262 w 3781"/>
                  <a:gd name="T59" fmla="*/ 785 h 3238"/>
                  <a:gd name="T60" fmla="*/ 951 w 3781"/>
                  <a:gd name="T61" fmla="*/ 889 h 3238"/>
                  <a:gd name="T62" fmla="*/ 721 w 3781"/>
                  <a:gd name="T63" fmla="*/ 986 h 3238"/>
                  <a:gd name="T64" fmla="*/ 557 w 3781"/>
                  <a:gd name="T65" fmla="*/ 1100 h 3238"/>
                  <a:gd name="T66" fmla="*/ 389 w 3781"/>
                  <a:gd name="T67" fmla="*/ 1253 h 3238"/>
                  <a:gd name="T68" fmla="*/ 278 w 3781"/>
                  <a:gd name="T69" fmla="*/ 1382 h 3238"/>
                  <a:gd name="T70" fmla="*/ 212 w 3781"/>
                  <a:gd name="T71" fmla="*/ 1479 h 3238"/>
                  <a:gd name="T72" fmla="*/ 155 w 3781"/>
                  <a:gd name="T73" fmla="*/ 1585 h 3238"/>
                  <a:gd name="T74" fmla="*/ 106 w 3781"/>
                  <a:gd name="T75" fmla="*/ 1701 h 3238"/>
                  <a:gd name="T76" fmla="*/ 53 w 3781"/>
                  <a:gd name="T77" fmla="*/ 1877 h 3238"/>
                  <a:gd name="T78" fmla="*/ 15 w 3781"/>
                  <a:gd name="T79" fmla="*/ 2064 h 3238"/>
                  <a:gd name="T80" fmla="*/ 1 w 3781"/>
                  <a:gd name="T81" fmla="*/ 2210 h 3238"/>
                  <a:gd name="T82" fmla="*/ 1 w 3781"/>
                  <a:gd name="T83" fmla="*/ 2392 h 3238"/>
                  <a:gd name="T84" fmla="*/ 7 w 3781"/>
                  <a:gd name="T85" fmla="*/ 2517 h 3238"/>
                  <a:gd name="T86" fmla="*/ 24 w 3781"/>
                  <a:gd name="T87" fmla="*/ 2645 h 3238"/>
                  <a:gd name="T88" fmla="*/ 48 w 3781"/>
                  <a:gd name="T89" fmla="*/ 2765 h 3238"/>
                  <a:gd name="T90" fmla="*/ 78 w 3781"/>
                  <a:gd name="T91" fmla="*/ 2865 h 3238"/>
                  <a:gd name="T92" fmla="*/ 175 w 3781"/>
                  <a:gd name="T93" fmla="*/ 3100 h 3238"/>
                  <a:gd name="T94" fmla="*/ 234 w 3781"/>
                  <a:gd name="T95" fmla="*/ 3238 h 323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781"/>
                  <a:gd name="T145" fmla="*/ 0 h 3238"/>
                  <a:gd name="T146" fmla="*/ 3781 w 3781"/>
                  <a:gd name="T147" fmla="*/ 3238 h 323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781" h="3238">
                    <a:moveTo>
                      <a:pt x="3437" y="2994"/>
                    </a:moveTo>
                    <a:lnTo>
                      <a:pt x="3433" y="2974"/>
                    </a:lnTo>
                    <a:lnTo>
                      <a:pt x="3426" y="2920"/>
                    </a:lnTo>
                    <a:lnTo>
                      <a:pt x="3415" y="2836"/>
                    </a:lnTo>
                    <a:lnTo>
                      <a:pt x="3403" y="2728"/>
                    </a:lnTo>
                    <a:lnTo>
                      <a:pt x="3397" y="2666"/>
                    </a:lnTo>
                    <a:lnTo>
                      <a:pt x="3392" y="2602"/>
                    </a:lnTo>
                    <a:lnTo>
                      <a:pt x="3386" y="2534"/>
                    </a:lnTo>
                    <a:lnTo>
                      <a:pt x="3381" y="2464"/>
                    </a:lnTo>
                    <a:lnTo>
                      <a:pt x="3376" y="2392"/>
                    </a:lnTo>
                    <a:lnTo>
                      <a:pt x="3374" y="2319"/>
                    </a:lnTo>
                    <a:lnTo>
                      <a:pt x="3372" y="2246"/>
                    </a:lnTo>
                    <a:lnTo>
                      <a:pt x="3371" y="2174"/>
                    </a:lnTo>
                    <a:lnTo>
                      <a:pt x="3370" y="2104"/>
                    </a:lnTo>
                    <a:lnTo>
                      <a:pt x="3368" y="2037"/>
                    </a:lnTo>
                    <a:lnTo>
                      <a:pt x="3365" y="1975"/>
                    </a:lnTo>
                    <a:lnTo>
                      <a:pt x="3361" y="1916"/>
                    </a:lnTo>
                    <a:lnTo>
                      <a:pt x="3352" y="1808"/>
                    </a:lnTo>
                    <a:lnTo>
                      <a:pt x="3342" y="1712"/>
                    </a:lnTo>
                    <a:lnTo>
                      <a:pt x="3333" y="1629"/>
                    </a:lnTo>
                    <a:lnTo>
                      <a:pt x="3327" y="1556"/>
                    </a:lnTo>
                    <a:lnTo>
                      <a:pt x="3326" y="1524"/>
                    </a:lnTo>
                    <a:lnTo>
                      <a:pt x="3327" y="1494"/>
                    </a:lnTo>
                    <a:lnTo>
                      <a:pt x="3329" y="1466"/>
                    </a:lnTo>
                    <a:lnTo>
                      <a:pt x="3333" y="1441"/>
                    </a:lnTo>
                    <a:lnTo>
                      <a:pt x="3338" y="1420"/>
                    </a:lnTo>
                    <a:lnTo>
                      <a:pt x="3348" y="1395"/>
                    </a:lnTo>
                    <a:lnTo>
                      <a:pt x="3361" y="1366"/>
                    </a:lnTo>
                    <a:lnTo>
                      <a:pt x="3379" y="1329"/>
                    </a:lnTo>
                    <a:lnTo>
                      <a:pt x="3401" y="1285"/>
                    </a:lnTo>
                    <a:lnTo>
                      <a:pt x="3430" y="1230"/>
                    </a:lnTo>
                    <a:lnTo>
                      <a:pt x="3465" y="1162"/>
                    </a:lnTo>
                    <a:lnTo>
                      <a:pt x="3508" y="1081"/>
                    </a:lnTo>
                    <a:lnTo>
                      <a:pt x="3511" y="1083"/>
                    </a:lnTo>
                    <a:lnTo>
                      <a:pt x="3516" y="1076"/>
                    </a:lnTo>
                    <a:lnTo>
                      <a:pt x="3530" y="1057"/>
                    </a:lnTo>
                    <a:lnTo>
                      <a:pt x="3551" y="1028"/>
                    </a:lnTo>
                    <a:lnTo>
                      <a:pt x="3579" y="993"/>
                    </a:lnTo>
                    <a:lnTo>
                      <a:pt x="3610" y="954"/>
                    </a:lnTo>
                    <a:lnTo>
                      <a:pt x="3645" y="914"/>
                    </a:lnTo>
                    <a:lnTo>
                      <a:pt x="3663" y="893"/>
                    </a:lnTo>
                    <a:lnTo>
                      <a:pt x="3682" y="874"/>
                    </a:lnTo>
                    <a:lnTo>
                      <a:pt x="3700" y="855"/>
                    </a:lnTo>
                    <a:lnTo>
                      <a:pt x="3717" y="838"/>
                    </a:lnTo>
                    <a:lnTo>
                      <a:pt x="3733" y="822"/>
                    </a:lnTo>
                    <a:lnTo>
                      <a:pt x="3746" y="807"/>
                    </a:lnTo>
                    <a:lnTo>
                      <a:pt x="3756" y="791"/>
                    </a:lnTo>
                    <a:lnTo>
                      <a:pt x="3765" y="776"/>
                    </a:lnTo>
                    <a:lnTo>
                      <a:pt x="3772" y="763"/>
                    </a:lnTo>
                    <a:lnTo>
                      <a:pt x="3775" y="750"/>
                    </a:lnTo>
                    <a:lnTo>
                      <a:pt x="3779" y="738"/>
                    </a:lnTo>
                    <a:lnTo>
                      <a:pt x="3780" y="727"/>
                    </a:lnTo>
                    <a:lnTo>
                      <a:pt x="3781" y="717"/>
                    </a:lnTo>
                    <a:lnTo>
                      <a:pt x="3780" y="708"/>
                    </a:lnTo>
                    <a:lnTo>
                      <a:pt x="3779" y="701"/>
                    </a:lnTo>
                    <a:lnTo>
                      <a:pt x="3778" y="693"/>
                    </a:lnTo>
                    <a:lnTo>
                      <a:pt x="3774" y="684"/>
                    </a:lnTo>
                    <a:lnTo>
                      <a:pt x="3773" y="681"/>
                    </a:lnTo>
                    <a:lnTo>
                      <a:pt x="3767" y="681"/>
                    </a:lnTo>
                    <a:lnTo>
                      <a:pt x="3746" y="678"/>
                    </a:lnTo>
                    <a:lnTo>
                      <a:pt x="3731" y="674"/>
                    </a:lnTo>
                    <a:lnTo>
                      <a:pt x="3712" y="668"/>
                    </a:lnTo>
                    <a:lnTo>
                      <a:pt x="3688" y="661"/>
                    </a:lnTo>
                    <a:lnTo>
                      <a:pt x="3661" y="651"/>
                    </a:lnTo>
                    <a:lnTo>
                      <a:pt x="3629" y="638"/>
                    </a:lnTo>
                    <a:lnTo>
                      <a:pt x="3593" y="622"/>
                    </a:lnTo>
                    <a:lnTo>
                      <a:pt x="3551" y="602"/>
                    </a:lnTo>
                    <a:lnTo>
                      <a:pt x="3505" y="578"/>
                    </a:lnTo>
                    <a:lnTo>
                      <a:pt x="3453" y="550"/>
                    </a:lnTo>
                    <a:lnTo>
                      <a:pt x="3397" y="518"/>
                    </a:lnTo>
                    <a:lnTo>
                      <a:pt x="3335" y="480"/>
                    </a:lnTo>
                    <a:lnTo>
                      <a:pt x="3268" y="437"/>
                    </a:lnTo>
                    <a:lnTo>
                      <a:pt x="3234" y="414"/>
                    </a:lnTo>
                    <a:lnTo>
                      <a:pt x="3202" y="392"/>
                    </a:lnTo>
                    <a:lnTo>
                      <a:pt x="3172" y="370"/>
                    </a:lnTo>
                    <a:lnTo>
                      <a:pt x="3146" y="348"/>
                    </a:lnTo>
                    <a:lnTo>
                      <a:pt x="3120" y="326"/>
                    </a:lnTo>
                    <a:lnTo>
                      <a:pt x="3095" y="306"/>
                    </a:lnTo>
                    <a:lnTo>
                      <a:pt x="3074" y="286"/>
                    </a:lnTo>
                    <a:lnTo>
                      <a:pt x="3054" y="266"/>
                    </a:lnTo>
                    <a:lnTo>
                      <a:pt x="3036" y="246"/>
                    </a:lnTo>
                    <a:lnTo>
                      <a:pt x="3020" y="228"/>
                    </a:lnTo>
                    <a:lnTo>
                      <a:pt x="3004" y="209"/>
                    </a:lnTo>
                    <a:lnTo>
                      <a:pt x="2991" y="191"/>
                    </a:lnTo>
                    <a:lnTo>
                      <a:pt x="2978" y="175"/>
                    </a:lnTo>
                    <a:lnTo>
                      <a:pt x="2967" y="158"/>
                    </a:lnTo>
                    <a:lnTo>
                      <a:pt x="2958" y="142"/>
                    </a:lnTo>
                    <a:lnTo>
                      <a:pt x="2949" y="127"/>
                    </a:lnTo>
                    <a:lnTo>
                      <a:pt x="2936" y="99"/>
                    </a:lnTo>
                    <a:lnTo>
                      <a:pt x="2926" y="74"/>
                    </a:lnTo>
                    <a:lnTo>
                      <a:pt x="2919" y="53"/>
                    </a:lnTo>
                    <a:lnTo>
                      <a:pt x="2915" y="34"/>
                    </a:lnTo>
                    <a:lnTo>
                      <a:pt x="2912" y="9"/>
                    </a:lnTo>
                    <a:lnTo>
                      <a:pt x="2912" y="0"/>
                    </a:lnTo>
                    <a:lnTo>
                      <a:pt x="2896" y="28"/>
                    </a:lnTo>
                    <a:lnTo>
                      <a:pt x="2879" y="60"/>
                    </a:lnTo>
                    <a:lnTo>
                      <a:pt x="2863" y="96"/>
                    </a:lnTo>
                    <a:lnTo>
                      <a:pt x="2848" y="135"/>
                    </a:lnTo>
                    <a:lnTo>
                      <a:pt x="2832" y="176"/>
                    </a:lnTo>
                    <a:lnTo>
                      <a:pt x="2817" y="219"/>
                    </a:lnTo>
                    <a:lnTo>
                      <a:pt x="2802" y="264"/>
                    </a:lnTo>
                    <a:lnTo>
                      <a:pt x="2789" y="310"/>
                    </a:lnTo>
                    <a:lnTo>
                      <a:pt x="2775" y="329"/>
                    </a:lnTo>
                    <a:lnTo>
                      <a:pt x="2763" y="347"/>
                    </a:lnTo>
                    <a:lnTo>
                      <a:pt x="2752" y="364"/>
                    </a:lnTo>
                    <a:lnTo>
                      <a:pt x="2743" y="376"/>
                    </a:lnTo>
                    <a:lnTo>
                      <a:pt x="2735" y="388"/>
                    </a:lnTo>
                    <a:lnTo>
                      <a:pt x="2730" y="395"/>
                    </a:lnTo>
                    <a:lnTo>
                      <a:pt x="2726" y="400"/>
                    </a:lnTo>
                    <a:lnTo>
                      <a:pt x="2725" y="402"/>
                    </a:lnTo>
                    <a:lnTo>
                      <a:pt x="2648" y="420"/>
                    </a:lnTo>
                    <a:lnTo>
                      <a:pt x="2443" y="469"/>
                    </a:lnTo>
                    <a:lnTo>
                      <a:pt x="2304" y="502"/>
                    </a:lnTo>
                    <a:lnTo>
                      <a:pt x="2148" y="542"/>
                    </a:lnTo>
                    <a:lnTo>
                      <a:pt x="1977" y="584"/>
                    </a:lnTo>
                    <a:lnTo>
                      <a:pt x="1800" y="631"/>
                    </a:lnTo>
                    <a:lnTo>
                      <a:pt x="1618" y="681"/>
                    </a:lnTo>
                    <a:lnTo>
                      <a:pt x="1437" y="732"/>
                    </a:lnTo>
                    <a:lnTo>
                      <a:pt x="1349" y="759"/>
                    </a:lnTo>
                    <a:lnTo>
                      <a:pt x="1262" y="785"/>
                    </a:lnTo>
                    <a:lnTo>
                      <a:pt x="1180" y="811"/>
                    </a:lnTo>
                    <a:lnTo>
                      <a:pt x="1100" y="837"/>
                    </a:lnTo>
                    <a:lnTo>
                      <a:pt x="1023" y="863"/>
                    </a:lnTo>
                    <a:lnTo>
                      <a:pt x="951" y="889"/>
                    </a:lnTo>
                    <a:lnTo>
                      <a:pt x="884" y="914"/>
                    </a:lnTo>
                    <a:lnTo>
                      <a:pt x="823" y="939"/>
                    </a:lnTo>
                    <a:lnTo>
                      <a:pt x="769" y="963"/>
                    </a:lnTo>
                    <a:lnTo>
                      <a:pt x="721" y="986"/>
                    </a:lnTo>
                    <a:lnTo>
                      <a:pt x="679" y="1008"/>
                    </a:lnTo>
                    <a:lnTo>
                      <a:pt x="647" y="1030"/>
                    </a:lnTo>
                    <a:lnTo>
                      <a:pt x="601" y="1064"/>
                    </a:lnTo>
                    <a:lnTo>
                      <a:pt x="557" y="1100"/>
                    </a:lnTo>
                    <a:lnTo>
                      <a:pt x="513" y="1136"/>
                    </a:lnTo>
                    <a:lnTo>
                      <a:pt x="471" y="1174"/>
                    </a:lnTo>
                    <a:lnTo>
                      <a:pt x="430" y="1212"/>
                    </a:lnTo>
                    <a:lnTo>
                      <a:pt x="389" y="1253"/>
                    </a:lnTo>
                    <a:lnTo>
                      <a:pt x="350" y="1294"/>
                    </a:lnTo>
                    <a:lnTo>
                      <a:pt x="314" y="1337"/>
                    </a:lnTo>
                    <a:lnTo>
                      <a:pt x="296" y="1360"/>
                    </a:lnTo>
                    <a:lnTo>
                      <a:pt x="278" y="1382"/>
                    </a:lnTo>
                    <a:lnTo>
                      <a:pt x="261" y="1405"/>
                    </a:lnTo>
                    <a:lnTo>
                      <a:pt x="245" y="1429"/>
                    </a:lnTo>
                    <a:lnTo>
                      <a:pt x="228" y="1454"/>
                    </a:lnTo>
                    <a:lnTo>
                      <a:pt x="212" y="1479"/>
                    </a:lnTo>
                    <a:lnTo>
                      <a:pt x="198" y="1504"/>
                    </a:lnTo>
                    <a:lnTo>
                      <a:pt x="183" y="1530"/>
                    </a:lnTo>
                    <a:lnTo>
                      <a:pt x="169" y="1557"/>
                    </a:lnTo>
                    <a:lnTo>
                      <a:pt x="155" y="1585"/>
                    </a:lnTo>
                    <a:lnTo>
                      <a:pt x="142" y="1613"/>
                    </a:lnTo>
                    <a:lnTo>
                      <a:pt x="130" y="1641"/>
                    </a:lnTo>
                    <a:lnTo>
                      <a:pt x="117" y="1670"/>
                    </a:lnTo>
                    <a:lnTo>
                      <a:pt x="106" y="1701"/>
                    </a:lnTo>
                    <a:lnTo>
                      <a:pt x="95" y="1732"/>
                    </a:lnTo>
                    <a:lnTo>
                      <a:pt x="85" y="1763"/>
                    </a:lnTo>
                    <a:lnTo>
                      <a:pt x="67" y="1822"/>
                    </a:lnTo>
                    <a:lnTo>
                      <a:pt x="53" y="1877"/>
                    </a:lnTo>
                    <a:lnTo>
                      <a:pt x="41" y="1929"/>
                    </a:lnTo>
                    <a:lnTo>
                      <a:pt x="29" y="1977"/>
                    </a:lnTo>
                    <a:lnTo>
                      <a:pt x="22" y="2022"/>
                    </a:lnTo>
                    <a:lnTo>
                      <a:pt x="15" y="2064"/>
                    </a:lnTo>
                    <a:lnTo>
                      <a:pt x="9" y="2104"/>
                    </a:lnTo>
                    <a:lnTo>
                      <a:pt x="6" y="2141"/>
                    </a:lnTo>
                    <a:lnTo>
                      <a:pt x="3" y="2177"/>
                    </a:lnTo>
                    <a:lnTo>
                      <a:pt x="1" y="2210"/>
                    </a:lnTo>
                    <a:lnTo>
                      <a:pt x="0" y="2242"/>
                    </a:lnTo>
                    <a:lnTo>
                      <a:pt x="0" y="2273"/>
                    </a:lnTo>
                    <a:lnTo>
                      <a:pt x="0" y="2333"/>
                    </a:lnTo>
                    <a:lnTo>
                      <a:pt x="1" y="2392"/>
                    </a:lnTo>
                    <a:lnTo>
                      <a:pt x="1" y="2422"/>
                    </a:lnTo>
                    <a:lnTo>
                      <a:pt x="3" y="2452"/>
                    </a:lnTo>
                    <a:lnTo>
                      <a:pt x="5" y="2484"/>
                    </a:lnTo>
                    <a:lnTo>
                      <a:pt x="7" y="2517"/>
                    </a:lnTo>
                    <a:lnTo>
                      <a:pt x="10" y="2549"/>
                    </a:lnTo>
                    <a:lnTo>
                      <a:pt x="14" y="2581"/>
                    </a:lnTo>
                    <a:lnTo>
                      <a:pt x="18" y="2613"/>
                    </a:lnTo>
                    <a:lnTo>
                      <a:pt x="24" y="2645"/>
                    </a:lnTo>
                    <a:lnTo>
                      <a:pt x="29" y="2677"/>
                    </a:lnTo>
                    <a:lnTo>
                      <a:pt x="35" y="2707"/>
                    </a:lnTo>
                    <a:lnTo>
                      <a:pt x="42" y="2737"/>
                    </a:lnTo>
                    <a:lnTo>
                      <a:pt x="48" y="2765"/>
                    </a:lnTo>
                    <a:lnTo>
                      <a:pt x="55" y="2793"/>
                    </a:lnTo>
                    <a:lnTo>
                      <a:pt x="63" y="2818"/>
                    </a:lnTo>
                    <a:lnTo>
                      <a:pt x="71" y="2842"/>
                    </a:lnTo>
                    <a:lnTo>
                      <a:pt x="78" y="2865"/>
                    </a:lnTo>
                    <a:lnTo>
                      <a:pt x="100" y="2918"/>
                    </a:lnTo>
                    <a:lnTo>
                      <a:pt x="124" y="2977"/>
                    </a:lnTo>
                    <a:lnTo>
                      <a:pt x="150" y="3039"/>
                    </a:lnTo>
                    <a:lnTo>
                      <a:pt x="175" y="3100"/>
                    </a:lnTo>
                    <a:lnTo>
                      <a:pt x="199" y="3154"/>
                    </a:lnTo>
                    <a:lnTo>
                      <a:pt x="218" y="3197"/>
                    </a:lnTo>
                    <a:lnTo>
                      <a:pt x="230" y="3228"/>
                    </a:lnTo>
                    <a:lnTo>
                      <a:pt x="234" y="3238"/>
                    </a:lnTo>
                    <a:lnTo>
                      <a:pt x="3437" y="2994"/>
                    </a:lnTo>
                    <a:close/>
                  </a:path>
                </a:pathLst>
              </a:custGeom>
              <a:solidFill>
                <a:srgbClr val="5DF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98"/>
              <p:cNvSpPr>
                <a:spLocks/>
              </p:cNvSpPr>
              <p:nvPr/>
            </p:nvSpPr>
            <p:spPr bwMode="auto">
              <a:xfrm>
                <a:off x="3193" y="2452"/>
                <a:ext cx="132" cy="70"/>
              </a:xfrm>
              <a:custGeom>
                <a:avLst/>
                <a:gdLst>
                  <a:gd name="T0" fmla="*/ 0 w 1188"/>
                  <a:gd name="T1" fmla="*/ 0 h 560"/>
                  <a:gd name="T2" fmla="*/ 74 w 1188"/>
                  <a:gd name="T3" fmla="*/ 323 h 560"/>
                  <a:gd name="T4" fmla="*/ 103 w 1188"/>
                  <a:gd name="T5" fmla="*/ 335 h 560"/>
                  <a:gd name="T6" fmla="*/ 179 w 1188"/>
                  <a:gd name="T7" fmla="*/ 364 h 560"/>
                  <a:gd name="T8" fmla="*/ 288 w 1188"/>
                  <a:gd name="T9" fmla="*/ 404 h 560"/>
                  <a:gd name="T10" fmla="*/ 419 w 1188"/>
                  <a:gd name="T11" fmla="*/ 450 h 560"/>
                  <a:gd name="T12" fmla="*/ 487 w 1188"/>
                  <a:gd name="T13" fmla="*/ 474 h 560"/>
                  <a:gd name="T14" fmla="*/ 555 w 1188"/>
                  <a:gd name="T15" fmla="*/ 496 h 560"/>
                  <a:gd name="T16" fmla="*/ 621 w 1188"/>
                  <a:gd name="T17" fmla="*/ 515 h 560"/>
                  <a:gd name="T18" fmla="*/ 683 w 1188"/>
                  <a:gd name="T19" fmla="*/ 533 h 560"/>
                  <a:gd name="T20" fmla="*/ 712 w 1188"/>
                  <a:gd name="T21" fmla="*/ 540 h 560"/>
                  <a:gd name="T22" fmla="*/ 740 w 1188"/>
                  <a:gd name="T23" fmla="*/ 547 h 560"/>
                  <a:gd name="T24" fmla="*/ 766 w 1188"/>
                  <a:gd name="T25" fmla="*/ 552 h 560"/>
                  <a:gd name="T26" fmla="*/ 789 w 1188"/>
                  <a:gd name="T27" fmla="*/ 556 h 560"/>
                  <a:gd name="T28" fmla="*/ 811 w 1188"/>
                  <a:gd name="T29" fmla="*/ 559 h 560"/>
                  <a:gd name="T30" fmla="*/ 830 w 1188"/>
                  <a:gd name="T31" fmla="*/ 560 h 560"/>
                  <a:gd name="T32" fmla="*/ 847 w 1188"/>
                  <a:gd name="T33" fmla="*/ 560 h 560"/>
                  <a:gd name="T34" fmla="*/ 860 w 1188"/>
                  <a:gd name="T35" fmla="*/ 558 h 560"/>
                  <a:gd name="T36" fmla="*/ 873 w 1188"/>
                  <a:gd name="T37" fmla="*/ 555 h 560"/>
                  <a:gd name="T38" fmla="*/ 886 w 1188"/>
                  <a:gd name="T39" fmla="*/ 551 h 560"/>
                  <a:gd name="T40" fmla="*/ 899 w 1188"/>
                  <a:gd name="T41" fmla="*/ 544 h 560"/>
                  <a:gd name="T42" fmla="*/ 913 w 1188"/>
                  <a:gd name="T43" fmla="*/ 536 h 560"/>
                  <a:gd name="T44" fmla="*/ 926 w 1188"/>
                  <a:gd name="T45" fmla="*/ 528 h 560"/>
                  <a:gd name="T46" fmla="*/ 940 w 1188"/>
                  <a:gd name="T47" fmla="*/ 517 h 560"/>
                  <a:gd name="T48" fmla="*/ 953 w 1188"/>
                  <a:gd name="T49" fmla="*/ 506 h 560"/>
                  <a:gd name="T50" fmla="*/ 967 w 1188"/>
                  <a:gd name="T51" fmla="*/ 495 h 560"/>
                  <a:gd name="T52" fmla="*/ 995 w 1188"/>
                  <a:gd name="T53" fmla="*/ 468 h 560"/>
                  <a:gd name="T54" fmla="*/ 1022 w 1188"/>
                  <a:gd name="T55" fmla="*/ 440 h 560"/>
                  <a:gd name="T56" fmla="*/ 1049 w 1188"/>
                  <a:gd name="T57" fmla="*/ 409 h 560"/>
                  <a:gd name="T58" fmla="*/ 1073 w 1188"/>
                  <a:gd name="T59" fmla="*/ 378 h 560"/>
                  <a:gd name="T60" fmla="*/ 1119 w 1188"/>
                  <a:gd name="T61" fmla="*/ 319 h 560"/>
                  <a:gd name="T62" fmla="*/ 1156 w 1188"/>
                  <a:gd name="T63" fmla="*/ 268 h 560"/>
                  <a:gd name="T64" fmla="*/ 1179 w 1188"/>
                  <a:gd name="T65" fmla="*/ 232 h 560"/>
                  <a:gd name="T66" fmla="*/ 1188 w 1188"/>
                  <a:gd name="T67" fmla="*/ 218 h 560"/>
                  <a:gd name="T68" fmla="*/ 1141 w 1188"/>
                  <a:gd name="T69" fmla="*/ 79 h 560"/>
                  <a:gd name="T70" fmla="*/ 0 w 1188"/>
                  <a:gd name="T71" fmla="*/ 0 h 56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88"/>
                  <a:gd name="T109" fmla="*/ 0 h 560"/>
                  <a:gd name="T110" fmla="*/ 1188 w 1188"/>
                  <a:gd name="T111" fmla="*/ 560 h 56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88" h="560">
                    <a:moveTo>
                      <a:pt x="0" y="0"/>
                    </a:moveTo>
                    <a:lnTo>
                      <a:pt x="74" y="323"/>
                    </a:lnTo>
                    <a:lnTo>
                      <a:pt x="103" y="335"/>
                    </a:lnTo>
                    <a:lnTo>
                      <a:pt x="179" y="364"/>
                    </a:lnTo>
                    <a:lnTo>
                      <a:pt x="288" y="404"/>
                    </a:lnTo>
                    <a:lnTo>
                      <a:pt x="419" y="450"/>
                    </a:lnTo>
                    <a:lnTo>
                      <a:pt x="487" y="474"/>
                    </a:lnTo>
                    <a:lnTo>
                      <a:pt x="555" y="496"/>
                    </a:lnTo>
                    <a:lnTo>
                      <a:pt x="621" y="515"/>
                    </a:lnTo>
                    <a:lnTo>
                      <a:pt x="683" y="533"/>
                    </a:lnTo>
                    <a:lnTo>
                      <a:pt x="712" y="540"/>
                    </a:lnTo>
                    <a:lnTo>
                      <a:pt x="740" y="547"/>
                    </a:lnTo>
                    <a:lnTo>
                      <a:pt x="766" y="552"/>
                    </a:lnTo>
                    <a:lnTo>
                      <a:pt x="789" y="556"/>
                    </a:lnTo>
                    <a:lnTo>
                      <a:pt x="811" y="559"/>
                    </a:lnTo>
                    <a:lnTo>
                      <a:pt x="830" y="560"/>
                    </a:lnTo>
                    <a:lnTo>
                      <a:pt x="847" y="560"/>
                    </a:lnTo>
                    <a:lnTo>
                      <a:pt x="860" y="558"/>
                    </a:lnTo>
                    <a:lnTo>
                      <a:pt x="873" y="555"/>
                    </a:lnTo>
                    <a:lnTo>
                      <a:pt x="886" y="551"/>
                    </a:lnTo>
                    <a:lnTo>
                      <a:pt x="899" y="544"/>
                    </a:lnTo>
                    <a:lnTo>
                      <a:pt x="913" y="536"/>
                    </a:lnTo>
                    <a:lnTo>
                      <a:pt x="926" y="528"/>
                    </a:lnTo>
                    <a:lnTo>
                      <a:pt x="940" y="517"/>
                    </a:lnTo>
                    <a:lnTo>
                      <a:pt x="953" y="506"/>
                    </a:lnTo>
                    <a:lnTo>
                      <a:pt x="967" y="495"/>
                    </a:lnTo>
                    <a:lnTo>
                      <a:pt x="995" y="468"/>
                    </a:lnTo>
                    <a:lnTo>
                      <a:pt x="1022" y="440"/>
                    </a:lnTo>
                    <a:lnTo>
                      <a:pt x="1049" y="409"/>
                    </a:lnTo>
                    <a:lnTo>
                      <a:pt x="1073" y="378"/>
                    </a:lnTo>
                    <a:lnTo>
                      <a:pt x="1119" y="319"/>
                    </a:lnTo>
                    <a:lnTo>
                      <a:pt x="1156" y="268"/>
                    </a:lnTo>
                    <a:lnTo>
                      <a:pt x="1179" y="232"/>
                    </a:lnTo>
                    <a:lnTo>
                      <a:pt x="1188" y="218"/>
                    </a:lnTo>
                    <a:lnTo>
                      <a:pt x="1141" y="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93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99"/>
              <p:cNvSpPr>
                <a:spLocks/>
              </p:cNvSpPr>
              <p:nvPr/>
            </p:nvSpPr>
            <p:spPr bwMode="auto">
              <a:xfrm>
                <a:off x="3154" y="2439"/>
                <a:ext cx="129" cy="128"/>
              </a:xfrm>
              <a:custGeom>
                <a:avLst/>
                <a:gdLst>
                  <a:gd name="T0" fmla="*/ 305 w 1164"/>
                  <a:gd name="T1" fmla="*/ 16 h 1029"/>
                  <a:gd name="T2" fmla="*/ 409 w 1164"/>
                  <a:gd name="T3" fmla="*/ 125 h 1029"/>
                  <a:gd name="T4" fmla="*/ 527 w 1164"/>
                  <a:gd name="T5" fmla="*/ 241 h 1029"/>
                  <a:gd name="T6" fmla="*/ 613 w 1164"/>
                  <a:gd name="T7" fmla="*/ 322 h 1029"/>
                  <a:gd name="T8" fmla="*/ 698 w 1164"/>
                  <a:gd name="T9" fmla="*/ 397 h 1029"/>
                  <a:gd name="T10" fmla="*/ 757 w 1164"/>
                  <a:gd name="T11" fmla="*/ 444 h 1029"/>
                  <a:gd name="T12" fmla="*/ 791 w 1164"/>
                  <a:gd name="T13" fmla="*/ 470 h 1029"/>
                  <a:gd name="T14" fmla="*/ 872 w 1164"/>
                  <a:gd name="T15" fmla="*/ 519 h 1029"/>
                  <a:gd name="T16" fmla="*/ 994 w 1164"/>
                  <a:gd name="T17" fmla="*/ 590 h 1029"/>
                  <a:gd name="T18" fmla="*/ 1096 w 1164"/>
                  <a:gd name="T19" fmla="*/ 645 h 1029"/>
                  <a:gd name="T20" fmla="*/ 1155 w 1164"/>
                  <a:gd name="T21" fmla="*/ 677 h 1029"/>
                  <a:gd name="T22" fmla="*/ 1151 w 1164"/>
                  <a:gd name="T23" fmla="*/ 698 h 1029"/>
                  <a:gd name="T24" fmla="*/ 1091 w 1164"/>
                  <a:gd name="T25" fmla="*/ 774 h 1029"/>
                  <a:gd name="T26" fmla="*/ 1031 w 1164"/>
                  <a:gd name="T27" fmla="*/ 842 h 1029"/>
                  <a:gd name="T28" fmla="*/ 980 w 1164"/>
                  <a:gd name="T29" fmla="*/ 895 h 1029"/>
                  <a:gd name="T30" fmla="*/ 943 w 1164"/>
                  <a:gd name="T31" fmla="*/ 928 h 1029"/>
                  <a:gd name="T32" fmla="*/ 905 w 1164"/>
                  <a:gd name="T33" fmla="*/ 959 h 1029"/>
                  <a:gd name="T34" fmla="*/ 867 w 1164"/>
                  <a:gd name="T35" fmla="*/ 986 h 1029"/>
                  <a:gd name="T36" fmla="*/ 829 w 1164"/>
                  <a:gd name="T37" fmla="*/ 1007 h 1029"/>
                  <a:gd name="T38" fmla="*/ 791 w 1164"/>
                  <a:gd name="T39" fmla="*/ 1023 h 1029"/>
                  <a:gd name="T40" fmla="*/ 756 w 1164"/>
                  <a:gd name="T41" fmla="*/ 1029 h 1029"/>
                  <a:gd name="T42" fmla="*/ 721 w 1164"/>
                  <a:gd name="T43" fmla="*/ 1027 h 1029"/>
                  <a:gd name="T44" fmla="*/ 674 w 1164"/>
                  <a:gd name="T45" fmla="*/ 1008 h 1029"/>
                  <a:gd name="T46" fmla="*/ 621 w 1164"/>
                  <a:gd name="T47" fmla="*/ 984 h 1029"/>
                  <a:gd name="T48" fmla="*/ 574 w 1164"/>
                  <a:gd name="T49" fmla="*/ 959 h 1029"/>
                  <a:gd name="T50" fmla="*/ 530 w 1164"/>
                  <a:gd name="T51" fmla="*/ 930 h 1029"/>
                  <a:gd name="T52" fmla="*/ 489 w 1164"/>
                  <a:gd name="T53" fmla="*/ 895 h 1029"/>
                  <a:gd name="T54" fmla="*/ 447 w 1164"/>
                  <a:gd name="T55" fmla="*/ 850 h 1029"/>
                  <a:gd name="T56" fmla="*/ 401 w 1164"/>
                  <a:gd name="T57" fmla="*/ 794 h 1029"/>
                  <a:gd name="T58" fmla="*/ 350 w 1164"/>
                  <a:gd name="T59" fmla="*/ 723 h 1029"/>
                  <a:gd name="T60" fmla="*/ 261 w 1164"/>
                  <a:gd name="T61" fmla="*/ 592 h 1029"/>
                  <a:gd name="T62" fmla="*/ 143 w 1164"/>
                  <a:gd name="T63" fmla="*/ 424 h 1029"/>
                  <a:gd name="T64" fmla="*/ 69 w 1164"/>
                  <a:gd name="T65" fmla="*/ 316 h 1029"/>
                  <a:gd name="T66" fmla="*/ 32 w 1164"/>
                  <a:gd name="T67" fmla="*/ 257 h 1029"/>
                  <a:gd name="T68" fmla="*/ 9 w 1164"/>
                  <a:gd name="T69" fmla="*/ 211 h 1029"/>
                  <a:gd name="T70" fmla="*/ 1 w 1164"/>
                  <a:gd name="T71" fmla="*/ 188 h 1029"/>
                  <a:gd name="T72" fmla="*/ 1 w 1164"/>
                  <a:gd name="T73" fmla="*/ 178 h 1029"/>
                  <a:gd name="T74" fmla="*/ 15 w 1164"/>
                  <a:gd name="T75" fmla="*/ 163 h 1029"/>
                  <a:gd name="T76" fmla="*/ 52 w 1164"/>
                  <a:gd name="T77" fmla="*/ 131 h 1029"/>
                  <a:gd name="T78" fmla="*/ 97 w 1164"/>
                  <a:gd name="T79" fmla="*/ 99 h 1029"/>
                  <a:gd name="T80" fmla="*/ 138 w 1164"/>
                  <a:gd name="T81" fmla="*/ 74 h 1029"/>
                  <a:gd name="T82" fmla="*/ 189 w 1164"/>
                  <a:gd name="T83" fmla="*/ 47 h 1029"/>
                  <a:gd name="T84" fmla="*/ 253 w 1164"/>
                  <a:gd name="T85" fmla="*/ 16 h 10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64"/>
                  <a:gd name="T130" fmla="*/ 0 h 1029"/>
                  <a:gd name="T131" fmla="*/ 1164 w 1164"/>
                  <a:gd name="T132" fmla="*/ 1029 h 102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64" h="1029">
                    <a:moveTo>
                      <a:pt x="290" y="0"/>
                    </a:moveTo>
                    <a:lnTo>
                      <a:pt x="305" y="16"/>
                    </a:lnTo>
                    <a:lnTo>
                      <a:pt x="348" y="60"/>
                    </a:lnTo>
                    <a:lnTo>
                      <a:pt x="409" y="125"/>
                    </a:lnTo>
                    <a:lnTo>
                      <a:pt x="486" y="200"/>
                    </a:lnTo>
                    <a:lnTo>
                      <a:pt x="527" y="241"/>
                    </a:lnTo>
                    <a:lnTo>
                      <a:pt x="570" y="283"/>
                    </a:lnTo>
                    <a:lnTo>
                      <a:pt x="613" y="322"/>
                    </a:lnTo>
                    <a:lnTo>
                      <a:pt x="656" y="361"/>
                    </a:lnTo>
                    <a:lnTo>
                      <a:pt x="698" y="397"/>
                    </a:lnTo>
                    <a:lnTo>
                      <a:pt x="738" y="429"/>
                    </a:lnTo>
                    <a:lnTo>
                      <a:pt x="757" y="444"/>
                    </a:lnTo>
                    <a:lnTo>
                      <a:pt x="775" y="457"/>
                    </a:lnTo>
                    <a:lnTo>
                      <a:pt x="791" y="470"/>
                    </a:lnTo>
                    <a:lnTo>
                      <a:pt x="808" y="480"/>
                    </a:lnTo>
                    <a:lnTo>
                      <a:pt x="872" y="519"/>
                    </a:lnTo>
                    <a:lnTo>
                      <a:pt x="935" y="556"/>
                    </a:lnTo>
                    <a:lnTo>
                      <a:pt x="994" y="590"/>
                    </a:lnTo>
                    <a:lnTo>
                      <a:pt x="1049" y="619"/>
                    </a:lnTo>
                    <a:lnTo>
                      <a:pt x="1096" y="645"/>
                    </a:lnTo>
                    <a:lnTo>
                      <a:pt x="1131" y="664"/>
                    </a:lnTo>
                    <a:lnTo>
                      <a:pt x="1155" y="677"/>
                    </a:lnTo>
                    <a:lnTo>
                      <a:pt x="1164" y="681"/>
                    </a:lnTo>
                    <a:lnTo>
                      <a:pt x="1151" y="698"/>
                    </a:lnTo>
                    <a:lnTo>
                      <a:pt x="1116" y="744"/>
                    </a:lnTo>
                    <a:lnTo>
                      <a:pt x="1091" y="774"/>
                    </a:lnTo>
                    <a:lnTo>
                      <a:pt x="1063" y="807"/>
                    </a:lnTo>
                    <a:lnTo>
                      <a:pt x="1031" y="842"/>
                    </a:lnTo>
                    <a:lnTo>
                      <a:pt x="998" y="877"/>
                    </a:lnTo>
                    <a:lnTo>
                      <a:pt x="980" y="895"/>
                    </a:lnTo>
                    <a:lnTo>
                      <a:pt x="962" y="911"/>
                    </a:lnTo>
                    <a:lnTo>
                      <a:pt x="943" y="928"/>
                    </a:lnTo>
                    <a:lnTo>
                      <a:pt x="924" y="945"/>
                    </a:lnTo>
                    <a:lnTo>
                      <a:pt x="905" y="959"/>
                    </a:lnTo>
                    <a:lnTo>
                      <a:pt x="886" y="973"/>
                    </a:lnTo>
                    <a:lnTo>
                      <a:pt x="867" y="986"/>
                    </a:lnTo>
                    <a:lnTo>
                      <a:pt x="848" y="998"/>
                    </a:lnTo>
                    <a:lnTo>
                      <a:pt x="829" y="1007"/>
                    </a:lnTo>
                    <a:lnTo>
                      <a:pt x="810" y="1015"/>
                    </a:lnTo>
                    <a:lnTo>
                      <a:pt x="791" y="1023"/>
                    </a:lnTo>
                    <a:lnTo>
                      <a:pt x="773" y="1027"/>
                    </a:lnTo>
                    <a:lnTo>
                      <a:pt x="756" y="1029"/>
                    </a:lnTo>
                    <a:lnTo>
                      <a:pt x="738" y="1029"/>
                    </a:lnTo>
                    <a:lnTo>
                      <a:pt x="721" y="1027"/>
                    </a:lnTo>
                    <a:lnTo>
                      <a:pt x="705" y="1022"/>
                    </a:lnTo>
                    <a:lnTo>
                      <a:pt x="674" y="1008"/>
                    </a:lnTo>
                    <a:lnTo>
                      <a:pt x="646" y="997"/>
                    </a:lnTo>
                    <a:lnTo>
                      <a:pt x="621" y="984"/>
                    </a:lnTo>
                    <a:lnTo>
                      <a:pt x="596" y="972"/>
                    </a:lnTo>
                    <a:lnTo>
                      <a:pt x="574" y="959"/>
                    </a:lnTo>
                    <a:lnTo>
                      <a:pt x="552" y="945"/>
                    </a:lnTo>
                    <a:lnTo>
                      <a:pt x="530" y="930"/>
                    </a:lnTo>
                    <a:lnTo>
                      <a:pt x="509" y="914"/>
                    </a:lnTo>
                    <a:lnTo>
                      <a:pt x="489" y="895"/>
                    </a:lnTo>
                    <a:lnTo>
                      <a:pt x="468" y="874"/>
                    </a:lnTo>
                    <a:lnTo>
                      <a:pt x="447" y="850"/>
                    </a:lnTo>
                    <a:lnTo>
                      <a:pt x="424" y="824"/>
                    </a:lnTo>
                    <a:lnTo>
                      <a:pt x="401" y="794"/>
                    </a:lnTo>
                    <a:lnTo>
                      <a:pt x="377" y="761"/>
                    </a:lnTo>
                    <a:lnTo>
                      <a:pt x="350" y="723"/>
                    </a:lnTo>
                    <a:lnTo>
                      <a:pt x="321" y="681"/>
                    </a:lnTo>
                    <a:lnTo>
                      <a:pt x="261" y="592"/>
                    </a:lnTo>
                    <a:lnTo>
                      <a:pt x="200" y="506"/>
                    </a:lnTo>
                    <a:lnTo>
                      <a:pt x="143" y="424"/>
                    </a:lnTo>
                    <a:lnTo>
                      <a:pt x="92" y="349"/>
                    </a:lnTo>
                    <a:lnTo>
                      <a:pt x="69" y="316"/>
                    </a:lnTo>
                    <a:lnTo>
                      <a:pt x="49" y="285"/>
                    </a:lnTo>
                    <a:lnTo>
                      <a:pt x="32" y="257"/>
                    </a:lnTo>
                    <a:lnTo>
                      <a:pt x="19" y="232"/>
                    </a:lnTo>
                    <a:lnTo>
                      <a:pt x="9" y="211"/>
                    </a:lnTo>
                    <a:lnTo>
                      <a:pt x="2" y="194"/>
                    </a:lnTo>
                    <a:lnTo>
                      <a:pt x="1" y="188"/>
                    </a:lnTo>
                    <a:lnTo>
                      <a:pt x="0" y="182"/>
                    </a:lnTo>
                    <a:lnTo>
                      <a:pt x="1" y="178"/>
                    </a:lnTo>
                    <a:lnTo>
                      <a:pt x="3" y="174"/>
                    </a:lnTo>
                    <a:lnTo>
                      <a:pt x="15" y="163"/>
                    </a:lnTo>
                    <a:lnTo>
                      <a:pt x="31" y="148"/>
                    </a:lnTo>
                    <a:lnTo>
                      <a:pt x="52" y="131"/>
                    </a:lnTo>
                    <a:lnTo>
                      <a:pt x="80" y="110"/>
                    </a:lnTo>
                    <a:lnTo>
                      <a:pt x="97" y="99"/>
                    </a:lnTo>
                    <a:lnTo>
                      <a:pt x="116" y="87"/>
                    </a:lnTo>
                    <a:lnTo>
                      <a:pt x="138" y="74"/>
                    </a:lnTo>
                    <a:lnTo>
                      <a:pt x="162" y="60"/>
                    </a:lnTo>
                    <a:lnTo>
                      <a:pt x="189" y="47"/>
                    </a:lnTo>
                    <a:lnTo>
                      <a:pt x="219" y="32"/>
                    </a:lnTo>
                    <a:lnTo>
                      <a:pt x="253" y="16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rgbClr val="BDF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100"/>
              <p:cNvSpPr>
                <a:spLocks/>
              </p:cNvSpPr>
              <p:nvPr/>
            </p:nvSpPr>
            <p:spPr bwMode="auto">
              <a:xfrm>
                <a:off x="3283" y="2448"/>
                <a:ext cx="66" cy="94"/>
              </a:xfrm>
              <a:custGeom>
                <a:avLst/>
                <a:gdLst>
                  <a:gd name="T0" fmla="*/ 178 w 598"/>
                  <a:gd name="T1" fmla="*/ 274 h 755"/>
                  <a:gd name="T2" fmla="*/ 180 w 598"/>
                  <a:gd name="T3" fmla="*/ 294 h 755"/>
                  <a:gd name="T4" fmla="*/ 177 w 598"/>
                  <a:gd name="T5" fmla="*/ 320 h 755"/>
                  <a:gd name="T6" fmla="*/ 170 w 598"/>
                  <a:gd name="T7" fmla="*/ 343 h 755"/>
                  <a:gd name="T8" fmla="*/ 159 w 598"/>
                  <a:gd name="T9" fmla="*/ 371 h 755"/>
                  <a:gd name="T10" fmla="*/ 142 w 598"/>
                  <a:gd name="T11" fmla="*/ 403 h 755"/>
                  <a:gd name="T12" fmla="*/ 107 w 598"/>
                  <a:gd name="T13" fmla="*/ 456 h 755"/>
                  <a:gd name="T14" fmla="*/ 60 w 598"/>
                  <a:gd name="T15" fmla="*/ 523 h 755"/>
                  <a:gd name="T16" fmla="*/ 24 w 598"/>
                  <a:gd name="T17" fmla="*/ 576 h 755"/>
                  <a:gd name="T18" fmla="*/ 3 w 598"/>
                  <a:gd name="T19" fmla="*/ 608 h 755"/>
                  <a:gd name="T20" fmla="*/ 16 w 598"/>
                  <a:gd name="T21" fmla="*/ 621 h 755"/>
                  <a:gd name="T22" fmla="*/ 92 w 598"/>
                  <a:gd name="T23" fmla="*/ 657 h 755"/>
                  <a:gd name="T24" fmla="*/ 167 w 598"/>
                  <a:gd name="T25" fmla="*/ 690 h 755"/>
                  <a:gd name="T26" fmla="*/ 250 w 598"/>
                  <a:gd name="T27" fmla="*/ 721 h 755"/>
                  <a:gd name="T28" fmla="*/ 315 w 598"/>
                  <a:gd name="T29" fmla="*/ 740 h 755"/>
                  <a:gd name="T30" fmla="*/ 358 w 598"/>
                  <a:gd name="T31" fmla="*/ 749 h 755"/>
                  <a:gd name="T32" fmla="*/ 399 w 598"/>
                  <a:gd name="T33" fmla="*/ 754 h 755"/>
                  <a:gd name="T34" fmla="*/ 437 w 598"/>
                  <a:gd name="T35" fmla="*/ 755 h 755"/>
                  <a:gd name="T36" fmla="*/ 471 w 598"/>
                  <a:gd name="T37" fmla="*/ 751 h 755"/>
                  <a:gd name="T38" fmla="*/ 501 w 598"/>
                  <a:gd name="T39" fmla="*/ 742 h 755"/>
                  <a:gd name="T40" fmla="*/ 526 w 598"/>
                  <a:gd name="T41" fmla="*/ 726 h 755"/>
                  <a:gd name="T42" fmla="*/ 546 w 598"/>
                  <a:gd name="T43" fmla="*/ 709 h 755"/>
                  <a:gd name="T44" fmla="*/ 563 w 598"/>
                  <a:gd name="T45" fmla="*/ 693 h 755"/>
                  <a:gd name="T46" fmla="*/ 576 w 598"/>
                  <a:gd name="T47" fmla="*/ 676 h 755"/>
                  <a:gd name="T48" fmla="*/ 586 w 598"/>
                  <a:gd name="T49" fmla="*/ 658 h 755"/>
                  <a:gd name="T50" fmla="*/ 593 w 598"/>
                  <a:gd name="T51" fmla="*/ 640 h 755"/>
                  <a:gd name="T52" fmla="*/ 597 w 598"/>
                  <a:gd name="T53" fmla="*/ 611 h 755"/>
                  <a:gd name="T54" fmla="*/ 598 w 598"/>
                  <a:gd name="T55" fmla="*/ 568 h 755"/>
                  <a:gd name="T56" fmla="*/ 593 w 598"/>
                  <a:gd name="T57" fmla="*/ 520 h 755"/>
                  <a:gd name="T58" fmla="*/ 579 w 598"/>
                  <a:gd name="T59" fmla="*/ 435 h 755"/>
                  <a:gd name="T60" fmla="*/ 567 w 598"/>
                  <a:gd name="T61" fmla="*/ 332 h 755"/>
                  <a:gd name="T62" fmla="*/ 556 w 598"/>
                  <a:gd name="T63" fmla="*/ 262 h 755"/>
                  <a:gd name="T64" fmla="*/ 536 w 598"/>
                  <a:gd name="T65" fmla="*/ 167 h 755"/>
                  <a:gd name="T66" fmla="*/ 508 w 598"/>
                  <a:gd name="T67" fmla="*/ 66 h 755"/>
                  <a:gd name="T68" fmla="*/ 489 w 598"/>
                  <a:gd name="T69" fmla="*/ 9 h 755"/>
                  <a:gd name="T70" fmla="*/ 477 w 598"/>
                  <a:gd name="T71" fmla="*/ 8 h 755"/>
                  <a:gd name="T72" fmla="*/ 413 w 598"/>
                  <a:gd name="T73" fmla="*/ 57 h 755"/>
                  <a:gd name="T74" fmla="*/ 316 w 598"/>
                  <a:gd name="T75" fmla="*/ 137 h 755"/>
                  <a:gd name="T76" fmla="*/ 240 w 598"/>
                  <a:gd name="T77" fmla="*/ 204 h 755"/>
                  <a:gd name="T78" fmla="*/ 196 w 598"/>
                  <a:gd name="T79" fmla="*/ 250 h 75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98"/>
                  <a:gd name="T121" fmla="*/ 0 h 755"/>
                  <a:gd name="T122" fmla="*/ 598 w 598"/>
                  <a:gd name="T123" fmla="*/ 755 h 75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98" h="755">
                    <a:moveTo>
                      <a:pt x="178" y="272"/>
                    </a:moveTo>
                    <a:lnTo>
                      <a:pt x="178" y="274"/>
                    </a:lnTo>
                    <a:lnTo>
                      <a:pt x="179" y="281"/>
                    </a:lnTo>
                    <a:lnTo>
                      <a:pt x="180" y="294"/>
                    </a:lnTo>
                    <a:lnTo>
                      <a:pt x="179" y="310"/>
                    </a:lnTo>
                    <a:lnTo>
                      <a:pt x="177" y="320"/>
                    </a:lnTo>
                    <a:lnTo>
                      <a:pt x="175" y="331"/>
                    </a:lnTo>
                    <a:lnTo>
                      <a:pt x="170" y="343"/>
                    </a:lnTo>
                    <a:lnTo>
                      <a:pt x="166" y="356"/>
                    </a:lnTo>
                    <a:lnTo>
                      <a:pt x="159" y="371"/>
                    </a:lnTo>
                    <a:lnTo>
                      <a:pt x="151" y="386"/>
                    </a:lnTo>
                    <a:lnTo>
                      <a:pt x="142" y="403"/>
                    </a:lnTo>
                    <a:lnTo>
                      <a:pt x="131" y="419"/>
                    </a:lnTo>
                    <a:lnTo>
                      <a:pt x="107" y="456"/>
                    </a:lnTo>
                    <a:lnTo>
                      <a:pt x="82" y="490"/>
                    </a:lnTo>
                    <a:lnTo>
                      <a:pt x="60" y="523"/>
                    </a:lnTo>
                    <a:lnTo>
                      <a:pt x="41" y="551"/>
                    </a:lnTo>
                    <a:lnTo>
                      <a:pt x="24" y="576"/>
                    </a:lnTo>
                    <a:lnTo>
                      <a:pt x="11" y="595"/>
                    </a:lnTo>
                    <a:lnTo>
                      <a:pt x="3" y="608"/>
                    </a:lnTo>
                    <a:lnTo>
                      <a:pt x="0" y="612"/>
                    </a:lnTo>
                    <a:lnTo>
                      <a:pt x="16" y="621"/>
                    </a:lnTo>
                    <a:lnTo>
                      <a:pt x="62" y="643"/>
                    </a:lnTo>
                    <a:lnTo>
                      <a:pt x="92" y="657"/>
                    </a:lnTo>
                    <a:lnTo>
                      <a:pt x="128" y="674"/>
                    </a:lnTo>
                    <a:lnTo>
                      <a:pt x="167" y="690"/>
                    </a:lnTo>
                    <a:lnTo>
                      <a:pt x="208" y="705"/>
                    </a:lnTo>
                    <a:lnTo>
                      <a:pt x="250" y="721"/>
                    </a:lnTo>
                    <a:lnTo>
                      <a:pt x="294" y="733"/>
                    </a:lnTo>
                    <a:lnTo>
                      <a:pt x="315" y="740"/>
                    </a:lnTo>
                    <a:lnTo>
                      <a:pt x="337" y="745"/>
                    </a:lnTo>
                    <a:lnTo>
                      <a:pt x="358" y="749"/>
                    </a:lnTo>
                    <a:lnTo>
                      <a:pt x="379" y="752"/>
                    </a:lnTo>
                    <a:lnTo>
                      <a:pt x="399" y="754"/>
                    </a:lnTo>
                    <a:lnTo>
                      <a:pt x="418" y="755"/>
                    </a:lnTo>
                    <a:lnTo>
                      <a:pt x="437" y="755"/>
                    </a:lnTo>
                    <a:lnTo>
                      <a:pt x="455" y="754"/>
                    </a:lnTo>
                    <a:lnTo>
                      <a:pt x="471" y="751"/>
                    </a:lnTo>
                    <a:lnTo>
                      <a:pt x="487" y="747"/>
                    </a:lnTo>
                    <a:lnTo>
                      <a:pt x="501" y="742"/>
                    </a:lnTo>
                    <a:lnTo>
                      <a:pt x="515" y="734"/>
                    </a:lnTo>
                    <a:lnTo>
                      <a:pt x="526" y="726"/>
                    </a:lnTo>
                    <a:lnTo>
                      <a:pt x="537" y="718"/>
                    </a:lnTo>
                    <a:lnTo>
                      <a:pt x="546" y="709"/>
                    </a:lnTo>
                    <a:lnTo>
                      <a:pt x="555" y="701"/>
                    </a:lnTo>
                    <a:lnTo>
                      <a:pt x="563" y="693"/>
                    </a:lnTo>
                    <a:lnTo>
                      <a:pt x="569" y="684"/>
                    </a:lnTo>
                    <a:lnTo>
                      <a:pt x="576" y="676"/>
                    </a:lnTo>
                    <a:lnTo>
                      <a:pt x="582" y="667"/>
                    </a:lnTo>
                    <a:lnTo>
                      <a:pt x="586" y="658"/>
                    </a:lnTo>
                    <a:lnTo>
                      <a:pt x="589" y="649"/>
                    </a:lnTo>
                    <a:lnTo>
                      <a:pt x="593" y="640"/>
                    </a:lnTo>
                    <a:lnTo>
                      <a:pt x="595" y="630"/>
                    </a:lnTo>
                    <a:lnTo>
                      <a:pt x="597" y="611"/>
                    </a:lnTo>
                    <a:lnTo>
                      <a:pt x="598" y="590"/>
                    </a:lnTo>
                    <a:lnTo>
                      <a:pt x="598" y="568"/>
                    </a:lnTo>
                    <a:lnTo>
                      <a:pt x="596" y="545"/>
                    </a:lnTo>
                    <a:lnTo>
                      <a:pt x="593" y="520"/>
                    </a:lnTo>
                    <a:lnTo>
                      <a:pt x="588" y="493"/>
                    </a:lnTo>
                    <a:lnTo>
                      <a:pt x="579" y="435"/>
                    </a:lnTo>
                    <a:lnTo>
                      <a:pt x="570" y="367"/>
                    </a:lnTo>
                    <a:lnTo>
                      <a:pt x="567" y="332"/>
                    </a:lnTo>
                    <a:lnTo>
                      <a:pt x="562" y="297"/>
                    </a:lnTo>
                    <a:lnTo>
                      <a:pt x="556" y="262"/>
                    </a:lnTo>
                    <a:lnTo>
                      <a:pt x="549" y="229"/>
                    </a:lnTo>
                    <a:lnTo>
                      <a:pt x="536" y="167"/>
                    </a:lnTo>
                    <a:lnTo>
                      <a:pt x="521" y="113"/>
                    </a:lnTo>
                    <a:lnTo>
                      <a:pt x="508" y="66"/>
                    </a:lnTo>
                    <a:lnTo>
                      <a:pt x="497" y="32"/>
                    </a:lnTo>
                    <a:lnTo>
                      <a:pt x="489" y="9"/>
                    </a:lnTo>
                    <a:lnTo>
                      <a:pt x="487" y="0"/>
                    </a:lnTo>
                    <a:lnTo>
                      <a:pt x="477" y="8"/>
                    </a:lnTo>
                    <a:lnTo>
                      <a:pt x="451" y="27"/>
                    </a:lnTo>
                    <a:lnTo>
                      <a:pt x="413" y="57"/>
                    </a:lnTo>
                    <a:lnTo>
                      <a:pt x="368" y="94"/>
                    </a:lnTo>
                    <a:lnTo>
                      <a:pt x="316" y="137"/>
                    </a:lnTo>
                    <a:lnTo>
                      <a:pt x="265" y="181"/>
                    </a:lnTo>
                    <a:lnTo>
                      <a:pt x="240" y="204"/>
                    </a:lnTo>
                    <a:lnTo>
                      <a:pt x="217" y="227"/>
                    </a:lnTo>
                    <a:lnTo>
                      <a:pt x="196" y="250"/>
                    </a:lnTo>
                    <a:lnTo>
                      <a:pt x="178" y="272"/>
                    </a:lnTo>
                    <a:close/>
                  </a:path>
                </a:pathLst>
              </a:custGeom>
              <a:solidFill>
                <a:srgbClr val="BDF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101"/>
              <p:cNvSpPr>
                <a:spLocks/>
              </p:cNvSpPr>
              <p:nvPr/>
            </p:nvSpPr>
            <p:spPr bwMode="auto">
              <a:xfrm>
                <a:off x="2304" y="2234"/>
                <a:ext cx="537" cy="580"/>
              </a:xfrm>
              <a:custGeom>
                <a:avLst/>
                <a:gdLst>
                  <a:gd name="T0" fmla="*/ 748 w 4837"/>
                  <a:gd name="T1" fmla="*/ 2632 h 4643"/>
                  <a:gd name="T2" fmla="*/ 553 w 4837"/>
                  <a:gd name="T3" fmla="*/ 2765 h 4643"/>
                  <a:gd name="T4" fmla="*/ 362 w 4837"/>
                  <a:gd name="T5" fmla="*/ 2919 h 4643"/>
                  <a:gd name="T6" fmla="*/ 263 w 4837"/>
                  <a:gd name="T7" fmla="*/ 3018 h 4643"/>
                  <a:gd name="T8" fmla="*/ 180 w 4837"/>
                  <a:gd name="T9" fmla="*/ 3122 h 4643"/>
                  <a:gd name="T10" fmla="*/ 117 w 4837"/>
                  <a:gd name="T11" fmla="*/ 3226 h 4643"/>
                  <a:gd name="T12" fmla="*/ 71 w 4837"/>
                  <a:gd name="T13" fmla="*/ 3330 h 4643"/>
                  <a:gd name="T14" fmla="*/ 32 w 4837"/>
                  <a:gd name="T15" fmla="*/ 3455 h 4643"/>
                  <a:gd name="T16" fmla="*/ 4 w 4837"/>
                  <a:gd name="T17" fmla="*/ 3637 h 4643"/>
                  <a:gd name="T18" fmla="*/ 0 w 4837"/>
                  <a:gd name="T19" fmla="*/ 3845 h 4643"/>
                  <a:gd name="T20" fmla="*/ 7 w 4837"/>
                  <a:gd name="T21" fmla="*/ 3938 h 4643"/>
                  <a:gd name="T22" fmla="*/ 24 w 4837"/>
                  <a:gd name="T23" fmla="*/ 4033 h 4643"/>
                  <a:gd name="T24" fmla="*/ 32 w 4837"/>
                  <a:gd name="T25" fmla="*/ 4160 h 4643"/>
                  <a:gd name="T26" fmla="*/ 68 w 4837"/>
                  <a:gd name="T27" fmla="*/ 4489 h 4643"/>
                  <a:gd name="T28" fmla="*/ 3597 w 4837"/>
                  <a:gd name="T29" fmla="*/ 4390 h 4643"/>
                  <a:gd name="T30" fmla="*/ 3581 w 4837"/>
                  <a:gd name="T31" fmla="*/ 4201 h 4643"/>
                  <a:gd name="T32" fmla="*/ 3565 w 4837"/>
                  <a:gd name="T33" fmla="*/ 3863 h 4643"/>
                  <a:gd name="T34" fmla="*/ 3562 w 4837"/>
                  <a:gd name="T35" fmla="*/ 3586 h 4643"/>
                  <a:gd name="T36" fmla="*/ 3542 w 4837"/>
                  <a:gd name="T37" fmla="*/ 3233 h 4643"/>
                  <a:gd name="T38" fmla="*/ 3532 w 4837"/>
                  <a:gd name="T39" fmla="*/ 2989 h 4643"/>
                  <a:gd name="T40" fmla="*/ 3549 w 4837"/>
                  <a:gd name="T41" fmla="*/ 2902 h 4643"/>
                  <a:gd name="T42" fmla="*/ 3626 w 4837"/>
                  <a:gd name="T43" fmla="*/ 2736 h 4643"/>
                  <a:gd name="T44" fmla="*/ 3979 w 4837"/>
                  <a:gd name="T45" fmla="*/ 2078 h 4643"/>
                  <a:gd name="T46" fmla="*/ 4098 w 4837"/>
                  <a:gd name="T47" fmla="*/ 1833 h 4643"/>
                  <a:gd name="T48" fmla="*/ 4132 w 4837"/>
                  <a:gd name="T49" fmla="*/ 1757 h 4643"/>
                  <a:gd name="T50" fmla="*/ 4216 w 4837"/>
                  <a:gd name="T51" fmla="*/ 1635 h 4643"/>
                  <a:gd name="T52" fmla="*/ 4306 w 4837"/>
                  <a:gd name="T53" fmla="*/ 1525 h 4643"/>
                  <a:gd name="T54" fmla="*/ 4390 w 4837"/>
                  <a:gd name="T55" fmla="*/ 1403 h 4643"/>
                  <a:gd name="T56" fmla="*/ 4426 w 4837"/>
                  <a:gd name="T57" fmla="*/ 1327 h 4643"/>
                  <a:gd name="T58" fmla="*/ 4563 w 4837"/>
                  <a:gd name="T59" fmla="*/ 955 h 4643"/>
                  <a:gd name="T60" fmla="*/ 4661 w 4837"/>
                  <a:gd name="T61" fmla="*/ 710 h 4643"/>
                  <a:gd name="T62" fmla="*/ 4712 w 4837"/>
                  <a:gd name="T63" fmla="*/ 603 h 4643"/>
                  <a:gd name="T64" fmla="*/ 4787 w 4837"/>
                  <a:gd name="T65" fmla="*/ 417 h 4643"/>
                  <a:gd name="T66" fmla="*/ 4837 w 4837"/>
                  <a:gd name="T67" fmla="*/ 271 h 4643"/>
                  <a:gd name="T68" fmla="*/ 4721 w 4837"/>
                  <a:gd name="T69" fmla="*/ 251 h 4643"/>
                  <a:gd name="T70" fmla="*/ 4571 w 4837"/>
                  <a:gd name="T71" fmla="*/ 210 h 4643"/>
                  <a:gd name="T72" fmla="*/ 4489 w 4837"/>
                  <a:gd name="T73" fmla="*/ 169 h 4643"/>
                  <a:gd name="T74" fmla="*/ 4378 w 4837"/>
                  <a:gd name="T75" fmla="*/ 76 h 4643"/>
                  <a:gd name="T76" fmla="*/ 4303 w 4837"/>
                  <a:gd name="T77" fmla="*/ 0 h 4643"/>
                  <a:gd name="T78" fmla="*/ 4139 w 4837"/>
                  <a:gd name="T79" fmla="*/ 158 h 4643"/>
                  <a:gd name="T80" fmla="*/ 3925 w 4837"/>
                  <a:gd name="T81" fmla="*/ 386 h 4643"/>
                  <a:gd name="T82" fmla="*/ 3761 w 4837"/>
                  <a:gd name="T83" fmla="*/ 583 h 4643"/>
                  <a:gd name="T84" fmla="*/ 3668 w 4837"/>
                  <a:gd name="T85" fmla="*/ 714 h 4643"/>
                  <a:gd name="T86" fmla="*/ 3561 w 4837"/>
                  <a:gd name="T87" fmla="*/ 893 h 4643"/>
                  <a:gd name="T88" fmla="*/ 3369 w 4837"/>
                  <a:gd name="T89" fmla="*/ 1170 h 4643"/>
                  <a:gd name="T90" fmla="*/ 3213 w 4837"/>
                  <a:gd name="T91" fmla="*/ 1387 h 4643"/>
                  <a:gd name="T92" fmla="*/ 3089 w 4837"/>
                  <a:gd name="T93" fmla="*/ 1599 h 4643"/>
                  <a:gd name="T94" fmla="*/ 2951 w 4837"/>
                  <a:gd name="T95" fmla="*/ 1809 h 464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837"/>
                  <a:gd name="T145" fmla="*/ 0 h 4643"/>
                  <a:gd name="T146" fmla="*/ 4837 w 4837"/>
                  <a:gd name="T147" fmla="*/ 4643 h 464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837" h="4643">
                    <a:moveTo>
                      <a:pt x="859" y="2566"/>
                    </a:moveTo>
                    <a:lnTo>
                      <a:pt x="839" y="2577"/>
                    </a:lnTo>
                    <a:lnTo>
                      <a:pt x="784" y="2610"/>
                    </a:lnTo>
                    <a:lnTo>
                      <a:pt x="748" y="2632"/>
                    </a:lnTo>
                    <a:lnTo>
                      <a:pt x="704" y="2661"/>
                    </a:lnTo>
                    <a:lnTo>
                      <a:pt x="657" y="2692"/>
                    </a:lnTo>
                    <a:lnTo>
                      <a:pt x="606" y="2726"/>
                    </a:lnTo>
                    <a:lnTo>
                      <a:pt x="553" y="2765"/>
                    </a:lnTo>
                    <a:lnTo>
                      <a:pt x="498" y="2805"/>
                    </a:lnTo>
                    <a:lnTo>
                      <a:pt x="443" y="2849"/>
                    </a:lnTo>
                    <a:lnTo>
                      <a:pt x="389" y="2895"/>
                    </a:lnTo>
                    <a:lnTo>
                      <a:pt x="362" y="2919"/>
                    </a:lnTo>
                    <a:lnTo>
                      <a:pt x="336" y="2943"/>
                    </a:lnTo>
                    <a:lnTo>
                      <a:pt x="311" y="2968"/>
                    </a:lnTo>
                    <a:lnTo>
                      <a:pt x="286" y="2993"/>
                    </a:lnTo>
                    <a:lnTo>
                      <a:pt x="263" y="3018"/>
                    </a:lnTo>
                    <a:lnTo>
                      <a:pt x="240" y="3044"/>
                    </a:lnTo>
                    <a:lnTo>
                      <a:pt x="219" y="3070"/>
                    </a:lnTo>
                    <a:lnTo>
                      <a:pt x="199" y="3096"/>
                    </a:lnTo>
                    <a:lnTo>
                      <a:pt x="180" y="3122"/>
                    </a:lnTo>
                    <a:lnTo>
                      <a:pt x="162" y="3148"/>
                    </a:lnTo>
                    <a:lnTo>
                      <a:pt x="147" y="3174"/>
                    </a:lnTo>
                    <a:lnTo>
                      <a:pt x="131" y="3200"/>
                    </a:lnTo>
                    <a:lnTo>
                      <a:pt x="117" y="3226"/>
                    </a:lnTo>
                    <a:lnTo>
                      <a:pt x="104" y="3252"/>
                    </a:lnTo>
                    <a:lnTo>
                      <a:pt x="92" y="3278"/>
                    </a:lnTo>
                    <a:lnTo>
                      <a:pt x="81" y="3304"/>
                    </a:lnTo>
                    <a:lnTo>
                      <a:pt x="71" y="3330"/>
                    </a:lnTo>
                    <a:lnTo>
                      <a:pt x="61" y="3355"/>
                    </a:lnTo>
                    <a:lnTo>
                      <a:pt x="53" y="3380"/>
                    </a:lnTo>
                    <a:lnTo>
                      <a:pt x="45" y="3405"/>
                    </a:lnTo>
                    <a:lnTo>
                      <a:pt x="32" y="3455"/>
                    </a:lnTo>
                    <a:lnTo>
                      <a:pt x="22" y="3503"/>
                    </a:lnTo>
                    <a:lnTo>
                      <a:pt x="14" y="3548"/>
                    </a:lnTo>
                    <a:lnTo>
                      <a:pt x="8" y="3594"/>
                    </a:lnTo>
                    <a:lnTo>
                      <a:pt x="4" y="3637"/>
                    </a:lnTo>
                    <a:lnTo>
                      <a:pt x="2" y="3677"/>
                    </a:lnTo>
                    <a:lnTo>
                      <a:pt x="0" y="3752"/>
                    </a:lnTo>
                    <a:lnTo>
                      <a:pt x="0" y="3818"/>
                    </a:lnTo>
                    <a:lnTo>
                      <a:pt x="0" y="3845"/>
                    </a:lnTo>
                    <a:lnTo>
                      <a:pt x="1" y="3868"/>
                    </a:lnTo>
                    <a:lnTo>
                      <a:pt x="2" y="3889"/>
                    </a:lnTo>
                    <a:lnTo>
                      <a:pt x="3" y="3908"/>
                    </a:lnTo>
                    <a:lnTo>
                      <a:pt x="7" y="3938"/>
                    </a:lnTo>
                    <a:lnTo>
                      <a:pt x="13" y="3962"/>
                    </a:lnTo>
                    <a:lnTo>
                      <a:pt x="17" y="3984"/>
                    </a:lnTo>
                    <a:lnTo>
                      <a:pt x="22" y="4007"/>
                    </a:lnTo>
                    <a:lnTo>
                      <a:pt x="24" y="4033"/>
                    </a:lnTo>
                    <a:lnTo>
                      <a:pt x="26" y="4067"/>
                    </a:lnTo>
                    <a:lnTo>
                      <a:pt x="26" y="4091"/>
                    </a:lnTo>
                    <a:lnTo>
                      <a:pt x="29" y="4122"/>
                    </a:lnTo>
                    <a:lnTo>
                      <a:pt x="32" y="4160"/>
                    </a:lnTo>
                    <a:lnTo>
                      <a:pt x="35" y="4201"/>
                    </a:lnTo>
                    <a:lnTo>
                      <a:pt x="45" y="4296"/>
                    </a:lnTo>
                    <a:lnTo>
                      <a:pt x="56" y="4394"/>
                    </a:lnTo>
                    <a:lnTo>
                      <a:pt x="68" y="4489"/>
                    </a:lnTo>
                    <a:lnTo>
                      <a:pt x="78" y="4568"/>
                    </a:lnTo>
                    <a:lnTo>
                      <a:pt x="84" y="4623"/>
                    </a:lnTo>
                    <a:lnTo>
                      <a:pt x="87" y="4643"/>
                    </a:lnTo>
                    <a:lnTo>
                      <a:pt x="3597" y="4390"/>
                    </a:lnTo>
                    <a:lnTo>
                      <a:pt x="3595" y="4378"/>
                    </a:lnTo>
                    <a:lnTo>
                      <a:pt x="3592" y="4340"/>
                    </a:lnTo>
                    <a:lnTo>
                      <a:pt x="3586" y="4281"/>
                    </a:lnTo>
                    <a:lnTo>
                      <a:pt x="3581" y="4201"/>
                    </a:lnTo>
                    <a:lnTo>
                      <a:pt x="3574" y="4103"/>
                    </a:lnTo>
                    <a:lnTo>
                      <a:pt x="3569" y="3990"/>
                    </a:lnTo>
                    <a:lnTo>
                      <a:pt x="3567" y="3928"/>
                    </a:lnTo>
                    <a:lnTo>
                      <a:pt x="3565" y="3863"/>
                    </a:lnTo>
                    <a:lnTo>
                      <a:pt x="3565" y="3795"/>
                    </a:lnTo>
                    <a:lnTo>
                      <a:pt x="3564" y="3724"/>
                    </a:lnTo>
                    <a:lnTo>
                      <a:pt x="3564" y="3653"/>
                    </a:lnTo>
                    <a:lnTo>
                      <a:pt x="3562" y="3586"/>
                    </a:lnTo>
                    <a:lnTo>
                      <a:pt x="3559" y="3520"/>
                    </a:lnTo>
                    <a:lnTo>
                      <a:pt x="3556" y="3457"/>
                    </a:lnTo>
                    <a:lnTo>
                      <a:pt x="3548" y="3339"/>
                    </a:lnTo>
                    <a:lnTo>
                      <a:pt x="3542" y="3233"/>
                    </a:lnTo>
                    <a:lnTo>
                      <a:pt x="3535" y="3140"/>
                    </a:lnTo>
                    <a:lnTo>
                      <a:pt x="3532" y="3058"/>
                    </a:lnTo>
                    <a:lnTo>
                      <a:pt x="3530" y="3021"/>
                    </a:lnTo>
                    <a:lnTo>
                      <a:pt x="3532" y="2989"/>
                    </a:lnTo>
                    <a:lnTo>
                      <a:pt x="3535" y="2959"/>
                    </a:lnTo>
                    <a:lnTo>
                      <a:pt x="3539" y="2933"/>
                    </a:lnTo>
                    <a:lnTo>
                      <a:pt x="3543" y="2918"/>
                    </a:lnTo>
                    <a:lnTo>
                      <a:pt x="3549" y="2902"/>
                    </a:lnTo>
                    <a:lnTo>
                      <a:pt x="3557" y="2881"/>
                    </a:lnTo>
                    <a:lnTo>
                      <a:pt x="3567" y="2857"/>
                    </a:lnTo>
                    <a:lnTo>
                      <a:pt x="3594" y="2802"/>
                    </a:lnTo>
                    <a:lnTo>
                      <a:pt x="3626" y="2736"/>
                    </a:lnTo>
                    <a:lnTo>
                      <a:pt x="3705" y="2585"/>
                    </a:lnTo>
                    <a:lnTo>
                      <a:pt x="3797" y="2415"/>
                    </a:lnTo>
                    <a:lnTo>
                      <a:pt x="3892" y="2243"/>
                    </a:lnTo>
                    <a:lnTo>
                      <a:pt x="3979" y="2078"/>
                    </a:lnTo>
                    <a:lnTo>
                      <a:pt x="4018" y="2005"/>
                    </a:lnTo>
                    <a:lnTo>
                      <a:pt x="4051" y="1938"/>
                    </a:lnTo>
                    <a:lnTo>
                      <a:pt x="4078" y="1880"/>
                    </a:lnTo>
                    <a:lnTo>
                      <a:pt x="4098" y="1833"/>
                    </a:lnTo>
                    <a:lnTo>
                      <a:pt x="4106" y="1813"/>
                    </a:lnTo>
                    <a:lnTo>
                      <a:pt x="4115" y="1794"/>
                    </a:lnTo>
                    <a:lnTo>
                      <a:pt x="4124" y="1776"/>
                    </a:lnTo>
                    <a:lnTo>
                      <a:pt x="4132" y="1757"/>
                    </a:lnTo>
                    <a:lnTo>
                      <a:pt x="4151" y="1724"/>
                    </a:lnTo>
                    <a:lnTo>
                      <a:pt x="4173" y="1693"/>
                    </a:lnTo>
                    <a:lnTo>
                      <a:pt x="4194" y="1663"/>
                    </a:lnTo>
                    <a:lnTo>
                      <a:pt x="4216" y="1635"/>
                    </a:lnTo>
                    <a:lnTo>
                      <a:pt x="4238" y="1608"/>
                    </a:lnTo>
                    <a:lnTo>
                      <a:pt x="4262" y="1581"/>
                    </a:lnTo>
                    <a:lnTo>
                      <a:pt x="4284" y="1553"/>
                    </a:lnTo>
                    <a:lnTo>
                      <a:pt x="4306" y="1525"/>
                    </a:lnTo>
                    <a:lnTo>
                      <a:pt x="4329" y="1497"/>
                    </a:lnTo>
                    <a:lnTo>
                      <a:pt x="4350" y="1467"/>
                    </a:lnTo>
                    <a:lnTo>
                      <a:pt x="4371" y="1436"/>
                    </a:lnTo>
                    <a:lnTo>
                      <a:pt x="4390" y="1403"/>
                    </a:lnTo>
                    <a:lnTo>
                      <a:pt x="4400" y="1385"/>
                    </a:lnTo>
                    <a:lnTo>
                      <a:pt x="4409" y="1366"/>
                    </a:lnTo>
                    <a:lnTo>
                      <a:pt x="4417" y="1347"/>
                    </a:lnTo>
                    <a:lnTo>
                      <a:pt x="4426" y="1327"/>
                    </a:lnTo>
                    <a:lnTo>
                      <a:pt x="4458" y="1241"/>
                    </a:lnTo>
                    <a:lnTo>
                      <a:pt x="4493" y="1147"/>
                    </a:lnTo>
                    <a:lnTo>
                      <a:pt x="4528" y="1050"/>
                    </a:lnTo>
                    <a:lnTo>
                      <a:pt x="4563" y="955"/>
                    </a:lnTo>
                    <a:lnTo>
                      <a:pt x="4597" y="863"/>
                    </a:lnTo>
                    <a:lnTo>
                      <a:pt x="4631" y="781"/>
                    </a:lnTo>
                    <a:lnTo>
                      <a:pt x="4646" y="744"/>
                    </a:lnTo>
                    <a:lnTo>
                      <a:pt x="4661" y="710"/>
                    </a:lnTo>
                    <a:lnTo>
                      <a:pt x="4674" y="680"/>
                    </a:lnTo>
                    <a:lnTo>
                      <a:pt x="4688" y="655"/>
                    </a:lnTo>
                    <a:lnTo>
                      <a:pt x="4700" y="630"/>
                    </a:lnTo>
                    <a:lnTo>
                      <a:pt x="4712" y="603"/>
                    </a:lnTo>
                    <a:lnTo>
                      <a:pt x="4726" y="574"/>
                    </a:lnTo>
                    <a:lnTo>
                      <a:pt x="4738" y="543"/>
                    </a:lnTo>
                    <a:lnTo>
                      <a:pt x="4764" y="480"/>
                    </a:lnTo>
                    <a:lnTo>
                      <a:pt x="4787" y="417"/>
                    </a:lnTo>
                    <a:lnTo>
                      <a:pt x="4807" y="360"/>
                    </a:lnTo>
                    <a:lnTo>
                      <a:pt x="4823" y="313"/>
                    </a:lnTo>
                    <a:lnTo>
                      <a:pt x="4834" y="282"/>
                    </a:lnTo>
                    <a:lnTo>
                      <a:pt x="4837" y="271"/>
                    </a:lnTo>
                    <a:lnTo>
                      <a:pt x="4828" y="270"/>
                    </a:lnTo>
                    <a:lnTo>
                      <a:pt x="4804" y="267"/>
                    </a:lnTo>
                    <a:lnTo>
                      <a:pt x="4767" y="260"/>
                    </a:lnTo>
                    <a:lnTo>
                      <a:pt x="4721" y="251"/>
                    </a:lnTo>
                    <a:lnTo>
                      <a:pt x="4671" y="241"/>
                    </a:lnTo>
                    <a:lnTo>
                      <a:pt x="4620" y="227"/>
                    </a:lnTo>
                    <a:lnTo>
                      <a:pt x="4595" y="219"/>
                    </a:lnTo>
                    <a:lnTo>
                      <a:pt x="4571" y="210"/>
                    </a:lnTo>
                    <a:lnTo>
                      <a:pt x="4548" y="202"/>
                    </a:lnTo>
                    <a:lnTo>
                      <a:pt x="4528" y="193"/>
                    </a:lnTo>
                    <a:lnTo>
                      <a:pt x="4508" y="181"/>
                    </a:lnTo>
                    <a:lnTo>
                      <a:pt x="4489" y="169"/>
                    </a:lnTo>
                    <a:lnTo>
                      <a:pt x="4469" y="155"/>
                    </a:lnTo>
                    <a:lnTo>
                      <a:pt x="4449" y="141"/>
                    </a:lnTo>
                    <a:lnTo>
                      <a:pt x="4412" y="109"/>
                    </a:lnTo>
                    <a:lnTo>
                      <a:pt x="4378" y="76"/>
                    </a:lnTo>
                    <a:lnTo>
                      <a:pt x="4348" y="47"/>
                    </a:lnTo>
                    <a:lnTo>
                      <a:pt x="4324" y="23"/>
                    </a:lnTo>
                    <a:lnTo>
                      <a:pt x="4309" y="7"/>
                    </a:lnTo>
                    <a:lnTo>
                      <a:pt x="4303" y="0"/>
                    </a:lnTo>
                    <a:lnTo>
                      <a:pt x="4282" y="20"/>
                    </a:lnTo>
                    <a:lnTo>
                      <a:pt x="4225" y="75"/>
                    </a:lnTo>
                    <a:lnTo>
                      <a:pt x="4185" y="114"/>
                    </a:lnTo>
                    <a:lnTo>
                      <a:pt x="4139" y="158"/>
                    </a:lnTo>
                    <a:lnTo>
                      <a:pt x="4090" y="209"/>
                    </a:lnTo>
                    <a:lnTo>
                      <a:pt x="4037" y="265"/>
                    </a:lnTo>
                    <a:lnTo>
                      <a:pt x="3982" y="324"/>
                    </a:lnTo>
                    <a:lnTo>
                      <a:pt x="3925" y="386"/>
                    </a:lnTo>
                    <a:lnTo>
                      <a:pt x="3868" y="451"/>
                    </a:lnTo>
                    <a:lnTo>
                      <a:pt x="3814" y="516"/>
                    </a:lnTo>
                    <a:lnTo>
                      <a:pt x="3787" y="549"/>
                    </a:lnTo>
                    <a:lnTo>
                      <a:pt x="3761" y="583"/>
                    </a:lnTo>
                    <a:lnTo>
                      <a:pt x="3737" y="616"/>
                    </a:lnTo>
                    <a:lnTo>
                      <a:pt x="3712" y="648"/>
                    </a:lnTo>
                    <a:lnTo>
                      <a:pt x="3690" y="681"/>
                    </a:lnTo>
                    <a:lnTo>
                      <a:pt x="3668" y="714"/>
                    </a:lnTo>
                    <a:lnTo>
                      <a:pt x="3648" y="746"/>
                    </a:lnTo>
                    <a:lnTo>
                      <a:pt x="3630" y="777"/>
                    </a:lnTo>
                    <a:lnTo>
                      <a:pt x="3595" y="837"/>
                    </a:lnTo>
                    <a:lnTo>
                      <a:pt x="3561" y="893"/>
                    </a:lnTo>
                    <a:lnTo>
                      <a:pt x="3527" y="946"/>
                    </a:lnTo>
                    <a:lnTo>
                      <a:pt x="3494" y="996"/>
                    </a:lnTo>
                    <a:lnTo>
                      <a:pt x="3429" y="1088"/>
                    </a:lnTo>
                    <a:lnTo>
                      <a:pt x="3369" y="1170"/>
                    </a:lnTo>
                    <a:lnTo>
                      <a:pt x="3312" y="1246"/>
                    </a:lnTo>
                    <a:lnTo>
                      <a:pt x="3260" y="1318"/>
                    </a:lnTo>
                    <a:lnTo>
                      <a:pt x="3235" y="1352"/>
                    </a:lnTo>
                    <a:lnTo>
                      <a:pt x="3213" y="1387"/>
                    </a:lnTo>
                    <a:lnTo>
                      <a:pt x="3192" y="1423"/>
                    </a:lnTo>
                    <a:lnTo>
                      <a:pt x="3171" y="1458"/>
                    </a:lnTo>
                    <a:lnTo>
                      <a:pt x="3131" y="1530"/>
                    </a:lnTo>
                    <a:lnTo>
                      <a:pt x="3089" y="1599"/>
                    </a:lnTo>
                    <a:lnTo>
                      <a:pt x="3049" y="1664"/>
                    </a:lnTo>
                    <a:lnTo>
                      <a:pt x="3011" y="1722"/>
                    </a:lnTo>
                    <a:lnTo>
                      <a:pt x="2977" y="1771"/>
                    </a:lnTo>
                    <a:lnTo>
                      <a:pt x="2951" y="1809"/>
                    </a:lnTo>
                    <a:lnTo>
                      <a:pt x="2934" y="1833"/>
                    </a:lnTo>
                    <a:lnTo>
                      <a:pt x="2927" y="1841"/>
                    </a:lnTo>
                    <a:lnTo>
                      <a:pt x="859" y="2566"/>
                    </a:lnTo>
                    <a:close/>
                  </a:path>
                </a:pathLst>
              </a:custGeom>
              <a:solidFill>
                <a:srgbClr val="A50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102"/>
              <p:cNvSpPr>
                <a:spLocks/>
              </p:cNvSpPr>
              <p:nvPr/>
            </p:nvSpPr>
            <p:spPr bwMode="auto">
              <a:xfrm>
                <a:off x="2459" y="2507"/>
                <a:ext cx="132" cy="95"/>
              </a:xfrm>
              <a:custGeom>
                <a:avLst/>
                <a:gdLst>
                  <a:gd name="T0" fmla="*/ 0 w 1190"/>
                  <a:gd name="T1" fmla="*/ 0 h 760"/>
                  <a:gd name="T2" fmla="*/ 76 w 1190"/>
                  <a:gd name="T3" fmla="*/ 324 h 760"/>
                  <a:gd name="T4" fmla="*/ 98 w 1190"/>
                  <a:gd name="T5" fmla="*/ 343 h 760"/>
                  <a:gd name="T6" fmla="*/ 161 w 1190"/>
                  <a:gd name="T7" fmla="*/ 395 h 760"/>
                  <a:gd name="T8" fmla="*/ 203 w 1190"/>
                  <a:gd name="T9" fmla="*/ 430 h 760"/>
                  <a:gd name="T10" fmla="*/ 251 w 1190"/>
                  <a:gd name="T11" fmla="*/ 468 h 760"/>
                  <a:gd name="T12" fmla="*/ 303 w 1190"/>
                  <a:gd name="T13" fmla="*/ 509 h 760"/>
                  <a:gd name="T14" fmla="*/ 358 w 1190"/>
                  <a:gd name="T15" fmla="*/ 551 h 760"/>
                  <a:gd name="T16" fmla="*/ 415 w 1190"/>
                  <a:gd name="T17" fmla="*/ 593 h 760"/>
                  <a:gd name="T18" fmla="*/ 472 w 1190"/>
                  <a:gd name="T19" fmla="*/ 633 h 760"/>
                  <a:gd name="T20" fmla="*/ 500 w 1190"/>
                  <a:gd name="T21" fmla="*/ 652 h 760"/>
                  <a:gd name="T22" fmla="*/ 527 w 1190"/>
                  <a:gd name="T23" fmla="*/ 670 h 760"/>
                  <a:gd name="T24" fmla="*/ 554 w 1190"/>
                  <a:gd name="T25" fmla="*/ 686 h 760"/>
                  <a:gd name="T26" fmla="*/ 581 w 1190"/>
                  <a:gd name="T27" fmla="*/ 702 h 760"/>
                  <a:gd name="T28" fmla="*/ 605 w 1190"/>
                  <a:gd name="T29" fmla="*/ 717 h 760"/>
                  <a:gd name="T30" fmla="*/ 630 w 1190"/>
                  <a:gd name="T31" fmla="*/ 729 h 760"/>
                  <a:gd name="T32" fmla="*/ 652 w 1190"/>
                  <a:gd name="T33" fmla="*/ 739 h 760"/>
                  <a:gd name="T34" fmla="*/ 673 w 1190"/>
                  <a:gd name="T35" fmla="*/ 748 h 760"/>
                  <a:gd name="T36" fmla="*/ 694 w 1190"/>
                  <a:gd name="T37" fmla="*/ 755 h 760"/>
                  <a:gd name="T38" fmla="*/ 711 w 1190"/>
                  <a:gd name="T39" fmla="*/ 759 h 760"/>
                  <a:gd name="T40" fmla="*/ 727 w 1190"/>
                  <a:gd name="T41" fmla="*/ 760 h 760"/>
                  <a:gd name="T42" fmla="*/ 740 w 1190"/>
                  <a:gd name="T43" fmla="*/ 759 h 760"/>
                  <a:gd name="T44" fmla="*/ 753 w 1190"/>
                  <a:gd name="T45" fmla="*/ 756 h 760"/>
                  <a:gd name="T46" fmla="*/ 766 w 1190"/>
                  <a:gd name="T47" fmla="*/ 749 h 760"/>
                  <a:gd name="T48" fmla="*/ 782 w 1190"/>
                  <a:gd name="T49" fmla="*/ 741 h 760"/>
                  <a:gd name="T50" fmla="*/ 797 w 1190"/>
                  <a:gd name="T51" fmla="*/ 729 h 760"/>
                  <a:gd name="T52" fmla="*/ 813 w 1190"/>
                  <a:gd name="T53" fmla="*/ 716 h 760"/>
                  <a:gd name="T54" fmla="*/ 830 w 1190"/>
                  <a:gd name="T55" fmla="*/ 700 h 760"/>
                  <a:gd name="T56" fmla="*/ 847 w 1190"/>
                  <a:gd name="T57" fmla="*/ 682 h 760"/>
                  <a:gd name="T58" fmla="*/ 865 w 1190"/>
                  <a:gd name="T59" fmla="*/ 664 h 760"/>
                  <a:gd name="T60" fmla="*/ 902 w 1190"/>
                  <a:gd name="T61" fmla="*/ 622 h 760"/>
                  <a:gd name="T62" fmla="*/ 940 w 1190"/>
                  <a:gd name="T63" fmla="*/ 577 h 760"/>
                  <a:gd name="T64" fmla="*/ 977 w 1190"/>
                  <a:gd name="T65" fmla="*/ 528 h 760"/>
                  <a:gd name="T66" fmla="*/ 1014 w 1190"/>
                  <a:gd name="T67" fmla="*/ 480 h 760"/>
                  <a:gd name="T68" fmla="*/ 1049 w 1190"/>
                  <a:gd name="T69" fmla="*/ 430 h 760"/>
                  <a:gd name="T70" fmla="*/ 1082 w 1190"/>
                  <a:gd name="T71" fmla="*/ 383 h 760"/>
                  <a:gd name="T72" fmla="*/ 1112 w 1190"/>
                  <a:gd name="T73" fmla="*/ 338 h 760"/>
                  <a:gd name="T74" fmla="*/ 1137 w 1190"/>
                  <a:gd name="T75" fmla="*/ 300 h 760"/>
                  <a:gd name="T76" fmla="*/ 1175 w 1190"/>
                  <a:gd name="T77" fmla="*/ 241 h 760"/>
                  <a:gd name="T78" fmla="*/ 1190 w 1190"/>
                  <a:gd name="T79" fmla="*/ 219 h 760"/>
                  <a:gd name="T80" fmla="*/ 1143 w 1190"/>
                  <a:gd name="T81" fmla="*/ 78 h 760"/>
                  <a:gd name="T82" fmla="*/ 0 w 1190"/>
                  <a:gd name="T83" fmla="*/ 0 h 76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90"/>
                  <a:gd name="T127" fmla="*/ 0 h 760"/>
                  <a:gd name="T128" fmla="*/ 1190 w 1190"/>
                  <a:gd name="T129" fmla="*/ 760 h 76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90" h="760">
                    <a:moveTo>
                      <a:pt x="0" y="0"/>
                    </a:moveTo>
                    <a:lnTo>
                      <a:pt x="76" y="324"/>
                    </a:lnTo>
                    <a:lnTo>
                      <a:pt x="98" y="343"/>
                    </a:lnTo>
                    <a:lnTo>
                      <a:pt x="161" y="395"/>
                    </a:lnTo>
                    <a:lnTo>
                      <a:pt x="203" y="430"/>
                    </a:lnTo>
                    <a:lnTo>
                      <a:pt x="251" y="468"/>
                    </a:lnTo>
                    <a:lnTo>
                      <a:pt x="303" y="509"/>
                    </a:lnTo>
                    <a:lnTo>
                      <a:pt x="358" y="551"/>
                    </a:lnTo>
                    <a:lnTo>
                      <a:pt x="415" y="593"/>
                    </a:lnTo>
                    <a:lnTo>
                      <a:pt x="472" y="633"/>
                    </a:lnTo>
                    <a:lnTo>
                      <a:pt x="500" y="652"/>
                    </a:lnTo>
                    <a:lnTo>
                      <a:pt x="527" y="670"/>
                    </a:lnTo>
                    <a:lnTo>
                      <a:pt x="554" y="686"/>
                    </a:lnTo>
                    <a:lnTo>
                      <a:pt x="581" y="702"/>
                    </a:lnTo>
                    <a:lnTo>
                      <a:pt x="605" y="717"/>
                    </a:lnTo>
                    <a:lnTo>
                      <a:pt x="630" y="729"/>
                    </a:lnTo>
                    <a:lnTo>
                      <a:pt x="652" y="739"/>
                    </a:lnTo>
                    <a:lnTo>
                      <a:pt x="673" y="748"/>
                    </a:lnTo>
                    <a:lnTo>
                      <a:pt x="694" y="755"/>
                    </a:lnTo>
                    <a:lnTo>
                      <a:pt x="711" y="759"/>
                    </a:lnTo>
                    <a:lnTo>
                      <a:pt x="727" y="760"/>
                    </a:lnTo>
                    <a:lnTo>
                      <a:pt x="740" y="759"/>
                    </a:lnTo>
                    <a:lnTo>
                      <a:pt x="753" y="756"/>
                    </a:lnTo>
                    <a:lnTo>
                      <a:pt x="766" y="749"/>
                    </a:lnTo>
                    <a:lnTo>
                      <a:pt x="782" y="741"/>
                    </a:lnTo>
                    <a:lnTo>
                      <a:pt x="797" y="729"/>
                    </a:lnTo>
                    <a:lnTo>
                      <a:pt x="813" y="716"/>
                    </a:lnTo>
                    <a:lnTo>
                      <a:pt x="830" y="700"/>
                    </a:lnTo>
                    <a:lnTo>
                      <a:pt x="847" y="682"/>
                    </a:lnTo>
                    <a:lnTo>
                      <a:pt x="865" y="664"/>
                    </a:lnTo>
                    <a:lnTo>
                      <a:pt x="902" y="622"/>
                    </a:lnTo>
                    <a:lnTo>
                      <a:pt x="940" y="577"/>
                    </a:lnTo>
                    <a:lnTo>
                      <a:pt x="977" y="528"/>
                    </a:lnTo>
                    <a:lnTo>
                      <a:pt x="1014" y="480"/>
                    </a:lnTo>
                    <a:lnTo>
                      <a:pt x="1049" y="430"/>
                    </a:lnTo>
                    <a:lnTo>
                      <a:pt x="1082" y="383"/>
                    </a:lnTo>
                    <a:lnTo>
                      <a:pt x="1112" y="338"/>
                    </a:lnTo>
                    <a:lnTo>
                      <a:pt x="1137" y="300"/>
                    </a:lnTo>
                    <a:lnTo>
                      <a:pt x="1175" y="241"/>
                    </a:lnTo>
                    <a:lnTo>
                      <a:pt x="1190" y="219"/>
                    </a:lnTo>
                    <a:lnTo>
                      <a:pt x="1143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93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103"/>
              <p:cNvSpPr>
                <a:spLocks/>
              </p:cNvSpPr>
              <p:nvPr/>
            </p:nvSpPr>
            <p:spPr bwMode="auto">
              <a:xfrm>
                <a:off x="2373" y="2486"/>
                <a:ext cx="252" cy="124"/>
              </a:xfrm>
              <a:custGeom>
                <a:avLst/>
                <a:gdLst>
                  <a:gd name="T0" fmla="*/ 938 w 2264"/>
                  <a:gd name="T1" fmla="*/ 311 h 994"/>
                  <a:gd name="T2" fmla="*/ 1126 w 2264"/>
                  <a:gd name="T3" fmla="*/ 435 h 994"/>
                  <a:gd name="T4" fmla="*/ 1315 w 2264"/>
                  <a:gd name="T5" fmla="*/ 568 h 994"/>
                  <a:gd name="T6" fmla="*/ 1378 w 2264"/>
                  <a:gd name="T7" fmla="*/ 623 h 994"/>
                  <a:gd name="T8" fmla="*/ 1463 w 2264"/>
                  <a:gd name="T9" fmla="*/ 708 h 994"/>
                  <a:gd name="T10" fmla="*/ 1516 w 2264"/>
                  <a:gd name="T11" fmla="*/ 772 h 994"/>
                  <a:gd name="T12" fmla="*/ 1532 w 2264"/>
                  <a:gd name="T13" fmla="*/ 766 h 994"/>
                  <a:gd name="T14" fmla="*/ 1590 w 2264"/>
                  <a:gd name="T15" fmla="*/ 703 h 994"/>
                  <a:gd name="T16" fmla="*/ 1688 w 2264"/>
                  <a:gd name="T17" fmla="*/ 568 h 994"/>
                  <a:gd name="T18" fmla="*/ 1746 w 2264"/>
                  <a:gd name="T19" fmla="*/ 488 h 994"/>
                  <a:gd name="T20" fmla="*/ 1832 w 2264"/>
                  <a:gd name="T21" fmla="*/ 391 h 994"/>
                  <a:gd name="T22" fmla="*/ 1894 w 2264"/>
                  <a:gd name="T23" fmla="*/ 336 h 994"/>
                  <a:gd name="T24" fmla="*/ 2264 w 2264"/>
                  <a:gd name="T25" fmla="*/ 0 h 994"/>
                  <a:gd name="T26" fmla="*/ 2262 w 2264"/>
                  <a:gd name="T27" fmla="*/ 131 h 994"/>
                  <a:gd name="T28" fmla="*/ 2250 w 2264"/>
                  <a:gd name="T29" fmla="*/ 296 h 994"/>
                  <a:gd name="T30" fmla="*/ 2232 w 2264"/>
                  <a:gd name="T31" fmla="*/ 399 h 994"/>
                  <a:gd name="T32" fmla="*/ 2217 w 2264"/>
                  <a:gd name="T33" fmla="*/ 452 h 994"/>
                  <a:gd name="T34" fmla="*/ 2196 w 2264"/>
                  <a:gd name="T35" fmla="*/ 495 h 994"/>
                  <a:gd name="T36" fmla="*/ 2155 w 2264"/>
                  <a:gd name="T37" fmla="*/ 550 h 994"/>
                  <a:gd name="T38" fmla="*/ 2075 w 2264"/>
                  <a:gd name="T39" fmla="*/ 635 h 994"/>
                  <a:gd name="T40" fmla="*/ 1937 w 2264"/>
                  <a:gd name="T41" fmla="*/ 758 h 994"/>
                  <a:gd name="T42" fmla="*/ 1821 w 2264"/>
                  <a:gd name="T43" fmla="*/ 846 h 994"/>
                  <a:gd name="T44" fmla="*/ 1765 w 2264"/>
                  <a:gd name="T45" fmla="*/ 896 h 994"/>
                  <a:gd name="T46" fmla="*/ 1689 w 2264"/>
                  <a:gd name="T47" fmla="*/ 966 h 994"/>
                  <a:gd name="T48" fmla="*/ 1640 w 2264"/>
                  <a:gd name="T49" fmla="*/ 989 h 994"/>
                  <a:gd name="T50" fmla="*/ 1612 w 2264"/>
                  <a:gd name="T51" fmla="*/ 994 h 994"/>
                  <a:gd name="T52" fmla="*/ 1581 w 2264"/>
                  <a:gd name="T53" fmla="*/ 992 h 994"/>
                  <a:gd name="T54" fmla="*/ 1532 w 2264"/>
                  <a:gd name="T55" fmla="*/ 979 h 994"/>
                  <a:gd name="T56" fmla="*/ 1453 w 2264"/>
                  <a:gd name="T57" fmla="*/ 950 h 994"/>
                  <a:gd name="T58" fmla="*/ 1277 w 2264"/>
                  <a:gd name="T59" fmla="*/ 869 h 994"/>
                  <a:gd name="T60" fmla="*/ 1089 w 2264"/>
                  <a:gd name="T61" fmla="*/ 778 h 994"/>
                  <a:gd name="T62" fmla="*/ 993 w 2264"/>
                  <a:gd name="T63" fmla="*/ 740 h 994"/>
                  <a:gd name="T64" fmla="*/ 893 w 2264"/>
                  <a:gd name="T65" fmla="*/ 713 h 994"/>
                  <a:gd name="T66" fmla="*/ 747 w 2264"/>
                  <a:gd name="T67" fmla="*/ 690 h 994"/>
                  <a:gd name="T68" fmla="*/ 486 w 2264"/>
                  <a:gd name="T69" fmla="*/ 663 h 994"/>
                  <a:gd name="T70" fmla="*/ 350 w 2264"/>
                  <a:gd name="T71" fmla="*/ 657 h 994"/>
                  <a:gd name="T72" fmla="*/ 240 w 2264"/>
                  <a:gd name="T73" fmla="*/ 663 h 994"/>
                  <a:gd name="T74" fmla="*/ 135 w 2264"/>
                  <a:gd name="T75" fmla="*/ 681 h 994"/>
                  <a:gd name="T76" fmla="*/ 74 w 2264"/>
                  <a:gd name="T77" fmla="*/ 699 h 994"/>
                  <a:gd name="T78" fmla="*/ 41 w 2264"/>
                  <a:gd name="T79" fmla="*/ 664 h 994"/>
                  <a:gd name="T80" fmla="*/ 12 w 2264"/>
                  <a:gd name="T81" fmla="*/ 618 h 994"/>
                  <a:gd name="T82" fmla="*/ 3 w 2264"/>
                  <a:gd name="T83" fmla="*/ 589 h 994"/>
                  <a:gd name="T84" fmla="*/ 0 w 2264"/>
                  <a:gd name="T85" fmla="*/ 558 h 994"/>
                  <a:gd name="T86" fmla="*/ 6 w 2264"/>
                  <a:gd name="T87" fmla="*/ 526 h 994"/>
                  <a:gd name="T88" fmla="*/ 21 w 2264"/>
                  <a:gd name="T89" fmla="*/ 492 h 994"/>
                  <a:gd name="T90" fmla="*/ 51 w 2264"/>
                  <a:gd name="T91" fmla="*/ 457 h 994"/>
                  <a:gd name="T92" fmla="*/ 151 w 2264"/>
                  <a:gd name="T93" fmla="*/ 376 h 994"/>
                  <a:gd name="T94" fmla="*/ 206 w 2264"/>
                  <a:gd name="T95" fmla="*/ 336 h 994"/>
                  <a:gd name="T96" fmla="*/ 214 w 2264"/>
                  <a:gd name="T97" fmla="*/ 332 h 994"/>
                  <a:gd name="T98" fmla="*/ 179 w 2264"/>
                  <a:gd name="T99" fmla="*/ 311 h 994"/>
                  <a:gd name="T100" fmla="*/ 148 w 2264"/>
                  <a:gd name="T101" fmla="*/ 280 h 994"/>
                  <a:gd name="T102" fmla="*/ 139 w 2264"/>
                  <a:gd name="T103" fmla="*/ 260 h 994"/>
                  <a:gd name="T104" fmla="*/ 138 w 2264"/>
                  <a:gd name="T105" fmla="*/ 238 h 994"/>
                  <a:gd name="T106" fmla="*/ 147 w 2264"/>
                  <a:gd name="T107" fmla="*/ 213 h 994"/>
                  <a:gd name="T108" fmla="*/ 170 w 2264"/>
                  <a:gd name="T109" fmla="*/ 187 h 994"/>
                  <a:gd name="T110" fmla="*/ 207 w 2264"/>
                  <a:gd name="T111" fmla="*/ 158 h 994"/>
                  <a:gd name="T112" fmla="*/ 259 w 2264"/>
                  <a:gd name="T113" fmla="*/ 131 h 994"/>
                  <a:gd name="T114" fmla="*/ 331 w 2264"/>
                  <a:gd name="T115" fmla="*/ 102 h 994"/>
                  <a:gd name="T116" fmla="*/ 436 w 2264"/>
                  <a:gd name="T117" fmla="*/ 75 h 994"/>
                  <a:gd name="T118" fmla="*/ 529 w 2264"/>
                  <a:gd name="T119" fmla="*/ 63 h 994"/>
                  <a:gd name="T120" fmla="*/ 598 w 2264"/>
                  <a:gd name="T121" fmla="*/ 60 h 994"/>
                  <a:gd name="T122" fmla="*/ 889 w 2264"/>
                  <a:gd name="T123" fmla="*/ 280 h 99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264"/>
                  <a:gd name="T187" fmla="*/ 0 h 994"/>
                  <a:gd name="T188" fmla="*/ 2264 w 2264"/>
                  <a:gd name="T189" fmla="*/ 994 h 99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264" h="994">
                    <a:moveTo>
                      <a:pt x="889" y="280"/>
                    </a:moveTo>
                    <a:lnTo>
                      <a:pt x="901" y="288"/>
                    </a:lnTo>
                    <a:lnTo>
                      <a:pt x="938" y="311"/>
                    </a:lnTo>
                    <a:lnTo>
                      <a:pt x="991" y="345"/>
                    </a:lnTo>
                    <a:lnTo>
                      <a:pt x="1056" y="388"/>
                    </a:lnTo>
                    <a:lnTo>
                      <a:pt x="1126" y="435"/>
                    </a:lnTo>
                    <a:lnTo>
                      <a:pt x="1196" y="482"/>
                    </a:lnTo>
                    <a:lnTo>
                      <a:pt x="1261" y="528"/>
                    </a:lnTo>
                    <a:lnTo>
                      <a:pt x="1315" y="568"/>
                    </a:lnTo>
                    <a:lnTo>
                      <a:pt x="1337" y="586"/>
                    </a:lnTo>
                    <a:lnTo>
                      <a:pt x="1358" y="604"/>
                    </a:lnTo>
                    <a:lnTo>
                      <a:pt x="1378" y="623"/>
                    </a:lnTo>
                    <a:lnTo>
                      <a:pt x="1397" y="641"/>
                    </a:lnTo>
                    <a:lnTo>
                      <a:pt x="1433" y="676"/>
                    </a:lnTo>
                    <a:lnTo>
                      <a:pt x="1463" y="708"/>
                    </a:lnTo>
                    <a:lnTo>
                      <a:pt x="1487" y="736"/>
                    </a:lnTo>
                    <a:lnTo>
                      <a:pt x="1505" y="758"/>
                    </a:lnTo>
                    <a:lnTo>
                      <a:pt x="1516" y="772"/>
                    </a:lnTo>
                    <a:lnTo>
                      <a:pt x="1520" y="778"/>
                    </a:lnTo>
                    <a:lnTo>
                      <a:pt x="1523" y="774"/>
                    </a:lnTo>
                    <a:lnTo>
                      <a:pt x="1532" y="766"/>
                    </a:lnTo>
                    <a:lnTo>
                      <a:pt x="1546" y="753"/>
                    </a:lnTo>
                    <a:lnTo>
                      <a:pt x="1565" y="731"/>
                    </a:lnTo>
                    <a:lnTo>
                      <a:pt x="1590" y="703"/>
                    </a:lnTo>
                    <a:lnTo>
                      <a:pt x="1619" y="666"/>
                    </a:lnTo>
                    <a:lnTo>
                      <a:pt x="1651" y="622"/>
                    </a:lnTo>
                    <a:lnTo>
                      <a:pt x="1688" y="568"/>
                    </a:lnTo>
                    <a:lnTo>
                      <a:pt x="1708" y="540"/>
                    </a:lnTo>
                    <a:lnTo>
                      <a:pt x="1727" y="513"/>
                    </a:lnTo>
                    <a:lnTo>
                      <a:pt x="1746" y="488"/>
                    </a:lnTo>
                    <a:lnTo>
                      <a:pt x="1765" y="465"/>
                    </a:lnTo>
                    <a:lnTo>
                      <a:pt x="1801" y="424"/>
                    </a:lnTo>
                    <a:lnTo>
                      <a:pt x="1832" y="391"/>
                    </a:lnTo>
                    <a:lnTo>
                      <a:pt x="1860" y="365"/>
                    </a:lnTo>
                    <a:lnTo>
                      <a:pt x="1881" y="347"/>
                    </a:lnTo>
                    <a:lnTo>
                      <a:pt x="1894" y="336"/>
                    </a:lnTo>
                    <a:lnTo>
                      <a:pt x="1899" y="332"/>
                    </a:lnTo>
                    <a:lnTo>
                      <a:pt x="2143" y="79"/>
                    </a:lnTo>
                    <a:lnTo>
                      <a:pt x="2264" y="0"/>
                    </a:lnTo>
                    <a:lnTo>
                      <a:pt x="2264" y="18"/>
                    </a:lnTo>
                    <a:lnTo>
                      <a:pt x="2264" y="63"/>
                    </a:lnTo>
                    <a:lnTo>
                      <a:pt x="2262" y="131"/>
                    </a:lnTo>
                    <a:lnTo>
                      <a:pt x="2258" y="211"/>
                    </a:lnTo>
                    <a:lnTo>
                      <a:pt x="2254" y="254"/>
                    </a:lnTo>
                    <a:lnTo>
                      <a:pt x="2250" y="296"/>
                    </a:lnTo>
                    <a:lnTo>
                      <a:pt x="2244" y="339"/>
                    </a:lnTo>
                    <a:lnTo>
                      <a:pt x="2237" y="379"/>
                    </a:lnTo>
                    <a:lnTo>
                      <a:pt x="2232" y="399"/>
                    </a:lnTo>
                    <a:lnTo>
                      <a:pt x="2228" y="418"/>
                    </a:lnTo>
                    <a:lnTo>
                      <a:pt x="2222" y="436"/>
                    </a:lnTo>
                    <a:lnTo>
                      <a:pt x="2217" y="452"/>
                    </a:lnTo>
                    <a:lnTo>
                      <a:pt x="2211" y="468"/>
                    </a:lnTo>
                    <a:lnTo>
                      <a:pt x="2204" y="482"/>
                    </a:lnTo>
                    <a:lnTo>
                      <a:pt x="2196" y="495"/>
                    </a:lnTo>
                    <a:lnTo>
                      <a:pt x="2190" y="506"/>
                    </a:lnTo>
                    <a:lnTo>
                      <a:pt x="2173" y="528"/>
                    </a:lnTo>
                    <a:lnTo>
                      <a:pt x="2155" y="550"/>
                    </a:lnTo>
                    <a:lnTo>
                      <a:pt x="2136" y="571"/>
                    </a:lnTo>
                    <a:lnTo>
                      <a:pt x="2116" y="593"/>
                    </a:lnTo>
                    <a:lnTo>
                      <a:pt x="2075" y="635"/>
                    </a:lnTo>
                    <a:lnTo>
                      <a:pt x="2030" y="678"/>
                    </a:lnTo>
                    <a:lnTo>
                      <a:pt x="1984" y="719"/>
                    </a:lnTo>
                    <a:lnTo>
                      <a:pt x="1937" y="758"/>
                    </a:lnTo>
                    <a:lnTo>
                      <a:pt x="1889" y="795"/>
                    </a:lnTo>
                    <a:lnTo>
                      <a:pt x="1843" y="830"/>
                    </a:lnTo>
                    <a:lnTo>
                      <a:pt x="1821" y="846"/>
                    </a:lnTo>
                    <a:lnTo>
                      <a:pt x="1801" y="863"/>
                    </a:lnTo>
                    <a:lnTo>
                      <a:pt x="1783" y="879"/>
                    </a:lnTo>
                    <a:lnTo>
                      <a:pt x="1765" y="896"/>
                    </a:lnTo>
                    <a:lnTo>
                      <a:pt x="1734" y="927"/>
                    </a:lnTo>
                    <a:lnTo>
                      <a:pt x="1704" y="954"/>
                    </a:lnTo>
                    <a:lnTo>
                      <a:pt x="1689" y="966"/>
                    </a:lnTo>
                    <a:lnTo>
                      <a:pt x="1674" y="975"/>
                    </a:lnTo>
                    <a:lnTo>
                      <a:pt x="1657" y="983"/>
                    </a:lnTo>
                    <a:lnTo>
                      <a:pt x="1640" y="989"/>
                    </a:lnTo>
                    <a:lnTo>
                      <a:pt x="1631" y="991"/>
                    </a:lnTo>
                    <a:lnTo>
                      <a:pt x="1622" y="993"/>
                    </a:lnTo>
                    <a:lnTo>
                      <a:pt x="1612" y="994"/>
                    </a:lnTo>
                    <a:lnTo>
                      <a:pt x="1602" y="994"/>
                    </a:lnTo>
                    <a:lnTo>
                      <a:pt x="1592" y="993"/>
                    </a:lnTo>
                    <a:lnTo>
                      <a:pt x="1581" y="992"/>
                    </a:lnTo>
                    <a:lnTo>
                      <a:pt x="1570" y="990"/>
                    </a:lnTo>
                    <a:lnTo>
                      <a:pt x="1558" y="987"/>
                    </a:lnTo>
                    <a:lnTo>
                      <a:pt x="1532" y="979"/>
                    </a:lnTo>
                    <a:lnTo>
                      <a:pt x="1506" y="971"/>
                    </a:lnTo>
                    <a:lnTo>
                      <a:pt x="1480" y="961"/>
                    </a:lnTo>
                    <a:lnTo>
                      <a:pt x="1453" y="950"/>
                    </a:lnTo>
                    <a:lnTo>
                      <a:pt x="1396" y="925"/>
                    </a:lnTo>
                    <a:lnTo>
                      <a:pt x="1337" y="898"/>
                    </a:lnTo>
                    <a:lnTo>
                      <a:pt x="1277" y="869"/>
                    </a:lnTo>
                    <a:lnTo>
                      <a:pt x="1215" y="838"/>
                    </a:lnTo>
                    <a:lnTo>
                      <a:pt x="1153" y="808"/>
                    </a:lnTo>
                    <a:lnTo>
                      <a:pt x="1089" y="778"/>
                    </a:lnTo>
                    <a:lnTo>
                      <a:pt x="1058" y="763"/>
                    </a:lnTo>
                    <a:lnTo>
                      <a:pt x="1026" y="751"/>
                    </a:lnTo>
                    <a:lnTo>
                      <a:pt x="993" y="740"/>
                    </a:lnTo>
                    <a:lnTo>
                      <a:pt x="961" y="730"/>
                    </a:lnTo>
                    <a:lnTo>
                      <a:pt x="928" y="721"/>
                    </a:lnTo>
                    <a:lnTo>
                      <a:pt x="893" y="713"/>
                    </a:lnTo>
                    <a:lnTo>
                      <a:pt x="859" y="707"/>
                    </a:lnTo>
                    <a:lnTo>
                      <a:pt x="823" y="701"/>
                    </a:lnTo>
                    <a:lnTo>
                      <a:pt x="747" y="690"/>
                    </a:lnTo>
                    <a:lnTo>
                      <a:pt x="667" y="681"/>
                    </a:lnTo>
                    <a:lnTo>
                      <a:pt x="580" y="673"/>
                    </a:lnTo>
                    <a:lnTo>
                      <a:pt x="486" y="663"/>
                    </a:lnTo>
                    <a:lnTo>
                      <a:pt x="438" y="660"/>
                    </a:lnTo>
                    <a:lnTo>
                      <a:pt x="393" y="658"/>
                    </a:lnTo>
                    <a:lnTo>
                      <a:pt x="350" y="657"/>
                    </a:lnTo>
                    <a:lnTo>
                      <a:pt x="311" y="658"/>
                    </a:lnTo>
                    <a:lnTo>
                      <a:pt x="274" y="660"/>
                    </a:lnTo>
                    <a:lnTo>
                      <a:pt x="240" y="663"/>
                    </a:lnTo>
                    <a:lnTo>
                      <a:pt x="210" y="667"/>
                    </a:lnTo>
                    <a:lnTo>
                      <a:pt x="182" y="672"/>
                    </a:lnTo>
                    <a:lnTo>
                      <a:pt x="135" y="681"/>
                    </a:lnTo>
                    <a:lnTo>
                      <a:pt x="102" y="689"/>
                    </a:lnTo>
                    <a:lnTo>
                      <a:pt x="80" y="697"/>
                    </a:lnTo>
                    <a:lnTo>
                      <a:pt x="74" y="699"/>
                    </a:lnTo>
                    <a:lnTo>
                      <a:pt x="67" y="692"/>
                    </a:lnTo>
                    <a:lnTo>
                      <a:pt x="51" y="677"/>
                    </a:lnTo>
                    <a:lnTo>
                      <a:pt x="41" y="664"/>
                    </a:lnTo>
                    <a:lnTo>
                      <a:pt x="31" y="651"/>
                    </a:lnTo>
                    <a:lnTo>
                      <a:pt x="21" y="635"/>
                    </a:lnTo>
                    <a:lnTo>
                      <a:pt x="12" y="618"/>
                    </a:lnTo>
                    <a:lnTo>
                      <a:pt x="9" y="609"/>
                    </a:lnTo>
                    <a:lnTo>
                      <a:pt x="6" y="599"/>
                    </a:lnTo>
                    <a:lnTo>
                      <a:pt x="3" y="589"/>
                    </a:lnTo>
                    <a:lnTo>
                      <a:pt x="1" y="579"/>
                    </a:lnTo>
                    <a:lnTo>
                      <a:pt x="0" y="569"/>
                    </a:lnTo>
                    <a:lnTo>
                      <a:pt x="0" y="558"/>
                    </a:lnTo>
                    <a:lnTo>
                      <a:pt x="1" y="548"/>
                    </a:lnTo>
                    <a:lnTo>
                      <a:pt x="2" y="536"/>
                    </a:lnTo>
                    <a:lnTo>
                      <a:pt x="6" y="526"/>
                    </a:lnTo>
                    <a:lnTo>
                      <a:pt x="10" y="515"/>
                    </a:lnTo>
                    <a:lnTo>
                      <a:pt x="15" y="503"/>
                    </a:lnTo>
                    <a:lnTo>
                      <a:pt x="21" y="492"/>
                    </a:lnTo>
                    <a:lnTo>
                      <a:pt x="30" y="480"/>
                    </a:lnTo>
                    <a:lnTo>
                      <a:pt x="40" y="469"/>
                    </a:lnTo>
                    <a:lnTo>
                      <a:pt x="51" y="457"/>
                    </a:lnTo>
                    <a:lnTo>
                      <a:pt x="65" y="446"/>
                    </a:lnTo>
                    <a:lnTo>
                      <a:pt x="114" y="405"/>
                    </a:lnTo>
                    <a:lnTo>
                      <a:pt x="151" y="376"/>
                    </a:lnTo>
                    <a:lnTo>
                      <a:pt x="177" y="356"/>
                    </a:lnTo>
                    <a:lnTo>
                      <a:pt x="195" y="343"/>
                    </a:lnTo>
                    <a:lnTo>
                      <a:pt x="206" y="336"/>
                    </a:lnTo>
                    <a:lnTo>
                      <a:pt x="212" y="333"/>
                    </a:lnTo>
                    <a:lnTo>
                      <a:pt x="214" y="332"/>
                    </a:lnTo>
                    <a:lnTo>
                      <a:pt x="206" y="329"/>
                    </a:lnTo>
                    <a:lnTo>
                      <a:pt x="190" y="318"/>
                    </a:lnTo>
                    <a:lnTo>
                      <a:pt x="179" y="311"/>
                    </a:lnTo>
                    <a:lnTo>
                      <a:pt x="167" y="302"/>
                    </a:lnTo>
                    <a:lnTo>
                      <a:pt x="157" y="291"/>
                    </a:lnTo>
                    <a:lnTo>
                      <a:pt x="148" y="280"/>
                    </a:lnTo>
                    <a:lnTo>
                      <a:pt x="145" y="273"/>
                    </a:lnTo>
                    <a:lnTo>
                      <a:pt x="142" y="267"/>
                    </a:lnTo>
                    <a:lnTo>
                      <a:pt x="139" y="260"/>
                    </a:lnTo>
                    <a:lnTo>
                      <a:pt x="138" y="253"/>
                    </a:lnTo>
                    <a:lnTo>
                      <a:pt x="137" y="245"/>
                    </a:lnTo>
                    <a:lnTo>
                      <a:pt x="138" y="238"/>
                    </a:lnTo>
                    <a:lnTo>
                      <a:pt x="139" y="230"/>
                    </a:lnTo>
                    <a:lnTo>
                      <a:pt x="143" y="221"/>
                    </a:lnTo>
                    <a:lnTo>
                      <a:pt x="147" y="213"/>
                    </a:lnTo>
                    <a:lnTo>
                      <a:pt x="153" y="205"/>
                    </a:lnTo>
                    <a:lnTo>
                      <a:pt x="161" y="195"/>
                    </a:lnTo>
                    <a:lnTo>
                      <a:pt x="170" y="187"/>
                    </a:lnTo>
                    <a:lnTo>
                      <a:pt x="180" y="178"/>
                    </a:lnTo>
                    <a:lnTo>
                      <a:pt x="193" y="168"/>
                    </a:lnTo>
                    <a:lnTo>
                      <a:pt x="207" y="158"/>
                    </a:lnTo>
                    <a:lnTo>
                      <a:pt x="223" y="149"/>
                    </a:lnTo>
                    <a:lnTo>
                      <a:pt x="241" y="139"/>
                    </a:lnTo>
                    <a:lnTo>
                      <a:pt x="259" y="131"/>
                    </a:lnTo>
                    <a:lnTo>
                      <a:pt x="277" y="123"/>
                    </a:lnTo>
                    <a:lnTo>
                      <a:pt x="294" y="115"/>
                    </a:lnTo>
                    <a:lnTo>
                      <a:pt x="331" y="102"/>
                    </a:lnTo>
                    <a:lnTo>
                      <a:pt x="367" y="90"/>
                    </a:lnTo>
                    <a:lnTo>
                      <a:pt x="401" y="82"/>
                    </a:lnTo>
                    <a:lnTo>
                      <a:pt x="436" y="75"/>
                    </a:lnTo>
                    <a:lnTo>
                      <a:pt x="468" y="70"/>
                    </a:lnTo>
                    <a:lnTo>
                      <a:pt x="500" y="66"/>
                    </a:lnTo>
                    <a:lnTo>
                      <a:pt x="529" y="63"/>
                    </a:lnTo>
                    <a:lnTo>
                      <a:pt x="554" y="61"/>
                    </a:lnTo>
                    <a:lnTo>
                      <a:pt x="578" y="60"/>
                    </a:lnTo>
                    <a:lnTo>
                      <a:pt x="598" y="60"/>
                    </a:lnTo>
                    <a:lnTo>
                      <a:pt x="626" y="61"/>
                    </a:lnTo>
                    <a:lnTo>
                      <a:pt x="636" y="61"/>
                    </a:lnTo>
                    <a:lnTo>
                      <a:pt x="889" y="280"/>
                    </a:lnTo>
                    <a:close/>
                  </a:path>
                </a:pathLst>
              </a:custGeom>
              <a:solidFill>
                <a:srgbClr val="B1FF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104"/>
              <p:cNvSpPr>
                <a:spLocks/>
              </p:cNvSpPr>
              <p:nvPr/>
            </p:nvSpPr>
            <p:spPr bwMode="auto">
              <a:xfrm>
                <a:off x="2632" y="2204"/>
                <a:ext cx="92" cy="259"/>
              </a:xfrm>
              <a:custGeom>
                <a:avLst/>
                <a:gdLst>
                  <a:gd name="T0" fmla="*/ 196 w 830"/>
                  <a:gd name="T1" fmla="*/ 0 h 2067"/>
                  <a:gd name="T2" fmla="*/ 283 w 830"/>
                  <a:gd name="T3" fmla="*/ 4 h 2067"/>
                  <a:gd name="T4" fmla="*/ 386 w 830"/>
                  <a:gd name="T5" fmla="*/ 23 h 2067"/>
                  <a:gd name="T6" fmla="*/ 496 w 830"/>
                  <a:gd name="T7" fmla="*/ 67 h 2067"/>
                  <a:gd name="T8" fmla="*/ 604 w 830"/>
                  <a:gd name="T9" fmla="*/ 142 h 2067"/>
                  <a:gd name="T10" fmla="*/ 700 w 830"/>
                  <a:gd name="T11" fmla="*/ 255 h 2067"/>
                  <a:gd name="T12" fmla="*/ 774 w 830"/>
                  <a:gd name="T13" fmla="*/ 411 h 2067"/>
                  <a:gd name="T14" fmla="*/ 816 w 830"/>
                  <a:gd name="T15" fmla="*/ 572 h 2067"/>
                  <a:gd name="T16" fmla="*/ 830 w 830"/>
                  <a:gd name="T17" fmla="*/ 732 h 2067"/>
                  <a:gd name="T18" fmla="*/ 822 w 830"/>
                  <a:gd name="T19" fmla="*/ 886 h 2067"/>
                  <a:gd name="T20" fmla="*/ 799 w 830"/>
                  <a:gd name="T21" fmla="*/ 1030 h 2067"/>
                  <a:gd name="T22" fmla="*/ 757 w 830"/>
                  <a:gd name="T23" fmla="*/ 1190 h 2067"/>
                  <a:gd name="T24" fmla="*/ 685 w 830"/>
                  <a:gd name="T25" fmla="*/ 1382 h 2067"/>
                  <a:gd name="T26" fmla="*/ 631 w 830"/>
                  <a:gd name="T27" fmla="*/ 1496 h 2067"/>
                  <a:gd name="T28" fmla="*/ 576 w 830"/>
                  <a:gd name="T29" fmla="*/ 1585 h 2067"/>
                  <a:gd name="T30" fmla="*/ 483 w 830"/>
                  <a:gd name="T31" fmla="*/ 1697 h 2067"/>
                  <a:gd name="T32" fmla="*/ 404 w 830"/>
                  <a:gd name="T33" fmla="*/ 1782 h 2067"/>
                  <a:gd name="T34" fmla="*/ 383 w 830"/>
                  <a:gd name="T35" fmla="*/ 1825 h 2067"/>
                  <a:gd name="T36" fmla="*/ 386 w 830"/>
                  <a:gd name="T37" fmla="*/ 1857 h 2067"/>
                  <a:gd name="T38" fmla="*/ 421 w 830"/>
                  <a:gd name="T39" fmla="*/ 1906 h 2067"/>
                  <a:gd name="T40" fmla="*/ 464 w 830"/>
                  <a:gd name="T41" fmla="*/ 1926 h 2067"/>
                  <a:gd name="T42" fmla="*/ 510 w 830"/>
                  <a:gd name="T43" fmla="*/ 1916 h 2067"/>
                  <a:gd name="T44" fmla="*/ 554 w 830"/>
                  <a:gd name="T45" fmla="*/ 1886 h 2067"/>
                  <a:gd name="T46" fmla="*/ 619 w 830"/>
                  <a:gd name="T47" fmla="*/ 1813 h 2067"/>
                  <a:gd name="T48" fmla="*/ 665 w 830"/>
                  <a:gd name="T49" fmla="*/ 1754 h 2067"/>
                  <a:gd name="T50" fmla="*/ 687 w 830"/>
                  <a:gd name="T51" fmla="*/ 1815 h 2067"/>
                  <a:gd name="T52" fmla="*/ 690 w 830"/>
                  <a:gd name="T53" fmla="*/ 1883 h 2067"/>
                  <a:gd name="T54" fmla="*/ 677 w 830"/>
                  <a:gd name="T55" fmla="*/ 1927 h 2067"/>
                  <a:gd name="T56" fmla="*/ 650 w 830"/>
                  <a:gd name="T57" fmla="*/ 1973 h 2067"/>
                  <a:gd name="T58" fmla="*/ 604 w 830"/>
                  <a:gd name="T59" fmla="*/ 2019 h 2067"/>
                  <a:gd name="T60" fmla="*/ 547 w 830"/>
                  <a:gd name="T61" fmla="*/ 2053 h 2067"/>
                  <a:gd name="T62" fmla="*/ 491 w 830"/>
                  <a:gd name="T63" fmla="*/ 2067 h 2067"/>
                  <a:gd name="T64" fmla="*/ 438 w 830"/>
                  <a:gd name="T65" fmla="*/ 2064 h 2067"/>
                  <a:gd name="T66" fmla="*/ 386 w 830"/>
                  <a:gd name="T67" fmla="*/ 2047 h 2067"/>
                  <a:gd name="T68" fmla="*/ 330 w 830"/>
                  <a:gd name="T69" fmla="*/ 2013 h 2067"/>
                  <a:gd name="T70" fmla="*/ 258 w 830"/>
                  <a:gd name="T71" fmla="*/ 1940 h 2067"/>
                  <a:gd name="T72" fmla="*/ 221 w 830"/>
                  <a:gd name="T73" fmla="*/ 1857 h 2067"/>
                  <a:gd name="T74" fmla="*/ 231 w 830"/>
                  <a:gd name="T75" fmla="*/ 1767 h 2067"/>
                  <a:gd name="T76" fmla="*/ 276 w 830"/>
                  <a:gd name="T77" fmla="*/ 1669 h 2067"/>
                  <a:gd name="T78" fmla="*/ 374 w 830"/>
                  <a:gd name="T79" fmla="*/ 1504 h 2067"/>
                  <a:gd name="T80" fmla="*/ 438 w 830"/>
                  <a:gd name="T81" fmla="*/ 1378 h 2067"/>
                  <a:gd name="T82" fmla="*/ 483 w 830"/>
                  <a:gd name="T83" fmla="*/ 1238 h 2067"/>
                  <a:gd name="T84" fmla="*/ 497 w 830"/>
                  <a:gd name="T85" fmla="*/ 1080 h 2067"/>
                  <a:gd name="T86" fmla="*/ 466 w 830"/>
                  <a:gd name="T87" fmla="*/ 913 h 2067"/>
                  <a:gd name="T88" fmla="*/ 413 w 830"/>
                  <a:gd name="T89" fmla="*/ 786 h 2067"/>
                  <a:gd name="T90" fmla="*/ 349 w 830"/>
                  <a:gd name="T91" fmla="*/ 681 h 2067"/>
                  <a:gd name="T92" fmla="*/ 258 w 830"/>
                  <a:gd name="T93" fmla="*/ 576 h 2067"/>
                  <a:gd name="T94" fmla="*/ 123 w 830"/>
                  <a:gd name="T95" fmla="*/ 445 h 2067"/>
                  <a:gd name="T96" fmla="*/ 60 w 830"/>
                  <a:gd name="T97" fmla="*/ 372 h 2067"/>
                  <a:gd name="T98" fmla="*/ 32 w 830"/>
                  <a:gd name="T99" fmla="*/ 310 h 2067"/>
                  <a:gd name="T100" fmla="*/ 4 w 830"/>
                  <a:gd name="T101" fmla="*/ 174 h 2067"/>
                  <a:gd name="T102" fmla="*/ 3 w 830"/>
                  <a:gd name="T103" fmla="*/ 119 h 2067"/>
                  <a:gd name="T104" fmla="*/ 39 w 830"/>
                  <a:gd name="T105" fmla="*/ 66 h 206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30"/>
                  <a:gd name="T160" fmla="*/ 0 h 2067"/>
                  <a:gd name="T161" fmla="*/ 830 w 830"/>
                  <a:gd name="T162" fmla="*/ 2067 h 206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30" h="2067">
                    <a:moveTo>
                      <a:pt x="100" y="9"/>
                    </a:moveTo>
                    <a:lnTo>
                      <a:pt x="121" y="5"/>
                    </a:lnTo>
                    <a:lnTo>
                      <a:pt x="177" y="1"/>
                    </a:lnTo>
                    <a:lnTo>
                      <a:pt x="196" y="0"/>
                    </a:lnTo>
                    <a:lnTo>
                      <a:pt x="215" y="0"/>
                    </a:lnTo>
                    <a:lnTo>
                      <a:pt x="237" y="1"/>
                    </a:lnTo>
                    <a:lnTo>
                      <a:pt x="259" y="2"/>
                    </a:lnTo>
                    <a:lnTo>
                      <a:pt x="283" y="4"/>
                    </a:lnTo>
                    <a:lnTo>
                      <a:pt x="307" y="7"/>
                    </a:lnTo>
                    <a:lnTo>
                      <a:pt x="333" y="11"/>
                    </a:lnTo>
                    <a:lnTo>
                      <a:pt x="360" y="17"/>
                    </a:lnTo>
                    <a:lnTo>
                      <a:pt x="386" y="23"/>
                    </a:lnTo>
                    <a:lnTo>
                      <a:pt x="413" y="32"/>
                    </a:lnTo>
                    <a:lnTo>
                      <a:pt x="441" y="42"/>
                    </a:lnTo>
                    <a:lnTo>
                      <a:pt x="469" y="54"/>
                    </a:lnTo>
                    <a:lnTo>
                      <a:pt x="496" y="67"/>
                    </a:lnTo>
                    <a:lnTo>
                      <a:pt x="524" y="83"/>
                    </a:lnTo>
                    <a:lnTo>
                      <a:pt x="550" y="100"/>
                    </a:lnTo>
                    <a:lnTo>
                      <a:pt x="577" y="120"/>
                    </a:lnTo>
                    <a:lnTo>
                      <a:pt x="604" y="142"/>
                    </a:lnTo>
                    <a:lnTo>
                      <a:pt x="629" y="166"/>
                    </a:lnTo>
                    <a:lnTo>
                      <a:pt x="654" y="193"/>
                    </a:lnTo>
                    <a:lnTo>
                      <a:pt x="677" y="223"/>
                    </a:lnTo>
                    <a:lnTo>
                      <a:pt x="700" y="255"/>
                    </a:lnTo>
                    <a:lnTo>
                      <a:pt x="721" y="291"/>
                    </a:lnTo>
                    <a:lnTo>
                      <a:pt x="741" y="329"/>
                    </a:lnTo>
                    <a:lnTo>
                      <a:pt x="760" y="371"/>
                    </a:lnTo>
                    <a:lnTo>
                      <a:pt x="774" y="411"/>
                    </a:lnTo>
                    <a:lnTo>
                      <a:pt x="788" y="452"/>
                    </a:lnTo>
                    <a:lnTo>
                      <a:pt x="799" y="492"/>
                    </a:lnTo>
                    <a:lnTo>
                      <a:pt x="809" y="532"/>
                    </a:lnTo>
                    <a:lnTo>
                      <a:pt x="816" y="572"/>
                    </a:lnTo>
                    <a:lnTo>
                      <a:pt x="822" y="613"/>
                    </a:lnTo>
                    <a:lnTo>
                      <a:pt x="826" y="652"/>
                    </a:lnTo>
                    <a:lnTo>
                      <a:pt x="829" y="693"/>
                    </a:lnTo>
                    <a:lnTo>
                      <a:pt x="830" y="732"/>
                    </a:lnTo>
                    <a:lnTo>
                      <a:pt x="830" y="771"/>
                    </a:lnTo>
                    <a:lnTo>
                      <a:pt x="829" y="810"/>
                    </a:lnTo>
                    <a:lnTo>
                      <a:pt x="827" y="848"/>
                    </a:lnTo>
                    <a:lnTo>
                      <a:pt x="822" y="886"/>
                    </a:lnTo>
                    <a:lnTo>
                      <a:pt x="818" y="923"/>
                    </a:lnTo>
                    <a:lnTo>
                      <a:pt x="812" y="959"/>
                    </a:lnTo>
                    <a:lnTo>
                      <a:pt x="807" y="995"/>
                    </a:lnTo>
                    <a:lnTo>
                      <a:pt x="799" y="1030"/>
                    </a:lnTo>
                    <a:lnTo>
                      <a:pt x="792" y="1064"/>
                    </a:lnTo>
                    <a:lnTo>
                      <a:pt x="783" y="1097"/>
                    </a:lnTo>
                    <a:lnTo>
                      <a:pt x="776" y="1128"/>
                    </a:lnTo>
                    <a:lnTo>
                      <a:pt x="757" y="1190"/>
                    </a:lnTo>
                    <a:lnTo>
                      <a:pt x="739" y="1246"/>
                    </a:lnTo>
                    <a:lnTo>
                      <a:pt x="720" y="1298"/>
                    </a:lnTo>
                    <a:lnTo>
                      <a:pt x="702" y="1343"/>
                    </a:lnTo>
                    <a:lnTo>
                      <a:pt x="685" y="1382"/>
                    </a:lnTo>
                    <a:lnTo>
                      <a:pt x="671" y="1415"/>
                    </a:lnTo>
                    <a:lnTo>
                      <a:pt x="657" y="1443"/>
                    </a:lnTo>
                    <a:lnTo>
                      <a:pt x="644" y="1470"/>
                    </a:lnTo>
                    <a:lnTo>
                      <a:pt x="631" y="1496"/>
                    </a:lnTo>
                    <a:lnTo>
                      <a:pt x="617" y="1520"/>
                    </a:lnTo>
                    <a:lnTo>
                      <a:pt x="604" y="1543"/>
                    </a:lnTo>
                    <a:lnTo>
                      <a:pt x="589" y="1564"/>
                    </a:lnTo>
                    <a:lnTo>
                      <a:pt x="576" y="1585"/>
                    </a:lnTo>
                    <a:lnTo>
                      <a:pt x="561" y="1603"/>
                    </a:lnTo>
                    <a:lnTo>
                      <a:pt x="535" y="1639"/>
                    </a:lnTo>
                    <a:lnTo>
                      <a:pt x="508" y="1670"/>
                    </a:lnTo>
                    <a:lnTo>
                      <a:pt x="483" y="1697"/>
                    </a:lnTo>
                    <a:lnTo>
                      <a:pt x="460" y="1722"/>
                    </a:lnTo>
                    <a:lnTo>
                      <a:pt x="439" y="1744"/>
                    </a:lnTo>
                    <a:lnTo>
                      <a:pt x="420" y="1765"/>
                    </a:lnTo>
                    <a:lnTo>
                      <a:pt x="404" y="1782"/>
                    </a:lnTo>
                    <a:lnTo>
                      <a:pt x="393" y="1800"/>
                    </a:lnTo>
                    <a:lnTo>
                      <a:pt x="389" y="1808"/>
                    </a:lnTo>
                    <a:lnTo>
                      <a:pt x="385" y="1817"/>
                    </a:lnTo>
                    <a:lnTo>
                      <a:pt x="383" y="1825"/>
                    </a:lnTo>
                    <a:lnTo>
                      <a:pt x="382" y="1832"/>
                    </a:lnTo>
                    <a:lnTo>
                      <a:pt x="382" y="1841"/>
                    </a:lnTo>
                    <a:lnTo>
                      <a:pt x="383" y="1849"/>
                    </a:lnTo>
                    <a:lnTo>
                      <a:pt x="386" y="1857"/>
                    </a:lnTo>
                    <a:lnTo>
                      <a:pt x="390" y="1865"/>
                    </a:lnTo>
                    <a:lnTo>
                      <a:pt x="400" y="1882"/>
                    </a:lnTo>
                    <a:lnTo>
                      <a:pt x="410" y="1896"/>
                    </a:lnTo>
                    <a:lnTo>
                      <a:pt x="421" y="1906"/>
                    </a:lnTo>
                    <a:lnTo>
                      <a:pt x="431" y="1914"/>
                    </a:lnTo>
                    <a:lnTo>
                      <a:pt x="442" y="1921"/>
                    </a:lnTo>
                    <a:lnTo>
                      <a:pt x="453" y="1925"/>
                    </a:lnTo>
                    <a:lnTo>
                      <a:pt x="464" y="1926"/>
                    </a:lnTo>
                    <a:lnTo>
                      <a:pt x="476" y="1926"/>
                    </a:lnTo>
                    <a:lnTo>
                      <a:pt x="488" y="1925"/>
                    </a:lnTo>
                    <a:lnTo>
                      <a:pt x="499" y="1922"/>
                    </a:lnTo>
                    <a:lnTo>
                      <a:pt x="510" y="1916"/>
                    </a:lnTo>
                    <a:lnTo>
                      <a:pt x="521" y="1910"/>
                    </a:lnTo>
                    <a:lnTo>
                      <a:pt x="533" y="1904"/>
                    </a:lnTo>
                    <a:lnTo>
                      <a:pt x="544" y="1896"/>
                    </a:lnTo>
                    <a:lnTo>
                      <a:pt x="554" y="1886"/>
                    </a:lnTo>
                    <a:lnTo>
                      <a:pt x="565" y="1877"/>
                    </a:lnTo>
                    <a:lnTo>
                      <a:pt x="585" y="1856"/>
                    </a:lnTo>
                    <a:lnTo>
                      <a:pt x="603" y="1834"/>
                    </a:lnTo>
                    <a:lnTo>
                      <a:pt x="619" y="1813"/>
                    </a:lnTo>
                    <a:lnTo>
                      <a:pt x="634" y="1793"/>
                    </a:lnTo>
                    <a:lnTo>
                      <a:pt x="654" y="1760"/>
                    </a:lnTo>
                    <a:lnTo>
                      <a:pt x="662" y="1748"/>
                    </a:lnTo>
                    <a:lnTo>
                      <a:pt x="665" y="1754"/>
                    </a:lnTo>
                    <a:lnTo>
                      <a:pt x="674" y="1772"/>
                    </a:lnTo>
                    <a:lnTo>
                      <a:pt x="679" y="1784"/>
                    </a:lnTo>
                    <a:lnTo>
                      <a:pt x="683" y="1798"/>
                    </a:lnTo>
                    <a:lnTo>
                      <a:pt x="687" y="1815"/>
                    </a:lnTo>
                    <a:lnTo>
                      <a:pt x="690" y="1832"/>
                    </a:lnTo>
                    <a:lnTo>
                      <a:pt x="692" y="1852"/>
                    </a:lnTo>
                    <a:lnTo>
                      <a:pt x="691" y="1873"/>
                    </a:lnTo>
                    <a:lnTo>
                      <a:pt x="690" y="1883"/>
                    </a:lnTo>
                    <a:lnTo>
                      <a:pt x="687" y="1894"/>
                    </a:lnTo>
                    <a:lnTo>
                      <a:pt x="685" y="1905"/>
                    </a:lnTo>
                    <a:lnTo>
                      <a:pt x="681" y="1915"/>
                    </a:lnTo>
                    <a:lnTo>
                      <a:pt x="677" y="1927"/>
                    </a:lnTo>
                    <a:lnTo>
                      <a:pt x="672" y="1938"/>
                    </a:lnTo>
                    <a:lnTo>
                      <a:pt x="665" y="1950"/>
                    </a:lnTo>
                    <a:lnTo>
                      <a:pt x="658" y="1961"/>
                    </a:lnTo>
                    <a:lnTo>
                      <a:pt x="650" y="1973"/>
                    </a:lnTo>
                    <a:lnTo>
                      <a:pt x="641" y="1984"/>
                    </a:lnTo>
                    <a:lnTo>
                      <a:pt x="629" y="1995"/>
                    </a:lnTo>
                    <a:lnTo>
                      <a:pt x="618" y="2007"/>
                    </a:lnTo>
                    <a:lnTo>
                      <a:pt x="604" y="2019"/>
                    </a:lnTo>
                    <a:lnTo>
                      <a:pt x="589" y="2030"/>
                    </a:lnTo>
                    <a:lnTo>
                      <a:pt x="576" y="2039"/>
                    </a:lnTo>
                    <a:lnTo>
                      <a:pt x="561" y="2046"/>
                    </a:lnTo>
                    <a:lnTo>
                      <a:pt x="547" y="2053"/>
                    </a:lnTo>
                    <a:lnTo>
                      <a:pt x="533" y="2058"/>
                    </a:lnTo>
                    <a:lnTo>
                      <a:pt x="519" y="2062"/>
                    </a:lnTo>
                    <a:lnTo>
                      <a:pt x="505" y="2065"/>
                    </a:lnTo>
                    <a:lnTo>
                      <a:pt x="491" y="2067"/>
                    </a:lnTo>
                    <a:lnTo>
                      <a:pt x="478" y="2067"/>
                    </a:lnTo>
                    <a:lnTo>
                      <a:pt x="463" y="2067"/>
                    </a:lnTo>
                    <a:lnTo>
                      <a:pt x="450" y="2066"/>
                    </a:lnTo>
                    <a:lnTo>
                      <a:pt x="438" y="2064"/>
                    </a:lnTo>
                    <a:lnTo>
                      <a:pt x="424" y="2061"/>
                    </a:lnTo>
                    <a:lnTo>
                      <a:pt x="411" y="2057"/>
                    </a:lnTo>
                    <a:lnTo>
                      <a:pt x="399" y="2053"/>
                    </a:lnTo>
                    <a:lnTo>
                      <a:pt x="386" y="2047"/>
                    </a:lnTo>
                    <a:lnTo>
                      <a:pt x="374" y="2041"/>
                    </a:lnTo>
                    <a:lnTo>
                      <a:pt x="363" y="2035"/>
                    </a:lnTo>
                    <a:lnTo>
                      <a:pt x="351" y="2028"/>
                    </a:lnTo>
                    <a:lnTo>
                      <a:pt x="330" y="2013"/>
                    </a:lnTo>
                    <a:lnTo>
                      <a:pt x="310" y="1995"/>
                    </a:lnTo>
                    <a:lnTo>
                      <a:pt x="291" y="1978"/>
                    </a:lnTo>
                    <a:lnTo>
                      <a:pt x="273" y="1959"/>
                    </a:lnTo>
                    <a:lnTo>
                      <a:pt x="258" y="1940"/>
                    </a:lnTo>
                    <a:lnTo>
                      <a:pt x="245" y="1921"/>
                    </a:lnTo>
                    <a:lnTo>
                      <a:pt x="234" y="1900"/>
                    </a:lnTo>
                    <a:lnTo>
                      <a:pt x="226" y="1879"/>
                    </a:lnTo>
                    <a:lnTo>
                      <a:pt x="221" y="1857"/>
                    </a:lnTo>
                    <a:lnTo>
                      <a:pt x="220" y="1835"/>
                    </a:lnTo>
                    <a:lnTo>
                      <a:pt x="221" y="1812"/>
                    </a:lnTo>
                    <a:lnTo>
                      <a:pt x="226" y="1790"/>
                    </a:lnTo>
                    <a:lnTo>
                      <a:pt x="231" y="1767"/>
                    </a:lnTo>
                    <a:lnTo>
                      <a:pt x="240" y="1743"/>
                    </a:lnTo>
                    <a:lnTo>
                      <a:pt x="250" y="1719"/>
                    </a:lnTo>
                    <a:lnTo>
                      <a:pt x="263" y="1694"/>
                    </a:lnTo>
                    <a:lnTo>
                      <a:pt x="276" y="1669"/>
                    </a:lnTo>
                    <a:lnTo>
                      <a:pt x="291" y="1643"/>
                    </a:lnTo>
                    <a:lnTo>
                      <a:pt x="323" y="1589"/>
                    </a:lnTo>
                    <a:lnTo>
                      <a:pt x="356" y="1533"/>
                    </a:lnTo>
                    <a:lnTo>
                      <a:pt x="374" y="1504"/>
                    </a:lnTo>
                    <a:lnTo>
                      <a:pt x="391" y="1474"/>
                    </a:lnTo>
                    <a:lnTo>
                      <a:pt x="408" y="1442"/>
                    </a:lnTo>
                    <a:lnTo>
                      <a:pt x="423" y="1410"/>
                    </a:lnTo>
                    <a:lnTo>
                      <a:pt x="438" y="1378"/>
                    </a:lnTo>
                    <a:lnTo>
                      <a:pt x="452" y="1344"/>
                    </a:lnTo>
                    <a:lnTo>
                      <a:pt x="464" y="1309"/>
                    </a:lnTo>
                    <a:lnTo>
                      <a:pt x="475" y="1274"/>
                    </a:lnTo>
                    <a:lnTo>
                      <a:pt x="483" y="1238"/>
                    </a:lnTo>
                    <a:lnTo>
                      <a:pt x="491" y="1199"/>
                    </a:lnTo>
                    <a:lnTo>
                      <a:pt x="496" y="1161"/>
                    </a:lnTo>
                    <a:lnTo>
                      <a:pt x="498" y="1121"/>
                    </a:lnTo>
                    <a:lnTo>
                      <a:pt x="497" y="1080"/>
                    </a:lnTo>
                    <a:lnTo>
                      <a:pt x="493" y="1038"/>
                    </a:lnTo>
                    <a:lnTo>
                      <a:pt x="487" y="994"/>
                    </a:lnTo>
                    <a:lnTo>
                      <a:pt x="476" y="950"/>
                    </a:lnTo>
                    <a:lnTo>
                      <a:pt x="466" y="913"/>
                    </a:lnTo>
                    <a:lnTo>
                      <a:pt x="453" y="879"/>
                    </a:lnTo>
                    <a:lnTo>
                      <a:pt x="441" y="847"/>
                    </a:lnTo>
                    <a:lnTo>
                      <a:pt x="428" y="816"/>
                    </a:lnTo>
                    <a:lnTo>
                      <a:pt x="413" y="786"/>
                    </a:lnTo>
                    <a:lnTo>
                      <a:pt x="398" y="758"/>
                    </a:lnTo>
                    <a:lnTo>
                      <a:pt x="382" y="731"/>
                    </a:lnTo>
                    <a:lnTo>
                      <a:pt x="365" y="705"/>
                    </a:lnTo>
                    <a:lnTo>
                      <a:pt x="349" y="681"/>
                    </a:lnTo>
                    <a:lnTo>
                      <a:pt x="331" y="659"/>
                    </a:lnTo>
                    <a:lnTo>
                      <a:pt x="313" y="637"/>
                    </a:lnTo>
                    <a:lnTo>
                      <a:pt x="295" y="616"/>
                    </a:lnTo>
                    <a:lnTo>
                      <a:pt x="258" y="576"/>
                    </a:lnTo>
                    <a:lnTo>
                      <a:pt x="223" y="541"/>
                    </a:lnTo>
                    <a:lnTo>
                      <a:pt x="188" y="507"/>
                    </a:lnTo>
                    <a:lnTo>
                      <a:pt x="155" y="476"/>
                    </a:lnTo>
                    <a:lnTo>
                      <a:pt x="123" y="445"/>
                    </a:lnTo>
                    <a:lnTo>
                      <a:pt x="95" y="416"/>
                    </a:lnTo>
                    <a:lnTo>
                      <a:pt x="82" y="402"/>
                    </a:lnTo>
                    <a:lnTo>
                      <a:pt x="71" y="387"/>
                    </a:lnTo>
                    <a:lnTo>
                      <a:pt x="60" y="372"/>
                    </a:lnTo>
                    <a:lnTo>
                      <a:pt x="51" y="357"/>
                    </a:lnTo>
                    <a:lnTo>
                      <a:pt x="43" y="342"/>
                    </a:lnTo>
                    <a:lnTo>
                      <a:pt x="36" y="326"/>
                    </a:lnTo>
                    <a:lnTo>
                      <a:pt x="32" y="310"/>
                    </a:lnTo>
                    <a:lnTo>
                      <a:pt x="27" y="294"/>
                    </a:lnTo>
                    <a:lnTo>
                      <a:pt x="17" y="236"/>
                    </a:lnTo>
                    <a:lnTo>
                      <a:pt x="7" y="192"/>
                    </a:lnTo>
                    <a:lnTo>
                      <a:pt x="4" y="174"/>
                    </a:lnTo>
                    <a:lnTo>
                      <a:pt x="1" y="159"/>
                    </a:lnTo>
                    <a:lnTo>
                      <a:pt x="0" y="144"/>
                    </a:lnTo>
                    <a:lnTo>
                      <a:pt x="1" y="132"/>
                    </a:lnTo>
                    <a:lnTo>
                      <a:pt x="3" y="119"/>
                    </a:lnTo>
                    <a:lnTo>
                      <a:pt x="7" y="107"/>
                    </a:lnTo>
                    <a:lnTo>
                      <a:pt x="15" y="94"/>
                    </a:lnTo>
                    <a:lnTo>
                      <a:pt x="25" y="81"/>
                    </a:lnTo>
                    <a:lnTo>
                      <a:pt x="39" y="66"/>
                    </a:lnTo>
                    <a:lnTo>
                      <a:pt x="55" y="49"/>
                    </a:lnTo>
                    <a:lnTo>
                      <a:pt x="75" y="31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5312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Freeform 105"/>
              <p:cNvSpPr>
                <a:spLocks/>
              </p:cNvSpPr>
              <p:nvPr/>
            </p:nvSpPr>
            <p:spPr bwMode="auto">
              <a:xfrm>
                <a:off x="2600" y="2171"/>
                <a:ext cx="41" cy="43"/>
              </a:xfrm>
              <a:custGeom>
                <a:avLst/>
                <a:gdLst>
                  <a:gd name="T0" fmla="*/ 204 w 370"/>
                  <a:gd name="T1" fmla="*/ 344 h 345"/>
                  <a:gd name="T2" fmla="*/ 239 w 370"/>
                  <a:gd name="T3" fmla="*/ 338 h 345"/>
                  <a:gd name="T4" fmla="*/ 273 w 370"/>
                  <a:gd name="T5" fmla="*/ 325 h 345"/>
                  <a:gd name="T6" fmla="*/ 303 w 370"/>
                  <a:gd name="T7" fmla="*/ 306 h 345"/>
                  <a:gd name="T8" fmla="*/ 327 w 370"/>
                  <a:gd name="T9" fmla="*/ 283 h 345"/>
                  <a:gd name="T10" fmla="*/ 347 w 370"/>
                  <a:gd name="T11" fmla="*/ 255 h 345"/>
                  <a:gd name="T12" fmla="*/ 362 w 370"/>
                  <a:gd name="T13" fmla="*/ 224 h 345"/>
                  <a:gd name="T14" fmla="*/ 369 w 370"/>
                  <a:gd name="T15" fmla="*/ 191 h 345"/>
                  <a:gd name="T16" fmla="*/ 369 w 370"/>
                  <a:gd name="T17" fmla="*/ 155 h 345"/>
                  <a:gd name="T18" fmla="*/ 362 w 370"/>
                  <a:gd name="T19" fmla="*/ 122 h 345"/>
                  <a:gd name="T20" fmla="*/ 347 w 370"/>
                  <a:gd name="T21" fmla="*/ 91 h 345"/>
                  <a:gd name="T22" fmla="*/ 327 w 370"/>
                  <a:gd name="T23" fmla="*/ 63 h 345"/>
                  <a:gd name="T24" fmla="*/ 303 w 370"/>
                  <a:gd name="T25" fmla="*/ 40 h 345"/>
                  <a:gd name="T26" fmla="*/ 273 w 370"/>
                  <a:gd name="T27" fmla="*/ 21 h 345"/>
                  <a:gd name="T28" fmla="*/ 239 w 370"/>
                  <a:gd name="T29" fmla="*/ 8 h 345"/>
                  <a:gd name="T30" fmla="*/ 204 w 370"/>
                  <a:gd name="T31" fmla="*/ 1 h 345"/>
                  <a:gd name="T32" fmla="*/ 166 w 370"/>
                  <a:gd name="T33" fmla="*/ 1 h 345"/>
                  <a:gd name="T34" fmla="*/ 130 w 370"/>
                  <a:gd name="T35" fmla="*/ 8 h 345"/>
                  <a:gd name="T36" fmla="*/ 97 w 370"/>
                  <a:gd name="T37" fmla="*/ 21 h 345"/>
                  <a:gd name="T38" fmla="*/ 66 w 370"/>
                  <a:gd name="T39" fmla="*/ 40 h 345"/>
                  <a:gd name="T40" fmla="*/ 42 w 370"/>
                  <a:gd name="T41" fmla="*/ 63 h 345"/>
                  <a:gd name="T42" fmla="*/ 22 w 370"/>
                  <a:gd name="T43" fmla="*/ 91 h 345"/>
                  <a:gd name="T44" fmla="*/ 7 w 370"/>
                  <a:gd name="T45" fmla="*/ 122 h 345"/>
                  <a:gd name="T46" fmla="*/ 1 w 370"/>
                  <a:gd name="T47" fmla="*/ 155 h 345"/>
                  <a:gd name="T48" fmla="*/ 1 w 370"/>
                  <a:gd name="T49" fmla="*/ 191 h 345"/>
                  <a:gd name="T50" fmla="*/ 7 w 370"/>
                  <a:gd name="T51" fmla="*/ 224 h 345"/>
                  <a:gd name="T52" fmla="*/ 22 w 370"/>
                  <a:gd name="T53" fmla="*/ 255 h 345"/>
                  <a:gd name="T54" fmla="*/ 42 w 370"/>
                  <a:gd name="T55" fmla="*/ 283 h 345"/>
                  <a:gd name="T56" fmla="*/ 66 w 370"/>
                  <a:gd name="T57" fmla="*/ 306 h 345"/>
                  <a:gd name="T58" fmla="*/ 97 w 370"/>
                  <a:gd name="T59" fmla="*/ 325 h 345"/>
                  <a:gd name="T60" fmla="*/ 130 w 370"/>
                  <a:gd name="T61" fmla="*/ 338 h 345"/>
                  <a:gd name="T62" fmla="*/ 166 w 370"/>
                  <a:gd name="T63" fmla="*/ 344 h 3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70"/>
                  <a:gd name="T97" fmla="*/ 0 h 345"/>
                  <a:gd name="T98" fmla="*/ 370 w 370"/>
                  <a:gd name="T99" fmla="*/ 345 h 3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70" h="345">
                    <a:moveTo>
                      <a:pt x="185" y="345"/>
                    </a:moveTo>
                    <a:lnTo>
                      <a:pt x="204" y="344"/>
                    </a:lnTo>
                    <a:lnTo>
                      <a:pt x="222" y="342"/>
                    </a:lnTo>
                    <a:lnTo>
                      <a:pt x="239" y="338"/>
                    </a:lnTo>
                    <a:lnTo>
                      <a:pt x="257" y="332"/>
                    </a:lnTo>
                    <a:lnTo>
                      <a:pt x="273" y="325"/>
                    </a:lnTo>
                    <a:lnTo>
                      <a:pt x="288" y="316"/>
                    </a:lnTo>
                    <a:lnTo>
                      <a:pt x="303" y="306"/>
                    </a:lnTo>
                    <a:lnTo>
                      <a:pt x="316" y="294"/>
                    </a:lnTo>
                    <a:lnTo>
                      <a:pt x="327" y="283"/>
                    </a:lnTo>
                    <a:lnTo>
                      <a:pt x="338" y="270"/>
                    </a:lnTo>
                    <a:lnTo>
                      <a:pt x="347" y="255"/>
                    </a:lnTo>
                    <a:lnTo>
                      <a:pt x="355" y="240"/>
                    </a:lnTo>
                    <a:lnTo>
                      <a:pt x="362" y="224"/>
                    </a:lnTo>
                    <a:lnTo>
                      <a:pt x="366" y="207"/>
                    </a:lnTo>
                    <a:lnTo>
                      <a:pt x="369" y="191"/>
                    </a:lnTo>
                    <a:lnTo>
                      <a:pt x="370" y="173"/>
                    </a:lnTo>
                    <a:lnTo>
                      <a:pt x="369" y="155"/>
                    </a:lnTo>
                    <a:lnTo>
                      <a:pt x="366" y="138"/>
                    </a:lnTo>
                    <a:lnTo>
                      <a:pt x="362" y="122"/>
                    </a:lnTo>
                    <a:lnTo>
                      <a:pt x="355" y="105"/>
                    </a:lnTo>
                    <a:lnTo>
                      <a:pt x="347" y="91"/>
                    </a:lnTo>
                    <a:lnTo>
                      <a:pt x="338" y="76"/>
                    </a:lnTo>
                    <a:lnTo>
                      <a:pt x="327" y="63"/>
                    </a:lnTo>
                    <a:lnTo>
                      <a:pt x="316" y="50"/>
                    </a:lnTo>
                    <a:lnTo>
                      <a:pt x="303" y="40"/>
                    </a:lnTo>
                    <a:lnTo>
                      <a:pt x="288" y="29"/>
                    </a:lnTo>
                    <a:lnTo>
                      <a:pt x="273" y="21"/>
                    </a:lnTo>
                    <a:lnTo>
                      <a:pt x="257" y="14"/>
                    </a:lnTo>
                    <a:lnTo>
                      <a:pt x="239" y="8"/>
                    </a:lnTo>
                    <a:lnTo>
                      <a:pt x="222" y="3"/>
                    </a:lnTo>
                    <a:lnTo>
                      <a:pt x="204" y="1"/>
                    </a:lnTo>
                    <a:lnTo>
                      <a:pt x="185" y="0"/>
                    </a:lnTo>
                    <a:lnTo>
                      <a:pt x="166" y="1"/>
                    </a:lnTo>
                    <a:lnTo>
                      <a:pt x="148" y="3"/>
                    </a:lnTo>
                    <a:lnTo>
                      <a:pt x="130" y="8"/>
                    </a:lnTo>
                    <a:lnTo>
                      <a:pt x="112" y="14"/>
                    </a:lnTo>
                    <a:lnTo>
                      <a:pt x="97" y="21"/>
                    </a:lnTo>
                    <a:lnTo>
                      <a:pt x="81" y="29"/>
                    </a:lnTo>
                    <a:lnTo>
                      <a:pt x="66" y="40"/>
                    </a:lnTo>
                    <a:lnTo>
                      <a:pt x="54" y="50"/>
                    </a:lnTo>
                    <a:lnTo>
                      <a:pt x="42" y="63"/>
                    </a:lnTo>
                    <a:lnTo>
                      <a:pt x="31" y="76"/>
                    </a:lnTo>
                    <a:lnTo>
                      <a:pt x="22" y="91"/>
                    </a:lnTo>
                    <a:lnTo>
                      <a:pt x="14" y="105"/>
                    </a:lnTo>
                    <a:lnTo>
                      <a:pt x="7" y="122"/>
                    </a:lnTo>
                    <a:lnTo>
                      <a:pt x="3" y="138"/>
                    </a:lnTo>
                    <a:lnTo>
                      <a:pt x="1" y="155"/>
                    </a:lnTo>
                    <a:lnTo>
                      <a:pt x="0" y="173"/>
                    </a:lnTo>
                    <a:lnTo>
                      <a:pt x="1" y="191"/>
                    </a:lnTo>
                    <a:lnTo>
                      <a:pt x="3" y="207"/>
                    </a:lnTo>
                    <a:lnTo>
                      <a:pt x="7" y="224"/>
                    </a:lnTo>
                    <a:lnTo>
                      <a:pt x="14" y="240"/>
                    </a:lnTo>
                    <a:lnTo>
                      <a:pt x="22" y="255"/>
                    </a:lnTo>
                    <a:lnTo>
                      <a:pt x="31" y="270"/>
                    </a:lnTo>
                    <a:lnTo>
                      <a:pt x="42" y="283"/>
                    </a:lnTo>
                    <a:lnTo>
                      <a:pt x="54" y="294"/>
                    </a:lnTo>
                    <a:lnTo>
                      <a:pt x="66" y="306"/>
                    </a:lnTo>
                    <a:lnTo>
                      <a:pt x="81" y="316"/>
                    </a:lnTo>
                    <a:lnTo>
                      <a:pt x="97" y="325"/>
                    </a:lnTo>
                    <a:lnTo>
                      <a:pt x="112" y="332"/>
                    </a:lnTo>
                    <a:lnTo>
                      <a:pt x="130" y="338"/>
                    </a:lnTo>
                    <a:lnTo>
                      <a:pt x="148" y="342"/>
                    </a:lnTo>
                    <a:lnTo>
                      <a:pt x="166" y="344"/>
                    </a:lnTo>
                    <a:lnTo>
                      <a:pt x="185" y="345"/>
                    </a:lnTo>
                    <a:close/>
                  </a:path>
                </a:pathLst>
              </a:custGeom>
              <a:solidFill>
                <a:srgbClr val="E87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106"/>
              <p:cNvSpPr>
                <a:spLocks/>
              </p:cNvSpPr>
              <p:nvPr/>
            </p:nvSpPr>
            <p:spPr bwMode="auto">
              <a:xfrm>
                <a:off x="2629" y="2190"/>
                <a:ext cx="42" cy="44"/>
              </a:xfrm>
              <a:custGeom>
                <a:avLst/>
                <a:gdLst>
                  <a:gd name="T0" fmla="*/ 204 w 370"/>
                  <a:gd name="T1" fmla="*/ 344 h 345"/>
                  <a:gd name="T2" fmla="*/ 240 w 370"/>
                  <a:gd name="T3" fmla="*/ 338 h 345"/>
                  <a:gd name="T4" fmla="*/ 273 w 370"/>
                  <a:gd name="T5" fmla="*/ 325 h 345"/>
                  <a:gd name="T6" fmla="*/ 303 w 370"/>
                  <a:gd name="T7" fmla="*/ 306 h 345"/>
                  <a:gd name="T8" fmla="*/ 327 w 370"/>
                  <a:gd name="T9" fmla="*/ 283 h 345"/>
                  <a:gd name="T10" fmla="*/ 347 w 370"/>
                  <a:gd name="T11" fmla="*/ 255 h 345"/>
                  <a:gd name="T12" fmla="*/ 362 w 370"/>
                  <a:gd name="T13" fmla="*/ 224 h 345"/>
                  <a:gd name="T14" fmla="*/ 370 w 370"/>
                  <a:gd name="T15" fmla="*/ 191 h 345"/>
                  <a:gd name="T16" fmla="*/ 370 w 370"/>
                  <a:gd name="T17" fmla="*/ 155 h 345"/>
                  <a:gd name="T18" fmla="*/ 362 w 370"/>
                  <a:gd name="T19" fmla="*/ 122 h 345"/>
                  <a:gd name="T20" fmla="*/ 347 w 370"/>
                  <a:gd name="T21" fmla="*/ 91 h 345"/>
                  <a:gd name="T22" fmla="*/ 327 w 370"/>
                  <a:gd name="T23" fmla="*/ 63 h 345"/>
                  <a:gd name="T24" fmla="*/ 303 w 370"/>
                  <a:gd name="T25" fmla="*/ 40 h 345"/>
                  <a:gd name="T26" fmla="*/ 273 w 370"/>
                  <a:gd name="T27" fmla="*/ 21 h 345"/>
                  <a:gd name="T28" fmla="*/ 240 w 370"/>
                  <a:gd name="T29" fmla="*/ 8 h 345"/>
                  <a:gd name="T30" fmla="*/ 204 w 370"/>
                  <a:gd name="T31" fmla="*/ 1 h 345"/>
                  <a:gd name="T32" fmla="*/ 166 w 370"/>
                  <a:gd name="T33" fmla="*/ 1 h 345"/>
                  <a:gd name="T34" fmla="*/ 130 w 370"/>
                  <a:gd name="T35" fmla="*/ 8 h 345"/>
                  <a:gd name="T36" fmla="*/ 97 w 370"/>
                  <a:gd name="T37" fmla="*/ 21 h 345"/>
                  <a:gd name="T38" fmla="*/ 66 w 370"/>
                  <a:gd name="T39" fmla="*/ 40 h 345"/>
                  <a:gd name="T40" fmla="*/ 42 w 370"/>
                  <a:gd name="T41" fmla="*/ 63 h 345"/>
                  <a:gd name="T42" fmla="*/ 22 w 370"/>
                  <a:gd name="T43" fmla="*/ 91 h 345"/>
                  <a:gd name="T44" fmla="*/ 7 w 370"/>
                  <a:gd name="T45" fmla="*/ 122 h 345"/>
                  <a:gd name="T46" fmla="*/ 1 w 370"/>
                  <a:gd name="T47" fmla="*/ 155 h 345"/>
                  <a:gd name="T48" fmla="*/ 1 w 370"/>
                  <a:gd name="T49" fmla="*/ 191 h 345"/>
                  <a:gd name="T50" fmla="*/ 7 w 370"/>
                  <a:gd name="T51" fmla="*/ 224 h 345"/>
                  <a:gd name="T52" fmla="*/ 22 w 370"/>
                  <a:gd name="T53" fmla="*/ 255 h 345"/>
                  <a:gd name="T54" fmla="*/ 42 w 370"/>
                  <a:gd name="T55" fmla="*/ 283 h 345"/>
                  <a:gd name="T56" fmla="*/ 66 w 370"/>
                  <a:gd name="T57" fmla="*/ 306 h 345"/>
                  <a:gd name="T58" fmla="*/ 97 w 370"/>
                  <a:gd name="T59" fmla="*/ 325 h 345"/>
                  <a:gd name="T60" fmla="*/ 130 w 370"/>
                  <a:gd name="T61" fmla="*/ 338 h 345"/>
                  <a:gd name="T62" fmla="*/ 166 w 370"/>
                  <a:gd name="T63" fmla="*/ 344 h 3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70"/>
                  <a:gd name="T97" fmla="*/ 0 h 345"/>
                  <a:gd name="T98" fmla="*/ 370 w 370"/>
                  <a:gd name="T99" fmla="*/ 345 h 3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70" h="345">
                    <a:moveTo>
                      <a:pt x="185" y="345"/>
                    </a:moveTo>
                    <a:lnTo>
                      <a:pt x="204" y="344"/>
                    </a:lnTo>
                    <a:lnTo>
                      <a:pt x="222" y="342"/>
                    </a:lnTo>
                    <a:lnTo>
                      <a:pt x="240" y="338"/>
                    </a:lnTo>
                    <a:lnTo>
                      <a:pt x="257" y="332"/>
                    </a:lnTo>
                    <a:lnTo>
                      <a:pt x="273" y="325"/>
                    </a:lnTo>
                    <a:lnTo>
                      <a:pt x="288" y="316"/>
                    </a:lnTo>
                    <a:lnTo>
                      <a:pt x="303" y="306"/>
                    </a:lnTo>
                    <a:lnTo>
                      <a:pt x="316" y="295"/>
                    </a:lnTo>
                    <a:lnTo>
                      <a:pt x="327" y="283"/>
                    </a:lnTo>
                    <a:lnTo>
                      <a:pt x="338" y="270"/>
                    </a:lnTo>
                    <a:lnTo>
                      <a:pt x="347" y="255"/>
                    </a:lnTo>
                    <a:lnTo>
                      <a:pt x="355" y="240"/>
                    </a:lnTo>
                    <a:lnTo>
                      <a:pt x="362" y="224"/>
                    </a:lnTo>
                    <a:lnTo>
                      <a:pt x="366" y="207"/>
                    </a:lnTo>
                    <a:lnTo>
                      <a:pt x="370" y="191"/>
                    </a:lnTo>
                    <a:lnTo>
                      <a:pt x="370" y="173"/>
                    </a:lnTo>
                    <a:lnTo>
                      <a:pt x="370" y="155"/>
                    </a:lnTo>
                    <a:lnTo>
                      <a:pt x="366" y="139"/>
                    </a:lnTo>
                    <a:lnTo>
                      <a:pt x="362" y="122"/>
                    </a:lnTo>
                    <a:lnTo>
                      <a:pt x="355" y="105"/>
                    </a:lnTo>
                    <a:lnTo>
                      <a:pt x="347" y="91"/>
                    </a:lnTo>
                    <a:lnTo>
                      <a:pt x="338" y="76"/>
                    </a:lnTo>
                    <a:lnTo>
                      <a:pt x="327" y="63"/>
                    </a:lnTo>
                    <a:lnTo>
                      <a:pt x="316" y="50"/>
                    </a:lnTo>
                    <a:lnTo>
                      <a:pt x="303" y="40"/>
                    </a:lnTo>
                    <a:lnTo>
                      <a:pt x="288" y="29"/>
                    </a:lnTo>
                    <a:lnTo>
                      <a:pt x="273" y="21"/>
                    </a:lnTo>
                    <a:lnTo>
                      <a:pt x="257" y="14"/>
                    </a:lnTo>
                    <a:lnTo>
                      <a:pt x="240" y="8"/>
                    </a:lnTo>
                    <a:lnTo>
                      <a:pt x="222" y="3"/>
                    </a:lnTo>
                    <a:lnTo>
                      <a:pt x="204" y="1"/>
                    </a:lnTo>
                    <a:lnTo>
                      <a:pt x="185" y="0"/>
                    </a:lnTo>
                    <a:lnTo>
                      <a:pt x="166" y="1"/>
                    </a:lnTo>
                    <a:lnTo>
                      <a:pt x="148" y="3"/>
                    </a:lnTo>
                    <a:lnTo>
                      <a:pt x="130" y="8"/>
                    </a:lnTo>
                    <a:lnTo>
                      <a:pt x="112" y="14"/>
                    </a:lnTo>
                    <a:lnTo>
                      <a:pt x="97" y="21"/>
                    </a:lnTo>
                    <a:lnTo>
                      <a:pt x="81" y="29"/>
                    </a:lnTo>
                    <a:lnTo>
                      <a:pt x="66" y="40"/>
                    </a:lnTo>
                    <a:lnTo>
                      <a:pt x="54" y="50"/>
                    </a:lnTo>
                    <a:lnTo>
                      <a:pt x="42" y="63"/>
                    </a:lnTo>
                    <a:lnTo>
                      <a:pt x="31" y="76"/>
                    </a:lnTo>
                    <a:lnTo>
                      <a:pt x="22" y="91"/>
                    </a:lnTo>
                    <a:lnTo>
                      <a:pt x="14" y="105"/>
                    </a:lnTo>
                    <a:lnTo>
                      <a:pt x="7" y="122"/>
                    </a:lnTo>
                    <a:lnTo>
                      <a:pt x="3" y="139"/>
                    </a:lnTo>
                    <a:lnTo>
                      <a:pt x="1" y="155"/>
                    </a:lnTo>
                    <a:lnTo>
                      <a:pt x="0" y="173"/>
                    </a:lnTo>
                    <a:lnTo>
                      <a:pt x="1" y="191"/>
                    </a:lnTo>
                    <a:lnTo>
                      <a:pt x="3" y="207"/>
                    </a:lnTo>
                    <a:lnTo>
                      <a:pt x="7" y="224"/>
                    </a:lnTo>
                    <a:lnTo>
                      <a:pt x="14" y="240"/>
                    </a:lnTo>
                    <a:lnTo>
                      <a:pt x="22" y="255"/>
                    </a:lnTo>
                    <a:lnTo>
                      <a:pt x="31" y="270"/>
                    </a:lnTo>
                    <a:lnTo>
                      <a:pt x="42" y="283"/>
                    </a:lnTo>
                    <a:lnTo>
                      <a:pt x="54" y="295"/>
                    </a:lnTo>
                    <a:lnTo>
                      <a:pt x="66" y="306"/>
                    </a:lnTo>
                    <a:lnTo>
                      <a:pt x="81" y="316"/>
                    </a:lnTo>
                    <a:lnTo>
                      <a:pt x="97" y="325"/>
                    </a:lnTo>
                    <a:lnTo>
                      <a:pt x="112" y="332"/>
                    </a:lnTo>
                    <a:lnTo>
                      <a:pt x="130" y="338"/>
                    </a:lnTo>
                    <a:lnTo>
                      <a:pt x="148" y="342"/>
                    </a:lnTo>
                    <a:lnTo>
                      <a:pt x="166" y="344"/>
                    </a:lnTo>
                    <a:lnTo>
                      <a:pt x="185" y="345"/>
                    </a:lnTo>
                    <a:close/>
                  </a:path>
                </a:pathLst>
              </a:custGeom>
              <a:solidFill>
                <a:srgbClr val="E8A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107"/>
              <p:cNvSpPr>
                <a:spLocks/>
              </p:cNvSpPr>
              <p:nvPr/>
            </p:nvSpPr>
            <p:spPr bwMode="auto">
              <a:xfrm>
                <a:off x="2352" y="2210"/>
                <a:ext cx="292" cy="334"/>
              </a:xfrm>
              <a:custGeom>
                <a:avLst/>
                <a:gdLst>
                  <a:gd name="T0" fmla="*/ 2611 w 2627"/>
                  <a:gd name="T1" fmla="*/ 1056 h 2672"/>
                  <a:gd name="T2" fmla="*/ 2584 w 2627"/>
                  <a:gd name="T3" fmla="*/ 1388 h 2672"/>
                  <a:gd name="T4" fmla="*/ 2581 w 2627"/>
                  <a:gd name="T5" fmla="*/ 1615 h 2672"/>
                  <a:gd name="T6" fmla="*/ 2579 w 2627"/>
                  <a:gd name="T7" fmla="*/ 1846 h 2672"/>
                  <a:gd name="T8" fmla="*/ 2564 w 2627"/>
                  <a:gd name="T9" fmla="*/ 1964 h 2672"/>
                  <a:gd name="T10" fmla="*/ 2541 w 2627"/>
                  <a:gd name="T11" fmla="*/ 2056 h 2672"/>
                  <a:gd name="T12" fmla="*/ 2502 w 2627"/>
                  <a:gd name="T13" fmla="*/ 2146 h 2672"/>
                  <a:gd name="T14" fmla="*/ 2447 w 2627"/>
                  <a:gd name="T15" fmla="*/ 2232 h 2672"/>
                  <a:gd name="T16" fmla="*/ 2316 w 2627"/>
                  <a:gd name="T17" fmla="*/ 2372 h 2672"/>
                  <a:gd name="T18" fmla="*/ 2164 w 2627"/>
                  <a:gd name="T19" fmla="*/ 2500 h 2672"/>
                  <a:gd name="T20" fmla="*/ 2068 w 2627"/>
                  <a:gd name="T21" fmla="*/ 2561 h 2672"/>
                  <a:gd name="T22" fmla="*/ 1968 w 2627"/>
                  <a:gd name="T23" fmla="*/ 2611 h 2672"/>
                  <a:gd name="T24" fmla="*/ 1864 w 2627"/>
                  <a:gd name="T25" fmla="*/ 2648 h 2672"/>
                  <a:gd name="T26" fmla="*/ 1755 w 2627"/>
                  <a:gd name="T27" fmla="*/ 2668 h 2672"/>
                  <a:gd name="T28" fmla="*/ 1615 w 2627"/>
                  <a:gd name="T29" fmla="*/ 2669 h 2672"/>
                  <a:gd name="T30" fmla="*/ 1380 w 2627"/>
                  <a:gd name="T31" fmla="*/ 2642 h 2672"/>
                  <a:gd name="T32" fmla="*/ 1150 w 2627"/>
                  <a:gd name="T33" fmla="*/ 2585 h 2672"/>
                  <a:gd name="T34" fmla="*/ 1016 w 2627"/>
                  <a:gd name="T35" fmla="*/ 2534 h 2672"/>
                  <a:gd name="T36" fmla="*/ 918 w 2627"/>
                  <a:gd name="T37" fmla="*/ 2485 h 2672"/>
                  <a:gd name="T38" fmla="*/ 831 w 2627"/>
                  <a:gd name="T39" fmla="*/ 2425 h 2672"/>
                  <a:gd name="T40" fmla="*/ 703 w 2627"/>
                  <a:gd name="T41" fmla="*/ 2310 h 2672"/>
                  <a:gd name="T42" fmla="*/ 584 w 2627"/>
                  <a:gd name="T43" fmla="*/ 2184 h 2672"/>
                  <a:gd name="T44" fmla="*/ 471 w 2627"/>
                  <a:gd name="T45" fmla="*/ 2043 h 2672"/>
                  <a:gd name="T46" fmla="*/ 408 w 2627"/>
                  <a:gd name="T47" fmla="*/ 2036 h 2672"/>
                  <a:gd name="T48" fmla="*/ 308 w 2627"/>
                  <a:gd name="T49" fmla="*/ 2023 h 2672"/>
                  <a:gd name="T50" fmla="*/ 234 w 2627"/>
                  <a:gd name="T51" fmla="*/ 2000 h 2672"/>
                  <a:gd name="T52" fmla="*/ 175 w 2627"/>
                  <a:gd name="T53" fmla="*/ 1969 h 2672"/>
                  <a:gd name="T54" fmla="*/ 122 w 2627"/>
                  <a:gd name="T55" fmla="*/ 1925 h 2672"/>
                  <a:gd name="T56" fmla="*/ 71 w 2627"/>
                  <a:gd name="T57" fmla="*/ 1863 h 2672"/>
                  <a:gd name="T58" fmla="*/ 34 w 2627"/>
                  <a:gd name="T59" fmla="*/ 1791 h 2672"/>
                  <a:gd name="T60" fmla="*/ 9 w 2627"/>
                  <a:gd name="T61" fmla="*/ 1716 h 2672"/>
                  <a:gd name="T62" fmla="*/ 0 w 2627"/>
                  <a:gd name="T63" fmla="*/ 1643 h 2672"/>
                  <a:gd name="T64" fmla="*/ 5 w 2627"/>
                  <a:gd name="T65" fmla="*/ 1573 h 2672"/>
                  <a:gd name="T66" fmla="*/ 25 w 2627"/>
                  <a:gd name="T67" fmla="*/ 1512 h 2672"/>
                  <a:gd name="T68" fmla="*/ 60 w 2627"/>
                  <a:gd name="T69" fmla="*/ 1463 h 2672"/>
                  <a:gd name="T70" fmla="*/ 112 w 2627"/>
                  <a:gd name="T71" fmla="*/ 1428 h 2672"/>
                  <a:gd name="T72" fmla="*/ 213 w 2627"/>
                  <a:gd name="T73" fmla="*/ 1406 h 2672"/>
                  <a:gd name="T74" fmla="*/ 300 w 2627"/>
                  <a:gd name="T75" fmla="*/ 1412 h 2672"/>
                  <a:gd name="T76" fmla="*/ 356 w 2627"/>
                  <a:gd name="T77" fmla="*/ 1433 h 2672"/>
                  <a:gd name="T78" fmla="*/ 380 w 2627"/>
                  <a:gd name="T79" fmla="*/ 1438 h 2672"/>
                  <a:gd name="T80" fmla="*/ 396 w 2627"/>
                  <a:gd name="T81" fmla="*/ 1251 h 2672"/>
                  <a:gd name="T82" fmla="*/ 423 w 2627"/>
                  <a:gd name="T83" fmla="*/ 1071 h 2672"/>
                  <a:gd name="T84" fmla="*/ 472 w 2627"/>
                  <a:gd name="T85" fmla="*/ 865 h 2672"/>
                  <a:gd name="T86" fmla="*/ 548 w 2627"/>
                  <a:gd name="T87" fmla="*/ 653 h 2672"/>
                  <a:gd name="T88" fmla="*/ 656 w 2627"/>
                  <a:gd name="T89" fmla="*/ 457 h 2672"/>
                  <a:gd name="T90" fmla="*/ 803 w 2627"/>
                  <a:gd name="T91" fmla="*/ 295 h 2672"/>
                  <a:gd name="T92" fmla="*/ 994 w 2627"/>
                  <a:gd name="T93" fmla="*/ 187 h 2672"/>
                  <a:gd name="T94" fmla="*/ 1221 w 2627"/>
                  <a:gd name="T95" fmla="*/ 101 h 2672"/>
                  <a:gd name="T96" fmla="*/ 1468 w 2627"/>
                  <a:gd name="T97" fmla="*/ 32 h 2672"/>
                  <a:gd name="T98" fmla="*/ 1723 w 2627"/>
                  <a:gd name="T99" fmla="*/ 0 h 2672"/>
                  <a:gd name="T100" fmla="*/ 1971 w 2627"/>
                  <a:gd name="T101" fmla="*/ 23 h 2672"/>
                  <a:gd name="T102" fmla="*/ 2201 w 2627"/>
                  <a:gd name="T103" fmla="*/ 121 h 2672"/>
                  <a:gd name="T104" fmla="*/ 2398 w 2627"/>
                  <a:gd name="T105" fmla="*/ 312 h 2672"/>
                  <a:gd name="T106" fmla="*/ 2550 w 2627"/>
                  <a:gd name="T107" fmla="*/ 613 h 26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27"/>
                  <a:gd name="T163" fmla="*/ 0 h 2672"/>
                  <a:gd name="T164" fmla="*/ 2627 w 2627"/>
                  <a:gd name="T165" fmla="*/ 2672 h 26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27" h="2672">
                    <a:moveTo>
                      <a:pt x="2627" y="925"/>
                    </a:moveTo>
                    <a:lnTo>
                      <a:pt x="2625" y="942"/>
                    </a:lnTo>
                    <a:lnTo>
                      <a:pt x="2619" y="988"/>
                    </a:lnTo>
                    <a:lnTo>
                      <a:pt x="2611" y="1056"/>
                    </a:lnTo>
                    <a:lnTo>
                      <a:pt x="2603" y="1142"/>
                    </a:lnTo>
                    <a:lnTo>
                      <a:pt x="2595" y="1237"/>
                    </a:lnTo>
                    <a:lnTo>
                      <a:pt x="2587" y="1338"/>
                    </a:lnTo>
                    <a:lnTo>
                      <a:pt x="2584" y="1388"/>
                    </a:lnTo>
                    <a:lnTo>
                      <a:pt x="2582" y="1437"/>
                    </a:lnTo>
                    <a:lnTo>
                      <a:pt x="2580" y="1484"/>
                    </a:lnTo>
                    <a:lnTo>
                      <a:pt x="2580" y="1527"/>
                    </a:lnTo>
                    <a:lnTo>
                      <a:pt x="2581" y="1615"/>
                    </a:lnTo>
                    <a:lnTo>
                      <a:pt x="2582" y="1706"/>
                    </a:lnTo>
                    <a:lnTo>
                      <a:pt x="2582" y="1753"/>
                    </a:lnTo>
                    <a:lnTo>
                      <a:pt x="2582" y="1800"/>
                    </a:lnTo>
                    <a:lnTo>
                      <a:pt x="2579" y="1846"/>
                    </a:lnTo>
                    <a:lnTo>
                      <a:pt x="2576" y="1893"/>
                    </a:lnTo>
                    <a:lnTo>
                      <a:pt x="2572" y="1917"/>
                    </a:lnTo>
                    <a:lnTo>
                      <a:pt x="2569" y="1940"/>
                    </a:lnTo>
                    <a:lnTo>
                      <a:pt x="2564" y="1964"/>
                    </a:lnTo>
                    <a:lnTo>
                      <a:pt x="2560" y="1987"/>
                    </a:lnTo>
                    <a:lnTo>
                      <a:pt x="2554" y="2011"/>
                    </a:lnTo>
                    <a:lnTo>
                      <a:pt x="2548" y="2033"/>
                    </a:lnTo>
                    <a:lnTo>
                      <a:pt x="2541" y="2056"/>
                    </a:lnTo>
                    <a:lnTo>
                      <a:pt x="2532" y="2079"/>
                    </a:lnTo>
                    <a:lnTo>
                      <a:pt x="2523" y="2101"/>
                    </a:lnTo>
                    <a:lnTo>
                      <a:pt x="2513" y="2124"/>
                    </a:lnTo>
                    <a:lnTo>
                      <a:pt x="2502" y="2146"/>
                    </a:lnTo>
                    <a:lnTo>
                      <a:pt x="2490" y="2168"/>
                    </a:lnTo>
                    <a:lnTo>
                      <a:pt x="2477" y="2189"/>
                    </a:lnTo>
                    <a:lnTo>
                      <a:pt x="2463" y="2210"/>
                    </a:lnTo>
                    <a:lnTo>
                      <a:pt x="2447" y="2232"/>
                    </a:lnTo>
                    <a:lnTo>
                      <a:pt x="2431" y="2252"/>
                    </a:lnTo>
                    <a:lnTo>
                      <a:pt x="2394" y="2293"/>
                    </a:lnTo>
                    <a:lnTo>
                      <a:pt x="2356" y="2333"/>
                    </a:lnTo>
                    <a:lnTo>
                      <a:pt x="2316" y="2372"/>
                    </a:lnTo>
                    <a:lnTo>
                      <a:pt x="2275" y="2411"/>
                    </a:lnTo>
                    <a:lnTo>
                      <a:pt x="2231" y="2448"/>
                    </a:lnTo>
                    <a:lnTo>
                      <a:pt x="2186" y="2482"/>
                    </a:lnTo>
                    <a:lnTo>
                      <a:pt x="2164" y="2500"/>
                    </a:lnTo>
                    <a:lnTo>
                      <a:pt x="2141" y="2516"/>
                    </a:lnTo>
                    <a:lnTo>
                      <a:pt x="2117" y="2531"/>
                    </a:lnTo>
                    <a:lnTo>
                      <a:pt x="2093" y="2547"/>
                    </a:lnTo>
                    <a:lnTo>
                      <a:pt x="2068" y="2561"/>
                    </a:lnTo>
                    <a:lnTo>
                      <a:pt x="2044" y="2575"/>
                    </a:lnTo>
                    <a:lnTo>
                      <a:pt x="2019" y="2587"/>
                    </a:lnTo>
                    <a:lnTo>
                      <a:pt x="1994" y="2600"/>
                    </a:lnTo>
                    <a:lnTo>
                      <a:pt x="1968" y="2611"/>
                    </a:lnTo>
                    <a:lnTo>
                      <a:pt x="1942" y="2622"/>
                    </a:lnTo>
                    <a:lnTo>
                      <a:pt x="1917" y="2631"/>
                    </a:lnTo>
                    <a:lnTo>
                      <a:pt x="1890" y="2639"/>
                    </a:lnTo>
                    <a:lnTo>
                      <a:pt x="1864" y="2648"/>
                    </a:lnTo>
                    <a:lnTo>
                      <a:pt x="1837" y="2654"/>
                    </a:lnTo>
                    <a:lnTo>
                      <a:pt x="1810" y="2660"/>
                    </a:lnTo>
                    <a:lnTo>
                      <a:pt x="1783" y="2664"/>
                    </a:lnTo>
                    <a:lnTo>
                      <a:pt x="1755" y="2668"/>
                    </a:lnTo>
                    <a:lnTo>
                      <a:pt x="1727" y="2671"/>
                    </a:lnTo>
                    <a:lnTo>
                      <a:pt x="1700" y="2672"/>
                    </a:lnTo>
                    <a:lnTo>
                      <a:pt x="1671" y="2671"/>
                    </a:lnTo>
                    <a:lnTo>
                      <a:pt x="1615" y="2669"/>
                    </a:lnTo>
                    <a:lnTo>
                      <a:pt x="1558" y="2664"/>
                    </a:lnTo>
                    <a:lnTo>
                      <a:pt x="1499" y="2658"/>
                    </a:lnTo>
                    <a:lnTo>
                      <a:pt x="1439" y="2651"/>
                    </a:lnTo>
                    <a:lnTo>
                      <a:pt x="1380" y="2642"/>
                    </a:lnTo>
                    <a:lnTo>
                      <a:pt x="1322" y="2630"/>
                    </a:lnTo>
                    <a:lnTo>
                      <a:pt x="1263" y="2618"/>
                    </a:lnTo>
                    <a:lnTo>
                      <a:pt x="1206" y="2602"/>
                    </a:lnTo>
                    <a:lnTo>
                      <a:pt x="1150" y="2585"/>
                    </a:lnTo>
                    <a:lnTo>
                      <a:pt x="1095" y="2567"/>
                    </a:lnTo>
                    <a:lnTo>
                      <a:pt x="1068" y="2556"/>
                    </a:lnTo>
                    <a:lnTo>
                      <a:pt x="1041" y="2546"/>
                    </a:lnTo>
                    <a:lnTo>
                      <a:pt x="1016" y="2534"/>
                    </a:lnTo>
                    <a:lnTo>
                      <a:pt x="990" y="2522"/>
                    </a:lnTo>
                    <a:lnTo>
                      <a:pt x="966" y="2511"/>
                    </a:lnTo>
                    <a:lnTo>
                      <a:pt x="941" y="2497"/>
                    </a:lnTo>
                    <a:lnTo>
                      <a:pt x="918" y="2485"/>
                    </a:lnTo>
                    <a:lnTo>
                      <a:pt x="894" y="2470"/>
                    </a:lnTo>
                    <a:lnTo>
                      <a:pt x="872" y="2455"/>
                    </a:lnTo>
                    <a:lnTo>
                      <a:pt x="851" y="2441"/>
                    </a:lnTo>
                    <a:lnTo>
                      <a:pt x="831" y="2425"/>
                    </a:lnTo>
                    <a:lnTo>
                      <a:pt x="811" y="2409"/>
                    </a:lnTo>
                    <a:lnTo>
                      <a:pt x="773" y="2376"/>
                    </a:lnTo>
                    <a:lnTo>
                      <a:pt x="737" y="2343"/>
                    </a:lnTo>
                    <a:lnTo>
                      <a:pt x="703" y="2310"/>
                    </a:lnTo>
                    <a:lnTo>
                      <a:pt x="670" y="2277"/>
                    </a:lnTo>
                    <a:lnTo>
                      <a:pt x="639" y="2244"/>
                    </a:lnTo>
                    <a:lnTo>
                      <a:pt x="611" y="2213"/>
                    </a:lnTo>
                    <a:lnTo>
                      <a:pt x="584" y="2184"/>
                    </a:lnTo>
                    <a:lnTo>
                      <a:pt x="560" y="2156"/>
                    </a:lnTo>
                    <a:lnTo>
                      <a:pt x="520" y="2106"/>
                    </a:lnTo>
                    <a:lnTo>
                      <a:pt x="490" y="2068"/>
                    </a:lnTo>
                    <a:lnTo>
                      <a:pt x="471" y="2043"/>
                    </a:lnTo>
                    <a:lnTo>
                      <a:pt x="464" y="2033"/>
                    </a:lnTo>
                    <a:lnTo>
                      <a:pt x="454" y="2034"/>
                    </a:lnTo>
                    <a:lnTo>
                      <a:pt x="427" y="2036"/>
                    </a:lnTo>
                    <a:lnTo>
                      <a:pt x="408" y="2036"/>
                    </a:lnTo>
                    <a:lnTo>
                      <a:pt x="386" y="2034"/>
                    </a:lnTo>
                    <a:lnTo>
                      <a:pt x="362" y="2032"/>
                    </a:lnTo>
                    <a:lnTo>
                      <a:pt x="336" y="2028"/>
                    </a:lnTo>
                    <a:lnTo>
                      <a:pt x="308" y="2023"/>
                    </a:lnTo>
                    <a:lnTo>
                      <a:pt x="279" y="2016"/>
                    </a:lnTo>
                    <a:lnTo>
                      <a:pt x="264" y="2011"/>
                    </a:lnTo>
                    <a:lnTo>
                      <a:pt x="249" y="2005"/>
                    </a:lnTo>
                    <a:lnTo>
                      <a:pt x="234" y="2000"/>
                    </a:lnTo>
                    <a:lnTo>
                      <a:pt x="220" y="1993"/>
                    </a:lnTo>
                    <a:lnTo>
                      <a:pt x="204" y="1987"/>
                    </a:lnTo>
                    <a:lnTo>
                      <a:pt x="190" y="1978"/>
                    </a:lnTo>
                    <a:lnTo>
                      <a:pt x="175" y="1969"/>
                    </a:lnTo>
                    <a:lnTo>
                      <a:pt x="162" y="1960"/>
                    </a:lnTo>
                    <a:lnTo>
                      <a:pt x="147" y="1949"/>
                    </a:lnTo>
                    <a:lnTo>
                      <a:pt x="134" y="1938"/>
                    </a:lnTo>
                    <a:lnTo>
                      <a:pt x="122" y="1925"/>
                    </a:lnTo>
                    <a:lnTo>
                      <a:pt x="108" y="1912"/>
                    </a:lnTo>
                    <a:lnTo>
                      <a:pt x="95" y="1896"/>
                    </a:lnTo>
                    <a:lnTo>
                      <a:pt x="83" y="1880"/>
                    </a:lnTo>
                    <a:lnTo>
                      <a:pt x="71" y="1863"/>
                    </a:lnTo>
                    <a:lnTo>
                      <a:pt x="60" y="1845"/>
                    </a:lnTo>
                    <a:lnTo>
                      <a:pt x="50" y="1828"/>
                    </a:lnTo>
                    <a:lnTo>
                      <a:pt x="41" y="1809"/>
                    </a:lnTo>
                    <a:lnTo>
                      <a:pt x="34" y="1791"/>
                    </a:lnTo>
                    <a:lnTo>
                      <a:pt x="26" y="1773"/>
                    </a:lnTo>
                    <a:lnTo>
                      <a:pt x="19" y="1754"/>
                    </a:lnTo>
                    <a:lnTo>
                      <a:pt x="14" y="1735"/>
                    </a:lnTo>
                    <a:lnTo>
                      <a:pt x="9" y="1716"/>
                    </a:lnTo>
                    <a:lnTo>
                      <a:pt x="6" y="1698"/>
                    </a:lnTo>
                    <a:lnTo>
                      <a:pt x="2" y="1679"/>
                    </a:lnTo>
                    <a:lnTo>
                      <a:pt x="1" y="1661"/>
                    </a:lnTo>
                    <a:lnTo>
                      <a:pt x="0" y="1643"/>
                    </a:lnTo>
                    <a:lnTo>
                      <a:pt x="0" y="1625"/>
                    </a:lnTo>
                    <a:lnTo>
                      <a:pt x="0" y="1607"/>
                    </a:lnTo>
                    <a:lnTo>
                      <a:pt x="2" y="1590"/>
                    </a:lnTo>
                    <a:lnTo>
                      <a:pt x="5" y="1573"/>
                    </a:lnTo>
                    <a:lnTo>
                      <a:pt x="9" y="1556"/>
                    </a:lnTo>
                    <a:lnTo>
                      <a:pt x="14" y="1541"/>
                    </a:lnTo>
                    <a:lnTo>
                      <a:pt x="19" y="1526"/>
                    </a:lnTo>
                    <a:lnTo>
                      <a:pt x="25" y="1512"/>
                    </a:lnTo>
                    <a:lnTo>
                      <a:pt x="32" y="1498"/>
                    </a:lnTo>
                    <a:lnTo>
                      <a:pt x="41" y="1486"/>
                    </a:lnTo>
                    <a:lnTo>
                      <a:pt x="50" y="1473"/>
                    </a:lnTo>
                    <a:lnTo>
                      <a:pt x="60" y="1463"/>
                    </a:lnTo>
                    <a:lnTo>
                      <a:pt x="73" y="1452"/>
                    </a:lnTo>
                    <a:lnTo>
                      <a:pt x="85" y="1443"/>
                    </a:lnTo>
                    <a:lnTo>
                      <a:pt x="98" y="1436"/>
                    </a:lnTo>
                    <a:lnTo>
                      <a:pt x="112" y="1428"/>
                    </a:lnTo>
                    <a:lnTo>
                      <a:pt x="127" y="1423"/>
                    </a:lnTo>
                    <a:lnTo>
                      <a:pt x="158" y="1415"/>
                    </a:lnTo>
                    <a:lnTo>
                      <a:pt x="186" y="1409"/>
                    </a:lnTo>
                    <a:lnTo>
                      <a:pt x="213" y="1406"/>
                    </a:lnTo>
                    <a:lnTo>
                      <a:pt x="238" y="1405"/>
                    </a:lnTo>
                    <a:lnTo>
                      <a:pt x="261" y="1406"/>
                    </a:lnTo>
                    <a:lnTo>
                      <a:pt x="281" y="1409"/>
                    </a:lnTo>
                    <a:lnTo>
                      <a:pt x="300" y="1412"/>
                    </a:lnTo>
                    <a:lnTo>
                      <a:pt x="317" y="1416"/>
                    </a:lnTo>
                    <a:lnTo>
                      <a:pt x="331" y="1421"/>
                    </a:lnTo>
                    <a:lnTo>
                      <a:pt x="345" y="1427"/>
                    </a:lnTo>
                    <a:lnTo>
                      <a:pt x="356" y="1433"/>
                    </a:lnTo>
                    <a:lnTo>
                      <a:pt x="365" y="1438"/>
                    </a:lnTo>
                    <a:lnTo>
                      <a:pt x="376" y="1446"/>
                    </a:lnTo>
                    <a:lnTo>
                      <a:pt x="380" y="1449"/>
                    </a:lnTo>
                    <a:lnTo>
                      <a:pt x="380" y="1438"/>
                    </a:lnTo>
                    <a:lnTo>
                      <a:pt x="381" y="1406"/>
                    </a:lnTo>
                    <a:lnTo>
                      <a:pt x="386" y="1355"/>
                    </a:lnTo>
                    <a:lnTo>
                      <a:pt x="391" y="1289"/>
                    </a:lnTo>
                    <a:lnTo>
                      <a:pt x="396" y="1251"/>
                    </a:lnTo>
                    <a:lnTo>
                      <a:pt x="401" y="1209"/>
                    </a:lnTo>
                    <a:lnTo>
                      <a:pt x="407" y="1165"/>
                    </a:lnTo>
                    <a:lnTo>
                      <a:pt x="415" y="1119"/>
                    </a:lnTo>
                    <a:lnTo>
                      <a:pt x="423" y="1071"/>
                    </a:lnTo>
                    <a:lnTo>
                      <a:pt x="433" y="1021"/>
                    </a:lnTo>
                    <a:lnTo>
                      <a:pt x="445" y="970"/>
                    </a:lnTo>
                    <a:lnTo>
                      <a:pt x="457" y="918"/>
                    </a:lnTo>
                    <a:lnTo>
                      <a:pt x="472" y="865"/>
                    </a:lnTo>
                    <a:lnTo>
                      <a:pt x="487" y="812"/>
                    </a:lnTo>
                    <a:lnTo>
                      <a:pt x="505" y="759"/>
                    </a:lnTo>
                    <a:lnTo>
                      <a:pt x="525" y="706"/>
                    </a:lnTo>
                    <a:lnTo>
                      <a:pt x="548" y="653"/>
                    </a:lnTo>
                    <a:lnTo>
                      <a:pt x="571" y="602"/>
                    </a:lnTo>
                    <a:lnTo>
                      <a:pt x="597" y="551"/>
                    </a:lnTo>
                    <a:lnTo>
                      <a:pt x="624" y="503"/>
                    </a:lnTo>
                    <a:lnTo>
                      <a:pt x="656" y="457"/>
                    </a:lnTo>
                    <a:lnTo>
                      <a:pt x="688" y="412"/>
                    </a:lnTo>
                    <a:lnTo>
                      <a:pt x="724" y="370"/>
                    </a:lnTo>
                    <a:lnTo>
                      <a:pt x="762" y="331"/>
                    </a:lnTo>
                    <a:lnTo>
                      <a:pt x="803" y="295"/>
                    </a:lnTo>
                    <a:lnTo>
                      <a:pt x="846" y="262"/>
                    </a:lnTo>
                    <a:lnTo>
                      <a:pt x="892" y="234"/>
                    </a:lnTo>
                    <a:lnTo>
                      <a:pt x="942" y="210"/>
                    </a:lnTo>
                    <a:lnTo>
                      <a:pt x="994" y="187"/>
                    </a:lnTo>
                    <a:lnTo>
                      <a:pt x="1048" y="165"/>
                    </a:lnTo>
                    <a:lnTo>
                      <a:pt x="1104" y="144"/>
                    </a:lnTo>
                    <a:lnTo>
                      <a:pt x="1162" y="122"/>
                    </a:lnTo>
                    <a:lnTo>
                      <a:pt x="1221" y="101"/>
                    </a:lnTo>
                    <a:lnTo>
                      <a:pt x="1281" y="81"/>
                    </a:lnTo>
                    <a:lnTo>
                      <a:pt x="1342" y="64"/>
                    </a:lnTo>
                    <a:lnTo>
                      <a:pt x="1405" y="47"/>
                    </a:lnTo>
                    <a:lnTo>
                      <a:pt x="1468" y="32"/>
                    </a:lnTo>
                    <a:lnTo>
                      <a:pt x="1532" y="20"/>
                    </a:lnTo>
                    <a:lnTo>
                      <a:pt x="1596" y="11"/>
                    </a:lnTo>
                    <a:lnTo>
                      <a:pt x="1659" y="3"/>
                    </a:lnTo>
                    <a:lnTo>
                      <a:pt x="1723" y="0"/>
                    </a:lnTo>
                    <a:lnTo>
                      <a:pt x="1786" y="0"/>
                    </a:lnTo>
                    <a:lnTo>
                      <a:pt x="1849" y="3"/>
                    </a:lnTo>
                    <a:lnTo>
                      <a:pt x="1911" y="12"/>
                    </a:lnTo>
                    <a:lnTo>
                      <a:pt x="1971" y="23"/>
                    </a:lnTo>
                    <a:lnTo>
                      <a:pt x="2031" y="40"/>
                    </a:lnTo>
                    <a:lnTo>
                      <a:pt x="2089" y="61"/>
                    </a:lnTo>
                    <a:lnTo>
                      <a:pt x="2146" y="89"/>
                    </a:lnTo>
                    <a:lnTo>
                      <a:pt x="2201" y="121"/>
                    </a:lnTo>
                    <a:lnTo>
                      <a:pt x="2253" y="159"/>
                    </a:lnTo>
                    <a:lnTo>
                      <a:pt x="2305" y="203"/>
                    </a:lnTo>
                    <a:lnTo>
                      <a:pt x="2353" y="254"/>
                    </a:lnTo>
                    <a:lnTo>
                      <a:pt x="2398" y="312"/>
                    </a:lnTo>
                    <a:lnTo>
                      <a:pt x="2441" y="375"/>
                    </a:lnTo>
                    <a:lnTo>
                      <a:pt x="2481" y="447"/>
                    </a:lnTo>
                    <a:lnTo>
                      <a:pt x="2518" y="527"/>
                    </a:lnTo>
                    <a:lnTo>
                      <a:pt x="2550" y="613"/>
                    </a:lnTo>
                    <a:lnTo>
                      <a:pt x="2580" y="709"/>
                    </a:lnTo>
                    <a:lnTo>
                      <a:pt x="2606" y="813"/>
                    </a:lnTo>
                    <a:lnTo>
                      <a:pt x="2627" y="925"/>
                    </a:lnTo>
                    <a:close/>
                  </a:path>
                </a:pathLst>
              </a:custGeom>
              <a:solidFill>
                <a:srgbClr val="F7D1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108"/>
              <p:cNvSpPr>
                <a:spLocks/>
              </p:cNvSpPr>
              <p:nvPr/>
            </p:nvSpPr>
            <p:spPr bwMode="auto">
              <a:xfrm>
                <a:off x="2339" y="2169"/>
                <a:ext cx="318" cy="245"/>
              </a:xfrm>
              <a:custGeom>
                <a:avLst/>
                <a:gdLst>
                  <a:gd name="T0" fmla="*/ 1878 w 2859"/>
                  <a:gd name="T1" fmla="*/ 649 h 1961"/>
                  <a:gd name="T2" fmla="*/ 1807 w 2859"/>
                  <a:gd name="T3" fmla="*/ 893 h 1961"/>
                  <a:gd name="T4" fmla="*/ 1660 w 2859"/>
                  <a:gd name="T5" fmla="*/ 1141 h 1961"/>
                  <a:gd name="T6" fmla="*/ 1527 w 2859"/>
                  <a:gd name="T7" fmla="*/ 1309 h 1961"/>
                  <a:gd name="T8" fmla="*/ 1520 w 2859"/>
                  <a:gd name="T9" fmla="*/ 1114 h 1961"/>
                  <a:gd name="T10" fmla="*/ 1478 w 2859"/>
                  <a:gd name="T11" fmla="*/ 878 h 1961"/>
                  <a:gd name="T12" fmla="*/ 1452 w 2859"/>
                  <a:gd name="T13" fmla="*/ 741 h 1961"/>
                  <a:gd name="T14" fmla="*/ 1433 w 2859"/>
                  <a:gd name="T15" fmla="*/ 897 h 1961"/>
                  <a:gd name="T16" fmla="*/ 1376 w 2859"/>
                  <a:gd name="T17" fmla="*/ 1047 h 1961"/>
                  <a:gd name="T18" fmla="*/ 1293 w 2859"/>
                  <a:gd name="T19" fmla="*/ 1165 h 1961"/>
                  <a:gd name="T20" fmla="*/ 1103 w 2859"/>
                  <a:gd name="T21" fmla="*/ 1350 h 1961"/>
                  <a:gd name="T22" fmla="*/ 931 w 2859"/>
                  <a:gd name="T23" fmla="*/ 1486 h 1961"/>
                  <a:gd name="T24" fmla="*/ 987 w 2859"/>
                  <a:gd name="T25" fmla="*/ 1373 h 1961"/>
                  <a:gd name="T26" fmla="*/ 1026 w 2859"/>
                  <a:gd name="T27" fmla="*/ 1205 h 1961"/>
                  <a:gd name="T28" fmla="*/ 1029 w 2859"/>
                  <a:gd name="T29" fmla="*/ 1055 h 1961"/>
                  <a:gd name="T30" fmla="*/ 1011 w 2859"/>
                  <a:gd name="T31" fmla="*/ 975 h 1961"/>
                  <a:gd name="T32" fmla="*/ 972 w 2859"/>
                  <a:gd name="T33" fmla="*/ 1106 h 1961"/>
                  <a:gd name="T34" fmla="*/ 862 w 2859"/>
                  <a:gd name="T35" fmla="*/ 1304 h 1961"/>
                  <a:gd name="T36" fmla="*/ 648 w 2859"/>
                  <a:gd name="T37" fmla="*/ 1579 h 1961"/>
                  <a:gd name="T38" fmla="*/ 602 w 2859"/>
                  <a:gd name="T39" fmla="*/ 1682 h 1961"/>
                  <a:gd name="T40" fmla="*/ 618 w 2859"/>
                  <a:gd name="T41" fmla="*/ 1803 h 1961"/>
                  <a:gd name="T42" fmla="*/ 689 w 2859"/>
                  <a:gd name="T43" fmla="*/ 1954 h 1961"/>
                  <a:gd name="T44" fmla="*/ 592 w 2859"/>
                  <a:gd name="T45" fmla="*/ 1850 h 1961"/>
                  <a:gd name="T46" fmla="*/ 477 w 2859"/>
                  <a:gd name="T47" fmla="*/ 1770 h 1961"/>
                  <a:gd name="T48" fmla="*/ 370 w 2859"/>
                  <a:gd name="T49" fmla="*/ 1744 h 1961"/>
                  <a:gd name="T50" fmla="*/ 277 w 2859"/>
                  <a:gd name="T51" fmla="*/ 1747 h 1961"/>
                  <a:gd name="T52" fmla="*/ 184 w 2859"/>
                  <a:gd name="T53" fmla="*/ 1791 h 1961"/>
                  <a:gd name="T54" fmla="*/ 114 w 2859"/>
                  <a:gd name="T55" fmla="*/ 1681 h 1961"/>
                  <a:gd name="T56" fmla="*/ 40 w 2859"/>
                  <a:gd name="T57" fmla="*/ 1493 h 1961"/>
                  <a:gd name="T58" fmla="*/ 0 w 2859"/>
                  <a:gd name="T59" fmla="*/ 1237 h 1961"/>
                  <a:gd name="T60" fmla="*/ 34 w 2859"/>
                  <a:gd name="T61" fmla="*/ 957 h 1961"/>
                  <a:gd name="T62" fmla="*/ 144 w 2859"/>
                  <a:gd name="T63" fmla="*/ 679 h 1961"/>
                  <a:gd name="T64" fmla="*/ 329 w 2859"/>
                  <a:gd name="T65" fmla="*/ 429 h 1961"/>
                  <a:gd name="T66" fmla="*/ 591 w 2859"/>
                  <a:gd name="T67" fmla="*/ 229 h 1961"/>
                  <a:gd name="T68" fmla="*/ 911 w 2859"/>
                  <a:gd name="T69" fmla="*/ 100 h 1961"/>
                  <a:gd name="T70" fmla="*/ 1192 w 2859"/>
                  <a:gd name="T71" fmla="*/ 41 h 1961"/>
                  <a:gd name="T72" fmla="*/ 1412 w 2859"/>
                  <a:gd name="T73" fmla="*/ 29 h 1961"/>
                  <a:gd name="T74" fmla="*/ 1590 w 2859"/>
                  <a:gd name="T75" fmla="*/ 49 h 1961"/>
                  <a:gd name="T76" fmla="*/ 1768 w 2859"/>
                  <a:gd name="T77" fmla="*/ 44 h 1961"/>
                  <a:gd name="T78" fmla="*/ 1944 w 2859"/>
                  <a:gd name="T79" fmla="*/ 5 h 1961"/>
                  <a:gd name="T80" fmla="*/ 2088 w 2859"/>
                  <a:gd name="T81" fmla="*/ 3 h 1961"/>
                  <a:gd name="T82" fmla="*/ 2233 w 2859"/>
                  <a:gd name="T83" fmla="*/ 39 h 1961"/>
                  <a:gd name="T84" fmla="*/ 2514 w 2859"/>
                  <a:gd name="T85" fmla="*/ 195 h 1961"/>
                  <a:gd name="T86" fmla="*/ 2652 w 2859"/>
                  <a:gd name="T87" fmla="*/ 307 h 1961"/>
                  <a:gd name="T88" fmla="*/ 2758 w 2859"/>
                  <a:gd name="T89" fmla="*/ 454 h 1961"/>
                  <a:gd name="T90" fmla="*/ 2829 w 2859"/>
                  <a:gd name="T91" fmla="*/ 652 h 1961"/>
                  <a:gd name="T92" fmla="*/ 2858 w 2859"/>
                  <a:gd name="T93" fmla="*/ 919 h 1961"/>
                  <a:gd name="T94" fmla="*/ 2846 w 2859"/>
                  <a:gd name="T95" fmla="*/ 1184 h 1961"/>
                  <a:gd name="T96" fmla="*/ 2800 w 2859"/>
                  <a:gd name="T97" fmla="*/ 1432 h 1961"/>
                  <a:gd name="T98" fmla="*/ 2696 w 2859"/>
                  <a:gd name="T99" fmla="*/ 1702 h 1961"/>
                  <a:gd name="T100" fmla="*/ 2617 w 2859"/>
                  <a:gd name="T101" fmla="*/ 1068 h 1961"/>
                  <a:gd name="T102" fmla="*/ 2416 w 2859"/>
                  <a:gd name="T103" fmla="*/ 775 h 1961"/>
                  <a:gd name="T104" fmla="*/ 2350 w 2859"/>
                  <a:gd name="T105" fmla="*/ 620 h 1961"/>
                  <a:gd name="T106" fmla="*/ 2318 w 2859"/>
                  <a:gd name="T107" fmla="*/ 548 h 1961"/>
                  <a:gd name="T108" fmla="*/ 2272 w 2859"/>
                  <a:gd name="T109" fmla="*/ 647 h 1961"/>
                  <a:gd name="T110" fmla="*/ 2257 w 2859"/>
                  <a:gd name="T111" fmla="*/ 835 h 1961"/>
                  <a:gd name="T112" fmla="*/ 2295 w 2859"/>
                  <a:gd name="T113" fmla="*/ 1030 h 1961"/>
                  <a:gd name="T114" fmla="*/ 2350 w 2859"/>
                  <a:gd name="T115" fmla="*/ 1159 h 1961"/>
                  <a:gd name="T116" fmla="*/ 2191 w 2859"/>
                  <a:gd name="T117" fmla="*/ 999 h 1961"/>
                  <a:gd name="T118" fmla="*/ 2051 w 2859"/>
                  <a:gd name="T119" fmla="*/ 801 h 1961"/>
                  <a:gd name="T120" fmla="*/ 1938 w 2859"/>
                  <a:gd name="T121" fmla="*/ 550 h 196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59"/>
                  <a:gd name="T184" fmla="*/ 0 h 1961"/>
                  <a:gd name="T185" fmla="*/ 2859 w 2859"/>
                  <a:gd name="T186" fmla="*/ 1961 h 196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59" h="1961">
                    <a:moveTo>
                      <a:pt x="1901" y="442"/>
                    </a:moveTo>
                    <a:lnTo>
                      <a:pt x="1901" y="456"/>
                    </a:lnTo>
                    <a:lnTo>
                      <a:pt x="1898" y="491"/>
                    </a:lnTo>
                    <a:lnTo>
                      <a:pt x="1893" y="544"/>
                    </a:lnTo>
                    <a:lnTo>
                      <a:pt x="1883" y="612"/>
                    </a:lnTo>
                    <a:lnTo>
                      <a:pt x="1878" y="649"/>
                    </a:lnTo>
                    <a:lnTo>
                      <a:pt x="1870" y="689"/>
                    </a:lnTo>
                    <a:lnTo>
                      <a:pt x="1861" y="729"/>
                    </a:lnTo>
                    <a:lnTo>
                      <a:pt x="1850" y="771"/>
                    </a:lnTo>
                    <a:lnTo>
                      <a:pt x="1837" y="811"/>
                    </a:lnTo>
                    <a:lnTo>
                      <a:pt x="1823" y="853"/>
                    </a:lnTo>
                    <a:lnTo>
                      <a:pt x="1807" y="893"/>
                    </a:lnTo>
                    <a:lnTo>
                      <a:pt x="1788" y="932"/>
                    </a:lnTo>
                    <a:lnTo>
                      <a:pt x="1769" y="969"/>
                    </a:lnTo>
                    <a:lnTo>
                      <a:pt x="1748" y="1006"/>
                    </a:lnTo>
                    <a:lnTo>
                      <a:pt x="1726" y="1041"/>
                    </a:lnTo>
                    <a:lnTo>
                      <a:pt x="1705" y="1077"/>
                    </a:lnTo>
                    <a:lnTo>
                      <a:pt x="1660" y="1141"/>
                    </a:lnTo>
                    <a:lnTo>
                      <a:pt x="1619" y="1199"/>
                    </a:lnTo>
                    <a:lnTo>
                      <a:pt x="1582" y="1247"/>
                    </a:lnTo>
                    <a:lnTo>
                      <a:pt x="1553" y="1283"/>
                    </a:lnTo>
                    <a:lnTo>
                      <a:pt x="1534" y="1307"/>
                    </a:lnTo>
                    <a:lnTo>
                      <a:pt x="1526" y="1316"/>
                    </a:lnTo>
                    <a:lnTo>
                      <a:pt x="1527" y="1309"/>
                    </a:lnTo>
                    <a:lnTo>
                      <a:pt x="1527" y="1292"/>
                    </a:lnTo>
                    <a:lnTo>
                      <a:pt x="1529" y="1264"/>
                    </a:lnTo>
                    <a:lnTo>
                      <a:pt x="1527" y="1228"/>
                    </a:lnTo>
                    <a:lnTo>
                      <a:pt x="1526" y="1186"/>
                    </a:lnTo>
                    <a:lnTo>
                      <a:pt x="1523" y="1139"/>
                    </a:lnTo>
                    <a:lnTo>
                      <a:pt x="1520" y="1114"/>
                    </a:lnTo>
                    <a:lnTo>
                      <a:pt x="1516" y="1088"/>
                    </a:lnTo>
                    <a:lnTo>
                      <a:pt x="1513" y="1062"/>
                    </a:lnTo>
                    <a:lnTo>
                      <a:pt x="1509" y="1036"/>
                    </a:lnTo>
                    <a:lnTo>
                      <a:pt x="1497" y="983"/>
                    </a:lnTo>
                    <a:lnTo>
                      <a:pt x="1487" y="930"/>
                    </a:lnTo>
                    <a:lnTo>
                      <a:pt x="1478" y="878"/>
                    </a:lnTo>
                    <a:lnTo>
                      <a:pt x="1470" y="831"/>
                    </a:lnTo>
                    <a:lnTo>
                      <a:pt x="1462" y="791"/>
                    </a:lnTo>
                    <a:lnTo>
                      <a:pt x="1457" y="758"/>
                    </a:lnTo>
                    <a:lnTo>
                      <a:pt x="1453" y="739"/>
                    </a:lnTo>
                    <a:lnTo>
                      <a:pt x="1452" y="730"/>
                    </a:lnTo>
                    <a:lnTo>
                      <a:pt x="1452" y="741"/>
                    </a:lnTo>
                    <a:lnTo>
                      <a:pt x="1452" y="769"/>
                    </a:lnTo>
                    <a:lnTo>
                      <a:pt x="1449" y="789"/>
                    </a:lnTo>
                    <a:lnTo>
                      <a:pt x="1447" y="811"/>
                    </a:lnTo>
                    <a:lnTo>
                      <a:pt x="1444" y="837"/>
                    </a:lnTo>
                    <a:lnTo>
                      <a:pt x="1439" y="867"/>
                    </a:lnTo>
                    <a:lnTo>
                      <a:pt x="1433" y="897"/>
                    </a:lnTo>
                    <a:lnTo>
                      <a:pt x="1424" y="929"/>
                    </a:lnTo>
                    <a:lnTo>
                      <a:pt x="1414" y="962"/>
                    </a:lnTo>
                    <a:lnTo>
                      <a:pt x="1400" y="995"/>
                    </a:lnTo>
                    <a:lnTo>
                      <a:pt x="1393" y="1013"/>
                    </a:lnTo>
                    <a:lnTo>
                      <a:pt x="1385" y="1031"/>
                    </a:lnTo>
                    <a:lnTo>
                      <a:pt x="1376" y="1047"/>
                    </a:lnTo>
                    <a:lnTo>
                      <a:pt x="1367" y="1065"/>
                    </a:lnTo>
                    <a:lnTo>
                      <a:pt x="1357" y="1082"/>
                    </a:lnTo>
                    <a:lnTo>
                      <a:pt x="1346" y="1099"/>
                    </a:lnTo>
                    <a:lnTo>
                      <a:pt x="1333" y="1116"/>
                    </a:lnTo>
                    <a:lnTo>
                      <a:pt x="1321" y="1133"/>
                    </a:lnTo>
                    <a:lnTo>
                      <a:pt x="1293" y="1165"/>
                    </a:lnTo>
                    <a:lnTo>
                      <a:pt x="1263" y="1198"/>
                    </a:lnTo>
                    <a:lnTo>
                      <a:pt x="1232" y="1230"/>
                    </a:lnTo>
                    <a:lnTo>
                      <a:pt x="1200" y="1262"/>
                    </a:lnTo>
                    <a:lnTo>
                      <a:pt x="1167" y="1293"/>
                    </a:lnTo>
                    <a:lnTo>
                      <a:pt x="1135" y="1322"/>
                    </a:lnTo>
                    <a:lnTo>
                      <a:pt x="1103" y="1350"/>
                    </a:lnTo>
                    <a:lnTo>
                      <a:pt x="1071" y="1377"/>
                    </a:lnTo>
                    <a:lnTo>
                      <a:pt x="1015" y="1423"/>
                    </a:lnTo>
                    <a:lnTo>
                      <a:pt x="969" y="1459"/>
                    </a:lnTo>
                    <a:lnTo>
                      <a:pt x="939" y="1482"/>
                    </a:lnTo>
                    <a:lnTo>
                      <a:pt x="928" y="1490"/>
                    </a:lnTo>
                    <a:lnTo>
                      <a:pt x="931" y="1486"/>
                    </a:lnTo>
                    <a:lnTo>
                      <a:pt x="939" y="1475"/>
                    </a:lnTo>
                    <a:lnTo>
                      <a:pt x="950" y="1456"/>
                    </a:lnTo>
                    <a:lnTo>
                      <a:pt x="964" y="1429"/>
                    </a:lnTo>
                    <a:lnTo>
                      <a:pt x="971" y="1412"/>
                    </a:lnTo>
                    <a:lnTo>
                      <a:pt x="979" y="1394"/>
                    </a:lnTo>
                    <a:lnTo>
                      <a:pt x="987" y="1373"/>
                    </a:lnTo>
                    <a:lnTo>
                      <a:pt x="995" y="1350"/>
                    </a:lnTo>
                    <a:lnTo>
                      <a:pt x="1002" y="1325"/>
                    </a:lnTo>
                    <a:lnTo>
                      <a:pt x="1009" y="1298"/>
                    </a:lnTo>
                    <a:lnTo>
                      <a:pt x="1016" y="1269"/>
                    </a:lnTo>
                    <a:lnTo>
                      <a:pt x="1021" y="1237"/>
                    </a:lnTo>
                    <a:lnTo>
                      <a:pt x="1026" y="1205"/>
                    </a:lnTo>
                    <a:lnTo>
                      <a:pt x="1029" y="1175"/>
                    </a:lnTo>
                    <a:lnTo>
                      <a:pt x="1031" y="1147"/>
                    </a:lnTo>
                    <a:lnTo>
                      <a:pt x="1031" y="1121"/>
                    </a:lnTo>
                    <a:lnTo>
                      <a:pt x="1031" y="1097"/>
                    </a:lnTo>
                    <a:lnTo>
                      <a:pt x="1030" y="1074"/>
                    </a:lnTo>
                    <a:lnTo>
                      <a:pt x="1029" y="1055"/>
                    </a:lnTo>
                    <a:lnTo>
                      <a:pt x="1027" y="1036"/>
                    </a:lnTo>
                    <a:lnTo>
                      <a:pt x="1022" y="1006"/>
                    </a:lnTo>
                    <a:lnTo>
                      <a:pt x="1017" y="984"/>
                    </a:lnTo>
                    <a:lnTo>
                      <a:pt x="1014" y="971"/>
                    </a:lnTo>
                    <a:lnTo>
                      <a:pt x="1012" y="966"/>
                    </a:lnTo>
                    <a:lnTo>
                      <a:pt x="1011" y="975"/>
                    </a:lnTo>
                    <a:lnTo>
                      <a:pt x="1007" y="997"/>
                    </a:lnTo>
                    <a:lnTo>
                      <a:pt x="1002" y="1013"/>
                    </a:lnTo>
                    <a:lnTo>
                      <a:pt x="998" y="1032"/>
                    </a:lnTo>
                    <a:lnTo>
                      <a:pt x="991" y="1055"/>
                    </a:lnTo>
                    <a:lnTo>
                      <a:pt x="982" y="1079"/>
                    </a:lnTo>
                    <a:lnTo>
                      <a:pt x="972" y="1106"/>
                    </a:lnTo>
                    <a:lnTo>
                      <a:pt x="960" y="1135"/>
                    </a:lnTo>
                    <a:lnTo>
                      <a:pt x="945" y="1166"/>
                    </a:lnTo>
                    <a:lnTo>
                      <a:pt x="929" y="1198"/>
                    </a:lnTo>
                    <a:lnTo>
                      <a:pt x="910" y="1232"/>
                    </a:lnTo>
                    <a:lnTo>
                      <a:pt x="888" y="1268"/>
                    </a:lnTo>
                    <a:lnTo>
                      <a:pt x="862" y="1304"/>
                    </a:lnTo>
                    <a:lnTo>
                      <a:pt x="834" y="1342"/>
                    </a:lnTo>
                    <a:lnTo>
                      <a:pt x="778" y="1411"/>
                    </a:lnTo>
                    <a:lnTo>
                      <a:pt x="731" y="1468"/>
                    </a:lnTo>
                    <a:lnTo>
                      <a:pt x="692" y="1518"/>
                    </a:lnTo>
                    <a:lnTo>
                      <a:pt x="661" y="1560"/>
                    </a:lnTo>
                    <a:lnTo>
                      <a:pt x="648" y="1579"/>
                    </a:lnTo>
                    <a:lnTo>
                      <a:pt x="637" y="1597"/>
                    </a:lnTo>
                    <a:lnTo>
                      <a:pt x="627" y="1615"/>
                    </a:lnTo>
                    <a:lnTo>
                      <a:pt x="618" y="1632"/>
                    </a:lnTo>
                    <a:lnTo>
                      <a:pt x="611" y="1648"/>
                    </a:lnTo>
                    <a:lnTo>
                      <a:pt x="607" y="1665"/>
                    </a:lnTo>
                    <a:lnTo>
                      <a:pt x="602" y="1682"/>
                    </a:lnTo>
                    <a:lnTo>
                      <a:pt x="600" y="1699"/>
                    </a:lnTo>
                    <a:lnTo>
                      <a:pt x="600" y="1718"/>
                    </a:lnTo>
                    <a:lnTo>
                      <a:pt x="601" y="1739"/>
                    </a:lnTo>
                    <a:lnTo>
                      <a:pt x="605" y="1760"/>
                    </a:lnTo>
                    <a:lnTo>
                      <a:pt x="611" y="1781"/>
                    </a:lnTo>
                    <a:lnTo>
                      <a:pt x="618" y="1803"/>
                    </a:lnTo>
                    <a:lnTo>
                      <a:pt x="626" y="1825"/>
                    </a:lnTo>
                    <a:lnTo>
                      <a:pt x="634" y="1846"/>
                    </a:lnTo>
                    <a:lnTo>
                      <a:pt x="643" y="1867"/>
                    </a:lnTo>
                    <a:lnTo>
                      <a:pt x="661" y="1904"/>
                    </a:lnTo>
                    <a:lnTo>
                      <a:pt x="678" y="1934"/>
                    </a:lnTo>
                    <a:lnTo>
                      <a:pt x="689" y="1954"/>
                    </a:lnTo>
                    <a:lnTo>
                      <a:pt x="694" y="1961"/>
                    </a:lnTo>
                    <a:lnTo>
                      <a:pt x="688" y="1955"/>
                    </a:lnTo>
                    <a:lnTo>
                      <a:pt x="673" y="1937"/>
                    </a:lnTo>
                    <a:lnTo>
                      <a:pt x="651" y="1911"/>
                    </a:lnTo>
                    <a:lnTo>
                      <a:pt x="623" y="1881"/>
                    </a:lnTo>
                    <a:lnTo>
                      <a:pt x="592" y="1850"/>
                    </a:lnTo>
                    <a:lnTo>
                      <a:pt x="559" y="1820"/>
                    </a:lnTo>
                    <a:lnTo>
                      <a:pt x="543" y="1806"/>
                    </a:lnTo>
                    <a:lnTo>
                      <a:pt x="526" y="1795"/>
                    </a:lnTo>
                    <a:lnTo>
                      <a:pt x="512" y="1786"/>
                    </a:lnTo>
                    <a:lnTo>
                      <a:pt x="497" y="1778"/>
                    </a:lnTo>
                    <a:lnTo>
                      <a:pt x="477" y="1770"/>
                    </a:lnTo>
                    <a:lnTo>
                      <a:pt x="457" y="1764"/>
                    </a:lnTo>
                    <a:lnTo>
                      <a:pt x="438" y="1757"/>
                    </a:lnTo>
                    <a:lnTo>
                      <a:pt x="420" y="1752"/>
                    </a:lnTo>
                    <a:lnTo>
                      <a:pt x="403" y="1749"/>
                    </a:lnTo>
                    <a:lnTo>
                      <a:pt x="386" y="1746"/>
                    </a:lnTo>
                    <a:lnTo>
                      <a:pt x="370" y="1744"/>
                    </a:lnTo>
                    <a:lnTo>
                      <a:pt x="355" y="1742"/>
                    </a:lnTo>
                    <a:lnTo>
                      <a:pt x="340" y="1742"/>
                    </a:lnTo>
                    <a:lnTo>
                      <a:pt x="326" y="1742"/>
                    </a:lnTo>
                    <a:lnTo>
                      <a:pt x="312" y="1742"/>
                    </a:lnTo>
                    <a:lnTo>
                      <a:pt x="300" y="1743"/>
                    </a:lnTo>
                    <a:lnTo>
                      <a:pt x="277" y="1747"/>
                    </a:lnTo>
                    <a:lnTo>
                      <a:pt x="255" y="1752"/>
                    </a:lnTo>
                    <a:lnTo>
                      <a:pt x="238" y="1758"/>
                    </a:lnTo>
                    <a:lnTo>
                      <a:pt x="222" y="1766"/>
                    </a:lnTo>
                    <a:lnTo>
                      <a:pt x="209" y="1773"/>
                    </a:lnTo>
                    <a:lnTo>
                      <a:pt x="197" y="1780"/>
                    </a:lnTo>
                    <a:lnTo>
                      <a:pt x="184" y="1791"/>
                    </a:lnTo>
                    <a:lnTo>
                      <a:pt x="178" y="1796"/>
                    </a:lnTo>
                    <a:lnTo>
                      <a:pt x="175" y="1790"/>
                    </a:lnTo>
                    <a:lnTo>
                      <a:pt x="163" y="1772"/>
                    </a:lnTo>
                    <a:lnTo>
                      <a:pt x="146" y="1743"/>
                    </a:lnTo>
                    <a:lnTo>
                      <a:pt x="125" y="1704"/>
                    </a:lnTo>
                    <a:lnTo>
                      <a:pt x="114" y="1681"/>
                    </a:lnTo>
                    <a:lnTo>
                      <a:pt x="102" y="1655"/>
                    </a:lnTo>
                    <a:lnTo>
                      <a:pt x="88" y="1628"/>
                    </a:lnTo>
                    <a:lnTo>
                      <a:pt x="76" y="1596"/>
                    </a:lnTo>
                    <a:lnTo>
                      <a:pt x="64" y="1564"/>
                    </a:lnTo>
                    <a:lnTo>
                      <a:pt x="51" y="1530"/>
                    </a:lnTo>
                    <a:lnTo>
                      <a:pt x="40" y="1493"/>
                    </a:lnTo>
                    <a:lnTo>
                      <a:pt x="29" y="1455"/>
                    </a:lnTo>
                    <a:lnTo>
                      <a:pt x="19" y="1413"/>
                    </a:lnTo>
                    <a:lnTo>
                      <a:pt x="11" y="1371"/>
                    </a:lnTo>
                    <a:lnTo>
                      <a:pt x="6" y="1326"/>
                    </a:lnTo>
                    <a:lnTo>
                      <a:pt x="1" y="1282"/>
                    </a:lnTo>
                    <a:lnTo>
                      <a:pt x="0" y="1237"/>
                    </a:lnTo>
                    <a:lnTo>
                      <a:pt x="0" y="1191"/>
                    </a:lnTo>
                    <a:lnTo>
                      <a:pt x="2" y="1144"/>
                    </a:lnTo>
                    <a:lnTo>
                      <a:pt x="8" y="1097"/>
                    </a:lnTo>
                    <a:lnTo>
                      <a:pt x="15" y="1051"/>
                    </a:lnTo>
                    <a:lnTo>
                      <a:pt x="23" y="1004"/>
                    </a:lnTo>
                    <a:lnTo>
                      <a:pt x="34" y="957"/>
                    </a:lnTo>
                    <a:lnTo>
                      <a:pt x="47" y="909"/>
                    </a:lnTo>
                    <a:lnTo>
                      <a:pt x="62" y="862"/>
                    </a:lnTo>
                    <a:lnTo>
                      <a:pt x="79" y="817"/>
                    </a:lnTo>
                    <a:lnTo>
                      <a:pt x="99" y="770"/>
                    </a:lnTo>
                    <a:lnTo>
                      <a:pt x="120" y="724"/>
                    </a:lnTo>
                    <a:lnTo>
                      <a:pt x="144" y="679"/>
                    </a:lnTo>
                    <a:lnTo>
                      <a:pt x="170" y="636"/>
                    </a:lnTo>
                    <a:lnTo>
                      <a:pt x="197" y="592"/>
                    </a:lnTo>
                    <a:lnTo>
                      <a:pt x="227" y="550"/>
                    </a:lnTo>
                    <a:lnTo>
                      <a:pt x="259" y="508"/>
                    </a:lnTo>
                    <a:lnTo>
                      <a:pt x="293" y="468"/>
                    </a:lnTo>
                    <a:lnTo>
                      <a:pt x="329" y="429"/>
                    </a:lnTo>
                    <a:lnTo>
                      <a:pt x="368" y="392"/>
                    </a:lnTo>
                    <a:lnTo>
                      <a:pt x="408" y="356"/>
                    </a:lnTo>
                    <a:lnTo>
                      <a:pt x="450" y="321"/>
                    </a:lnTo>
                    <a:lnTo>
                      <a:pt x="495" y="289"/>
                    </a:lnTo>
                    <a:lnTo>
                      <a:pt x="542" y="257"/>
                    </a:lnTo>
                    <a:lnTo>
                      <a:pt x="591" y="229"/>
                    </a:lnTo>
                    <a:lnTo>
                      <a:pt x="642" y="202"/>
                    </a:lnTo>
                    <a:lnTo>
                      <a:pt x="695" y="177"/>
                    </a:lnTo>
                    <a:lnTo>
                      <a:pt x="750" y="155"/>
                    </a:lnTo>
                    <a:lnTo>
                      <a:pt x="805" y="135"/>
                    </a:lnTo>
                    <a:lnTo>
                      <a:pt x="859" y="116"/>
                    </a:lnTo>
                    <a:lnTo>
                      <a:pt x="911" y="100"/>
                    </a:lnTo>
                    <a:lnTo>
                      <a:pt x="962" y="86"/>
                    </a:lnTo>
                    <a:lnTo>
                      <a:pt x="1011" y="74"/>
                    </a:lnTo>
                    <a:lnTo>
                      <a:pt x="1058" y="63"/>
                    </a:lnTo>
                    <a:lnTo>
                      <a:pt x="1105" y="55"/>
                    </a:lnTo>
                    <a:lnTo>
                      <a:pt x="1148" y="46"/>
                    </a:lnTo>
                    <a:lnTo>
                      <a:pt x="1192" y="41"/>
                    </a:lnTo>
                    <a:lnTo>
                      <a:pt x="1232" y="36"/>
                    </a:lnTo>
                    <a:lnTo>
                      <a:pt x="1271" y="33"/>
                    </a:lnTo>
                    <a:lnTo>
                      <a:pt x="1309" y="30"/>
                    </a:lnTo>
                    <a:lnTo>
                      <a:pt x="1345" y="29"/>
                    </a:lnTo>
                    <a:lnTo>
                      <a:pt x="1379" y="29"/>
                    </a:lnTo>
                    <a:lnTo>
                      <a:pt x="1412" y="29"/>
                    </a:lnTo>
                    <a:lnTo>
                      <a:pt x="1443" y="31"/>
                    </a:lnTo>
                    <a:lnTo>
                      <a:pt x="1472" y="33"/>
                    </a:lnTo>
                    <a:lnTo>
                      <a:pt x="1498" y="35"/>
                    </a:lnTo>
                    <a:lnTo>
                      <a:pt x="1524" y="38"/>
                    </a:lnTo>
                    <a:lnTo>
                      <a:pt x="1548" y="41"/>
                    </a:lnTo>
                    <a:lnTo>
                      <a:pt x="1590" y="49"/>
                    </a:lnTo>
                    <a:lnTo>
                      <a:pt x="1623" y="57"/>
                    </a:lnTo>
                    <a:lnTo>
                      <a:pt x="1670" y="70"/>
                    </a:lnTo>
                    <a:lnTo>
                      <a:pt x="1686" y="77"/>
                    </a:lnTo>
                    <a:lnTo>
                      <a:pt x="1700" y="70"/>
                    </a:lnTo>
                    <a:lnTo>
                      <a:pt x="1740" y="55"/>
                    </a:lnTo>
                    <a:lnTo>
                      <a:pt x="1768" y="44"/>
                    </a:lnTo>
                    <a:lnTo>
                      <a:pt x="1802" y="34"/>
                    </a:lnTo>
                    <a:lnTo>
                      <a:pt x="1839" y="25"/>
                    </a:lnTo>
                    <a:lnTo>
                      <a:pt x="1879" y="15"/>
                    </a:lnTo>
                    <a:lnTo>
                      <a:pt x="1900" y="11"/>
                    </a:lnTo>
                    <a:lnTo>
                      <a:pt x="1922" y="8"/>
                    </a:lnTo>
                    <a:lnTo>
                      <a:pt x="1944" y="5"/>
                    </a:lnTo>
                    <a:lnTo>
                      <a:pt x="1968" y="3"/>
                    </a:lnTo>
                    <a:lnTo>
                      <a:pt x="1991" y="1"/>
                    </a:lnTo>
                    <a:lnTo>
                      <a:pt x="2016" y="0"/>
                    </a:lnTo>
                    <a:lnTo>
                      <a:pt x="2039" y="0"/>
                    </a:lnTo>
                    <a:lnTo>
                      <a:pt x="2064" y="1"/>
                    </a:lnTo>
                    <a:lnTo>
                      <a:pt x="2088" y="3"/>
                    </a:lnTo>
                    <a:lnTo>
                      <a:pt x="2113" y="5"/>
                    </a:lnTo>
                    <a:lnTo>
                      <a:pt x="2137" y="9"/>
                    </a:lnTo>
                    <a:lnTo>
                      <a:pt x="2162" y="14"/>
                    </a:lnTo>
                    <a:lnTo>
                      <a:pt x="2186" y="21"/>
                    </a:lnTo>
                    <a:lnTo>
                      <a:pt x="2210" y="30"/>
                    </a:lnTo>
                    <a:lnTo>
                      <a:pt x="2233" y="39"/>
                    </a:lnTo>
                    <a:lnTo>
                      <a:pt x="2257" y="51"/>
                    </a:lnTo>
                    <a:lnTo>
                      <a:pt x="2319" y="83"/>
                    </a:lnTo>
                    <a:lnTo>
                      <a:pt x="2378" y="114"/>
                    </a:lnTo>
                    <a:lnTo>
                      <a:pt x="2435" y="146"/>
                    </a:lnTo>
                    <a:lnTo>
                      <a:pt x="2489" y="178"/>
                    </a:lnTo>
                    <a:lnTo>
                      <a:pt x="2514" y="195"/>
                    </a:lnTo>
                    <a:lnTo>
                      <a:pt x="2540" y="213"/>
                    </a:lnTo>
                    <a:lnTo>
                      <a:pt x="2563" y="230"/>
                    </a:lnTo>
                    <a:lnTo>
                      <a:pt x="2587" y="248"/>
                    </a:lnTo>
                    <a:lnTo>
                      <a:pt x="2610" y="268"/>
                    </a:lnTo>
                    <a:lnTo>
                      <a:pt x="2631" y="288"/>
                    </a:lnTo>
                    <a:lnTo>
                      <a:pt x="2652" y="307"/>
                    </a:lnTo>
                    <a:lnTo>
                      <a:pt x="2672" y="329"/>
                    </a:lnTo>
                    <a:lnTo>
                      <a:pt x="2691" y="352"/>
                    </a:lnTo>
                    <a:lnTo>
                      <a:pt x="2709" y="376"/>
                    </a:lnTo>
                    <a:lnTo>
                      <a:pt x="2727" y="401"/>
                    </a:lnTo>
                    <a:lnTo>
                      <a:pt x="2743" y="427"/>
                    </a:lnTo>
                    <a:lnTo>
                      <a:pt x="2758" y="454"/>
                    </a:lnTo>
                    <a:lnTo>
                      <a:pt x="2773" y="483"/>
                    </a:lnTo>
                    <a:lnTo>
                      <a:pt x="2785" y="514"/>
                    </a:lnTo>
                    <a:lnTo>
                      <a:pt x="2797" y="546"/>
                    </a:lnTo>
                    <a:lnTo>
                      <a:pt x="2809" y="580"/>
                    </a:lnTo>
                    <a:lnTo>
                      <a:pt x="2819" y="615"/>
                    </a:lnTo>
                    <a:lnTo>
                      <a:pt x="2829" y="652"/>
                    </a:lnTo>
                    <a:lnTo>
                      <a:pt x="2836" y="692"/>
                    </a:lnTo>
                    <a:lnTo>
                      <a:pt x="2843" y="734"/>
                    </a:lnTo>
                    <a:lnTo>
                      <a:pt x="2849" y="777"/>
                    </a:lnTo>
                    <a:lnTo>
                      <a:pt x="2853" y="823"/>
                    </a:lnTo>
                    <a:lnTo>
                      <a:pt x="2856" y="871"/>
                    </a:lnTo>
                    <a:lnTo>
                      <a:pt x="2858" y="919"/>
                    </a:lnTo>
                    <a:lnTo>
                      <a:pt x="2859" y="966"/>
                    </a:lnTo>
                    <a:lnTo>
                      <a:pt x="2859" y="1012"/>
                    </a:lnTo>
                    <a:lnTo>
                      <a:pt x="2856" y="1057"/>
                    </a:lnTo>
                    <a:lnTo>
                      <a:pt x="2854" y="1100"/>
                    </a:lnTo>
                    <a:lnTo>
                      <a:pt x="2851" y="1143"/>
                    </a:lnTo>
                    <a:lnTo>
                      <a:pt x="2846" y="1184"/>
                    </a:lnTo>
                    <a:lnTo>
                      <a:pt x="2842" y="1224"/>
                    </a:lnTo>
                    <a:lnTo>
                      <a:pt x="2835" y="1262"/>
                    </a:lnTo>
                    <a:lnTo>
                      <a:pt x="2830" y="1299"/>
                    </a:lnTo>
                    <a:lnTo>
                      <a:pt x="2822" y="1334"/>
                    </a:lnTo>
                    <a:lnTo>
                      <a:pt x="2815" y="1369"/>
                    </a:lnTo>
                    <a:lnTo>
                      <a:pt x="2800" y="1432"/>
                    </a:lnTo>
                    <a:lnTo>
                      <a:pt x="2782" y="1490"/>
                    </a:lnTo>
                    <a:lnTo>
                      <a:pt x="2765" y="1542"/>
                    </a:lnTo>
                    <a:lnTo>
                      <a:pt x="2748" y="1587"/>
                    </a:lnTo>
                    <a:lnTo>
                      <a:pt x="2732" y="1626"/>
                    </a:lnTo>
                    <a:lnTo>
                      <a:pt x="2718" y="1659"/>
                    </a:lnTo>
                    <a:lnTo>
                      <a:pt x="2696" y="1702"/>
                    </a:lnTo>
                    <a:lnTo>
                      <a:pt x="2687" y="1717"/>
                    </a:lnTo>
                    <a:lnTo>
                      <a:pt x="2697" y="1176"/>
                    </a:lnTo>
                    <a:lnTo>
                      <a:pt x="2691" y="1168"/>
                    </a:lnTo>
                    <a:lnTo>
                      <a:pt x="2675" y="1146"/>
                    </a:lnTo>
                    <a:lnTo>
                      <a:pt x="2649" y="1112"/>
                    </a:lnTo>
                    <a:lnTo>
                      <a:pt x="2617" y="1068"/>
                    </a:lnTo>
                    <a:lnTo>
                      <a:pt x="2580" y="1016"/>
                    </a:lnTo>
                    <a:lnTo>
                      <a:pt x="2539" y="959"/>
                    </a:lnTo>
                    <a:lnTo>
                      <a:pt x="2496" y="898"/>
                    </a:lnTo>
                    <a:lnTo>
                      <a:pt x="2454" y="835"/>
                    </a:lnTo>
                    <a:lnTo>
                      <a:pt x="2434" y="805"/>
                    </a:lnTo>
                    <a:lnTo>
                      <a:pt x="2416" y="775"/>
                    </a:lnTo>
                    <a:lnTo>
                      <a:pt x="2400" y="746"/>
                    </a:lnTo>
                    <a:lnTo>
                      <a:pt x="2387" y="718"/>
                    </a:lnTo>
                    <a:lnTo>
                      <a:pt x="2376" y="691"/>
                    </a:lnTo>
                    <a:lnTo>
                      <a:pt x="2366" y="666"/>
                    </a:lnTo>
                    <a:lnTo>
                      <a:pt x="2357" y="642"/>
                    </a:lnTo>
                    <a:lnTo>
                      <a:pt x="2350" y="620"/>
                    </a:lnTo>
                    <a:lnTo>
                      <a:pt x="2340" y="583"/>
                    </a:lnTo>
                    <a:lnTo>
                      <a:pt x="2335" y="555"/>
                    </a:lnTo>
                    <a:lnTo>
                      <a:pt x="2332" y="536"/>
                    </a:lnTo>
                    <a:lnTo>
                      <a:pt x="2331" y="530"/>
                    </a:lnTo>
                    <a:lnTo>
                      <a:pt x="2328" y="535"/>
                    </a:lnTo>
                    <a:lnTo>
                      <a:pt x="2318" y="548"/>
                    </a:lnTo>
                    <a:lnTo>
                      <a:pt x="2310" y="559"/>
                    </a:lnTo>
                    <a:lnTo>
                      <a:pt x="2303" y="571"/>
                    </a:lnTo>
                    <a:lnTo>
                      <a:pt x="2296" y="587"/>
                    </a:lnTo>
                    <a:lnTo>
                      <a:pt x="2288" y="605"/>
                    </a:lnTo>
                    <a:lnTo>
                      <a:pt x="2280" y="624"/>
                    </a:lnTo>
                    <a:lnTo>
                      <a:pt x="2272" y="647"/>
                    </a:lnTo>
                    <a:lnTo>
                      <a:pt x="2266" y="672"/>
                    </a:lnTo>
                    <a:lnTo>
                      <a:pt x="2261" y="699"/>
                    </a:lnTo>
                    <a:lnTo>
                      <a:pt x="2257" y="729"/>
                    </a:lnTo>
                    <a:lnTo>
                      <a:pt x="2254" y="763"/>
                    </a:lnTo>
                    <a:lnTo>
                      <a:pt x="2254" y="798"/>
                    </a:lnTo>
                    <a:lnTo>
                      <a:pt x="2257" y="835"/>
                    </a:lnTo>
                    <a:lnTo>
                      <a:pt x="2261" y="874"/>
                    </a:lnTo>
                    <a:lnTo>
                      <a:pt x="2267" y="909"/>
                    </a:lnTo>
                    <a:lnTo>
                      <a:pt x="2272" y="944"/>
                    </a:lnTo>
                    <a:lnTo>
                      <a:pt x="2279" y="975"/>
                    </a:lnTo>
                    <a:lnTo>
                      <a:pt x="2287" y="1004"/>
                    </a:lnTo>
                    <a:lnTo>
                      <a:pt x="2295" y="1030"/>
                    </a:lnTo>
                    <a:lnTo>
                      <a:pt x="2302" y="1054"/>
                    </a:lnTo>
                    <a:lnTo>
                      <a:pt x="2310" y="1076"/>
                    </a:lnTo>
                    <a:lnTo>
                      <a:pt x="2326" y="1112"/>
                    </a:lnTo>
                    <a:lnTo>
                      <a:pt x="2338" y="1138"/>
                    </a:lnTo>
                    <a:lnTo>
                      <a:pt x="2347" y="1153"/>
                    </a:lnTo>
                    <a:lnTo>
                      <a:pt x="2350" y="1159"/>
                    </a:lnTo>
                    <a:lnTo>
                      <a:pt x="2341" y="1151"/>
                    </a:lnTo>
                    <a:lnTo>
                      <a:pt x="2318" y="1130"/>
                    </a:lnTo>
                    <a:lnTo>
                      <a:pt x="2282" y="1096"/>
                    </a:lnTo>
                    <a:lnTo>
                      <a:pt x="2239" y="1052"/>
                    </a:lnTo>
                    <a:lnTo>
                      <a:pt x="2215" y="1026"/>
                    </a:lnTo>
                    <a:lnTo>
                      <a:pt x="2191" y="999"/>
                    </a:lnTo>
                    <a:lnTo>
                      <a:pt x="2166" y="968"/>
                    </a:lnTo>
                    <a:lnTo>
                      <a:pt x="2141" y="937"/>
                    </a:lnTo>
                    <a:lnTo>
                      <a:pt x="2117" y="905"/>
                    </a:lnTo>
                    <a:lnTo>
                      <a:pt x="2094" y="871"/>
                    </a:lnTo>
                    <a:lnTo>
                      <a:pt x="2072" y="836"/>
                    </a:lnTo>
                    <a:lnTo>
                      <a:pt x="2051" y="801"/>
                    </a:lnTo>
                    <a:lnTo>
                      <a:pt x="2033" y="765"/>
                    </a:lnTo>
                    <a:lnTo>
                      <a:pt x="2015" y="730"/>
                    </a:lnTo>
                    <a:lnTo>
                      <a:pt x="1999" y="696"/>
                    </a:lnTo>
                    <a:lnTo>
                      <a:pt x="1985" y="664"/>
                    </a:lnTo>
                    <a:lnTo>
                      <a:pt x="1958" y="604"/>
                    </a:lnTo>
                    <a:lnTo>
                      <a:pt x="1938" y="550"/>
                    </a:lnTo>
                    <a:lnTo>
                      <a:pt x="1921" y="506"/>
                    </a:lnTo>
                    <a:lnTo>
                      <a:pt x="1910" y="472"/>
                    </a:lnTo>
                    <a:lnTo>
                      <a:pt x="1903" y="451"/>
                    </a:lnTo>
                    <a:lnTo>
                      <a:pt x="1901" y="442"/>
                    </a:lnTo>
                    <a:close/>
                  </a:path>
                </a:pathLst>
              </a:custGeom>
              <a:solidFill>
                <a:srgbClr val="5312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Freeform 109"/>
              <p:cNvSpPr>
                <a:spLocks/>
              </p:cNvSpPr>
              <p:nvPr/>
            </p:nvSpPr>
            <p:spPr bwMode="auto">
              <a:xfrm>
                <a:off x="2270" y="2253"/>
                <a:ext cx="101" cy="254"/>
              </a:xfrm>
              <a:custGeom>
                <a:avLst/>
                <a:gdLst>
                  <a:gd name="T0" fmla="*/ 730 w 908"/>
                  <a:gd name="T1" fmla="*/ 5 h 2031"/>
                  <a:gd name="T2" fmla="*/ 642 w 908"/>
                  <a:gd name="T3" fmla="*/ 0 h 2031"/>
                  <a:gd name="T4" fmla="*/ 538 w 908"/>
                  <a:gd name="T5" fmla="*/ 9 h 2031"/>
                  <a:gd name="T6" fmla="*/ 423 w 908"/>
                  <a:gd name="T7" fmla="*/ 41 h 2031"/>
                  <a:gd name="T8" fmla="*/ 308 w 908"/>
                  <a:gd name="T9" fmla="*/ 103 h 2031"/>
                  <a:gd name="T10" fmla="*/ 198 w 908"/>
                  <a:gd name="T11" fmla="*/ 206 h 2031"/>
                  <a:gd name="T12" fmla="*/ 105 w 908"/>
                  <a:gd name="T13" fmla="*/ 354 h 2031"/>
                  <a:gd name="T14" fmla="*/ 45 w 908"/>
                  <a:gd name="T15" fmla="*/ 510 h 2031"/>
                  <a:gd name="T16" fmla="*/ 11 w 908"/>
                  <a:gd name="T17" fmla="*/ 667 h 2031"/>
                  <a:gd name="T18" fmla="*/ 0 w 908"/>
                  <a:gd name="T19" fmla="*/ 820 h 2031"/>
                  <a:gd name="T20" fmla="*/ 6 w 908"/>
                  <a:gd name="T21" fmla="*/ 966 h 2031"/>
                  <a:gd name="T22" fmla="*/ 29 w 908"/>
                  <a:gd name="T23" fmla="*/ 1129 h 2031"/>
                  <a:gd name="T24" fmla="*/ 77 w 908"/>
                  <a:gd name="T25" fmla="*/ 1328 h 2031"/>
                  <a:gd name="T26" fmla="*/ 117 w 908"/>
                  <a:gd name="T27" fmla="*/ 1446 h 2031"/>
                  <a:gd name="T28" fmla="*/ 162 w 908"/>
                  <a:gd name="T29" fmla="*/ 1541 h 2031"/>
                  <a:gd name="T30" fmla="*/ 240 w 908"/>
                  <a:gd name="T31" fmla="*/ 1662 h 2031"/>
                  <a:gd name="T32" fmla="*/ 308 w 908"/>
                  <a:gd name="T33" fmla="*/ 1755 h 2031"/>
                  <a:gd name="T34" fmla="*/ 325 w 908"/>
                  <a:gd name="T35" fmla="*/ 1799 h 2031"/>
                  <a:gd name="T36" fmla="*/ 317 w 908"/>
                  <a:gd name="T37" fmla="*/ 1831 h 2031"/>
                  <a:gd name="T38" fmla="*/ 277 w 908"/>
                  <a:gd name="T39" fmla="*/ 1876 h 2031"/>
                  <a:gd name="T40" fmla="*/ 231 w 908"/>
                  <a:gd name="T41" fmla="*/ 1891 h 2031"/>
                  <a:gd name="T42" fmla="*/ 186 w 908"/>
                  <a:gd name="T43" fmla="*/ 1878 h 2031"/>
                  <a:gd name="T44" fmla="*/ 146 w 908"/>
                  <a:gd name="T45" fmla="*/ 1842 h 2031"/>
                  <a:gd name="T46" fmla="*/ 90 w 908"/>
                  <a:gd name="T47" fmla="*/ 1763 h 2031"/>
                  <a:gd name="T48" fmla="*/ 51 w 908"/>
                  <a:gd name="T49" fmla="*/ 1700 h 2031"/>
                  <a:gd name="T50" fmla="*/ 22 w 908"/>
                  <a:gd name="T51" fmla="*/ 1757 h 2031"/>
                  <a:gd name="T52" fmla="*/ 12 w 908"/>
                  <a:gd name="T53" fmla="*/ 1825 h 2031"/>
                  <a:gd name="T54" fmla="*/ 19 w 908"/>
                  <a:gd name="T55" fmla="*/ 1870 h 2031"/>
                  <a:gd name="T56" fmla="*/ 41 w 908"/>
                  <a:gd name="T57" fmla="*/ 1918 h 2031"/>
                  <a:gd name="T58" fmla="*/ 82 w 908"/>
                  <a:gd name="T59" fmla="*/ 1969 h 2031"/>
                  <a:gd name="T60" fmla="*/ 134 w 908"/>
                  <a:gd name="T61" fmla="*/ 2009 h 2031"/>
                  <a:gd name="T62" fmla="*/ 187 w 908"/>
                  <a:gd name="T63" fmla="*/ 2028 h 2031"/>
                  <a:gd name="T64" fmla="*/ 241 w 908"/>
                  <a:gd name="T65" fmla="*/ 2030 h 2031"/>
                  <a:gd name="T66" fmla="*/ 293 w 908"/>
                  <a:gd name="T67" fmla="*/ 2020 h 2031"/>
                  <a:gd name="T68" fmla="*/ 355 w 908"/>
                  <a:gd name="T69" fmla="*/ 1992 h 2031"/>
                  <a:gd name="T70" fmla="*/ 434 w 908"/>
                  <a:gd name="T71" fmla="*/ 1926 h 2031"/>
                  <a:gd name="T72" fmla="*/ 481 w 908"/>
                  <a:gd name="T73" fmla="*/ 1848 h 2031"/>
                  <a:gd name="T74" fmla="*/ 481 w 908"/>
                  <a:gd name="T75" fmla="*/ 1757 h 2031"/>
                  <a:gd name="T76" fmla="*/ 448 w 908"/>
                  <a:gd name="T77" fmla="*/ 1655 h 2031"/>
                  <a:gd name="T78" fmla="*/ 371 w 908"/>
                  <a:gd name="T79" fmla="*/ 1480 h 2031"/>
                  <a:gd name="T80" fmla="*/ 323 w 908"/>
                  <a:gd name="T81" fmla="*/ 1349 h 2031"/>
                  <a:gd name="T82" fmla="*/ 295 w 908"/>
                  <a:gd name="T83" fmla="*/ 1205 h 2031"/>
                  <a:gd name="T84" fmla="*/ 300 w 908"/>
                  <a:gd name="T85" fmla="*/ 1047 h 2031"/>
                  <a:gd name="T86" fmla="*/ 351 w 908"/>
                  <a:gd name="T87" fmla="*/ 885 h 2031"/>
                  <a:gd name="T88" fmla="*/ 419 w 908"/>
                  <a:gd name="T89" fmla="*/ 764 h 2031"/>
                  <a:gd name="T90" fmla="*/ 496 w 908"/>
                  <a:gd name="T91" fmla="*/ 667 h 2031"/>
                  <a:gd name="T92" fmla="*/ 598 w 908"/>
                  <a:gd name="T93" fmla="*/ 572 h 2031"/>
                  <a:gd name="T94" fmla="*/ 748 w 908"/>
                  <a:gd name="T95" fmla="*/ 456 h 2031"/>
                  <a:gd name="T96" fmla="*/ 820 w 908"/>
                  <a:gd name="T97" fmla="*/ 389 h 2031"/>
                  <a:gd name="T98" fmla="*/ 855 w 908"/>
                  <a:gd name="T99" fmla="*/ 331 h 2031"/>
                  <a:gd name="T100" fmla="*/ 900 w 908"/>
                  <a:gd name="T101" fmla="*/ 199 h 2031"/>
                  <a:gd name="T102" fmla="*/ 907 w 908"/>
                  <a:gd name="T103" fmla="*/ 144 h 2031"/>
                  <a:gd name="T104" fmla="*/ 878 w 908"/>
                  <a:gd name="T105" fmla="*/ 88 h 203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08"/>
                  <a:gd name="T160" fmla="*/ 0 h 2031"/>
                  <a:gd name="T161" fmla="*/ 908 w 908"/>
                  <a:gd name="T162" fmla="*/ 2031 h 203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08" h="2031">
                    <a:moveTo>
                      <a:pt x="824" y="24"/>
                    </a:moveTo>
                    <a:lnTo>
                      <a:pt x="804" y="19"/>
                    </a:lnTo>
                    <a:lnTo>
                      <a:pt x="748" y="7"/>
                    </a:lnTo>
                    <a:lnTo>
                      <a:pt x="730" y="5"/>
                    </a:lnTo>
                    <a:lnTo>
                      <a:pt x="710" y="3"/>
                    </a:lnTo>
                    <a:lnTo>
                      <a:pt x="689" y="1"/>
                    </a:lnTo>
                    <a:lnTo>
                      <a:pt x="667" y="0"/>
                    </a:lnTo>
                    <a:lnTo>
                      <a:pt x="642" y="0"/>
                    </a:lnTo>
                    <a:lnTo>
                      <a:pt x="618" y="0"/>
                    </a:lnTo>
                    <a:lnTo>
                      <a:pt x="592" y="2"/>
                    </a:lnTo>
                    <a:lnTo>
                      <a:pt x="565" y="5"/>
                    </a:lnTo>
                    <a:lnTo>
                      <a:pt x="538" y="9"/>
                    </a:lnTo>
                    <a:lnTo>
                      <a:pt x="510" y="15"/>
                    </a:lnTo>
                    <a:lnTo>
                      <a:pt x="481" y="21"/>
                    </a:lnTo>
                    <a:lnTo>
                      <a:pt x="453" y="30"/>
                    </a:lnTo>
                    <a:lnTo>
                      <a:pt x="423" y="41"/>
                    </a:lnTo>
                    <a:lnTo>
                      <a:pt x="394" y="53"/>
                    </a:lnTo>
                    <a:lnTo>
                      <a:pt x="365" y="68"/>
                    </a:lnTo>
                    <a:lnTo>
                      <a:pt x="336" y="84"/>
                    </a:lnTo>
                    <a:lnTo>
                      <a:pt x="308" y="103"/>
                    </a:lnTo>
                    <a:lnTo>
                      <a:pt x="279" y="125"/>
                    </a:lnTo>
                    <a:lnTo>
                      <a:pt x="251" y="150"/>
                    </a:lnTo>
                    <a:lnTo>
                      <a:pt x="224" y="177"/>
                    </a:lnTo>
                    <a:lnTo>
                      <a:pt x="198" y="206"/>
                    </a:lnTo>
                    <a:lnTo>
                      <a:pt x="173" y="239"/>
                    </a:lnTo>
                    <a:lnTo>
                      <a:pt x="148" y="276"/>
                    </a:lnTo>
                    <a:lnTo>
                      <a:pt x="125" y="315"/>
                    </a:lnTo>
                    <a:lnTo>
                      <a:pt x="105" y="354"/>
                    </a:lnTo>
                    <a:lnTo>
                      <a:pt x="87" y="392"/>
                    </a:lnTo>
                    <a:lnTo>
                      <a:pt x="70" y="431"/>
                    </a:lnTo>
                    <a:lnTo>
                      <a:pt x="57" y="470"/>
                    </a:lnTo>
                    <a:lnTo>
                      <a:pt x="45" y="510"/>
                    </a:lnTo>
                    <a:lnTo>
                      <a:pt x="34" y="549"/>
                    </a:lnTo>
                    <a:lnTo>
                      <a:pt x="25" y="589"/>
                    </a:lnTo>
                    <a:lnTo>
                      <a:pt x="17" y="627"/>
                    </a:lnTo>
                    <a:lnTo>
                      <a:pt x="11" y="667"/>
                    </a:lnTo>
                    <a:lnTo>
                      <a:pt x="7" y="706"/>
                    </a:lnTo>
                    <a:lnTo>
                      <a:pt x="4" y="744"/>
                    </a:lnTo>
                    <a:lnTo>
                      <a:pt x="1" y="782"/>
                    </a:lnTo>
                    <a:lnTo>
                      <a:pt x="0" y="820"/>
                    </a:lnTo>
                    <a:lnTo>
                      <a:pt x="0" y="858"/>
                    </a:lnTo>
                    <a:lnTo>
                      <a:pt x="1" y="894"/>
                    </a:lnTo>
                    <a:lnTo>
                      <a:pt x="4" y="931"/>
                    </a:lnTo>
                    <a:lnTo>
                      <a:pt x="6" y="966"/>
                    </a:lnTo>
                    <a:lnTo>
                      <a:pt x="9" y="1000"/>
                    </a:lnTo>
                    <a:lnTo>
                      <a:pt x="14" y="1033"/>
                    </a:lnTo>
                    <a:lnTo>
                      <a:pt x="18" y="1067"/>
                    </a:lnTo>
                    <a:lnTo>
                      <a:pt x="29" y="1129"/>
                    </a:lnTo>
                    <a:lnTo>
                      <a:pt x="40" y="1187"/>
                    </a:lnTo>
                    <a:lnTo>
                      <a:pt x="53" y="1240"/>
                    </a:lnTo>
                    <a:lnTo>
                      <a:pt x="66" y="1287"/>
                    </a:lnTo>
                    <a:lnTo>
                      <a:pt x="77" y="1328"/>
                    </a:lnTo>
                    <a:lnTo>
                      <a:pt x="87" y="1362"/>
                    </a:lnTo>
                    <a:lnTo>
                      <a:pt x="97" y="1392"/>
                    </a:lnTo>
                    <a:lnTo>
                      <a:pt x="107" y="1420"/>
                    </a:lnTo>
                    <a:lnTo>
                      <a:pt x="117" y="1446"/>
                    </a:lnTo>
                    <a:lnTo>
                      <a:pt x="128" y="1472"/>
                    </a:lnTo>
                    <a:lnTo>
                      <a:pt x="138" y="1496"/>
                    </a:lnTo>
                    <a:lnTo>
                      <a:pt x="151" y="1519"/>
                    </a:lnTo>
                    <a:lnTo>
                      <a:pt x="162" y="1541"/>
                    </a:lnTo>
                    <a:lnTo>
                      <a:pt x="173" y="1560"/>
                    </a:lnTo>
                    <a:lnTo>
                      <a:pt x="196" y="1598"/>
                    </a:lnTo>
                    <a:lnTo>
                      <a:pt x="219" y="1632"/>
                    </a:lnTo>
                    <a:lnTo>
                      <a:pt x="240" y="1662"/>
                    </a:lnTo>
                    <a:lnTo>
                      <a:pt x="260" y="1689"/>
                    </a:lnTo>
                    <a:lnTo>
                      <a:pt x="279" y="1713"/>
                    </a:lnTo>
                    <a:lnTo>
                      <a:pt x="295" y="1735"/>
                    </a:lnTo>
                    <a:lnTo>
                      <a:pt x="308" y="1755"/>
                    </a:lnTo>
                    <a:lnTo>
                      <a:pt x="317" y="1774"/>
                    </a:lnTo>
                    <a:lnTo>
                      <a:pt x="320" y="1782"/>
                    </a:lnTo>
                    <a:lnTo>
                      <a:pt x="323" y="1790"/>
                    </a:lnTo>
                    <a:lnTo>
                      <a:pt x="325" y="1799"/>
                    </a:lnTo>
                    <a:lnTo>
                      <a:pt x="325" y="1807"/>
                    </a:lnTo>
                    <a:lnTo>
                      <a:pt x="323" y="1815"/>
                    </a:lnTo>
                    <a:lnTo>
                      <a:pt x="321" y="1823"/>
                    </a:lnTo>
                    <a:lnTo>
                      <a:pt x="317" y="1831"/>
                    </a:lnTo>
                    <a:lnTo>
                      <a:pt x="312" y="1839"/>
                    </a:lnTo>
                    <a:lnTo>
                      <a:pt x="300" y="1855"/>
                    </a:lnTo>
                    <a:lnTo>
                      <a:pt x="289" y="1866"/>
                    </a:lnTo>
                    <a:lnTo>
                      <a:pt x="277" y="1876"/>
                    </a:lnTo>
                    <a:lnTo>
                      <a:pt x="266" y="1883"/>
                    </a:lnTo>
                    <a:lnTo>
                      <a:pt x="253" y="1888"/>
                    </a:lnTo>
                    <a:lnTo>
                      <a:pt x="242" y="1891"/>
                    </a:lnTo>
                    <a:lnTo>
                      <a:pt x="231" y="1891"/>
                    </a:lnTo>
                    <a:lnTo>
                      <a:pt x="220" y="1890"/>
                    </a:lnTo>
                    <a:lnTo>
                      <a:pt x="209" y="1887"/>
                    </a:lnTo>
                    <a:lnTo>
                      <a:pt x="198" y="1883"/>
                    </a:lnTo>
                    <a:lnTo>
                      <a:pt x="186" y="1878"/>
                    </a:lnTo>
                    <a:lnTo>
                      <a:pt x="176" y="1870"/>
                    </a:lnTo>
                    <a:lnTo>
                      <a:pt x="166" y="1862"/>
                    </a:lnTo>
                    <a:lnTo>
                      <a:pt x="156" y="1853"/>
                    </a:lnTo>
                    <a:lnTo>
                      <a:pt x="146" y="1842"/>
                    </a:lnTo>
                    <a:lnTo>
                      <a:pt x="137" y="1832"/>
                    </a:lnTo>
                    <a:lnTo>
                      <a:pt x="119" y="1809"/>
                    </a:lnTo>
                    <a:lnTo>
                      <a:pt x="104" y="1786"/>
                    </a:lnTo>
                    <a:lnTo>
                      <a:pt x="90" y="1763"/>
                    </a:lnTo>
                    <a:lnTo>
                      <a:pt x="78" y="1741"/>
                    </a:lnTo>
                    <a:lnTo>
                      <a:pt x="63" y="1707"/>
                    </a:lnTo>
                    <a:lnTo>
                      <a:pt x="56" y="1694"/>
                    </a:lnTo>
                    <a:lnTo>
                      <a:pt x="51" y="1700"/>
                    </a:lnTo>
                    <a:lnTo>
                      <a:pt x="41" y="1716"/>
                    </a:lnTo>
                    <a:lnTo>
                      <a:pt x="35" y="1728"/>
                    </a:lnTo>
                    <a:lnTo>
                      <a:pt x="29" y="1741"/>
                    </a:lnTo>
                    <a:lnTo>
                      <a:pt x="22" y="1757"/>
                    </a:lnTo>
                    <a:lnTo>
                      <a:pt x="18" y="1775"/>
                    </a:lnTo>
                    <a:lnTo>
                      <a:pt x="15" y="1793"/>
                    </a:lnTo>
                    <a:lnTo>
                      <a:pt x="12" y="1814"/>
                    </a:lnTo>
                    <a:lnTo>
                      <a:pt x="12" y="1825"/>
                    </a:lnTo>
                    <a:lnTo>
                      <a:pt x="14" y="1836"/>
                    </a:lnTo>
                    <a:lnTo>
                      <a:pt x="15" y="1846"/>
                    </a:lnTo>
                    <a:lnTo>
                      <a:pt x="17" y="1858"/>
                    </a:lnTo>
                    <a:lnTo>
                      <a:pt x="19" y="1870"/>
                    </a:lnTo>
                    <a:lnTo>
                      <a:pt x="24" y="1882"/>
                    </a:lnTo>
                    <a:lnTo>
                      <a:pt x="28" y="1894"/>
                    </a:lnTo>
                    <a:lnTo>
                      <a:pt x="34" y="1906"/>
                    </a:lnTo>
                    <a:lnTo>
                      <a:pt x="41" y="1918"/>
                    </a:lnTo>
                    <a:lnTo>
                      <a:pt x="49" y="1931"/>
                    </a:lnTo>
                    <a:lnTo>
                      <a:pt x="58" y="1943"/>
                    </a:lnTo>
                    <a:lnTo>
                      <a:pt x="69" y="1955"/>
                    </a:lnTo>
                    <a:lnTo>
                      <a:pt x="82" y="1969"/>
                    </a:lnTo>
                    <a:lnTo>
                      <a:pt x="94" y="1980"/>
                    </a:lnTo>
                    <a:lnTo>
                      <a:pt x="107" y="1992"/>
                    </a:lnTo>
                    <a:lnTo>
                      <a:pt x="121" y="2000"/>
                    </a:lnTo>
                    <a:lnTo>
                      <a:pt x="134" y="2009"/>
                    </a:lnTo>
                    <a:lnTo>
                      <a:pt x="147" y="2015"/>
                    </a:lnTo>
                    <a:lnTo>
                      <a:pt x="161" y="2021"/>
                    </a:lnTo>
                    <a:lnTo>
                      <a:pt x="174" y="2025"/>
                    </a:lnTo>
                    <a:lnTo>
                      <a:pt x="187" y="2028"/>
                    </a:lnTo>
                    <a:lnTo>
                      <a:pt x="201" y="2030"/>
                    </a:lnTo>
                    <a:lnTo>
                      <a:pt x="214" y="2031"/>
                    </a:lnTo>
                    <a:lnTo>
                      <a:pt x="228" y="2031"/>
                    </a:lnTo>
                    <a:lnTo>
                      <a:pt x="241" y="2030"/>
                    </a:lnTo>
                    <a:lnTo>
                      <a:pt x="254" y="2029"/>
                    </a:lnTo>
                    <a:lnTo>
                      <a:pt x="268" y="2027"/>
                    </a:lnTo>
                    <a:lnTo>
                      <a:pt x="281" y="2024"/>
                    </a:lnTo>
                    <a:lnTo>
                      <a:pt x="293" y="2020"/>
                    </a:lnTo>
                    <a:lnTo>
                      <a:pt x="307" y="2016"/>
                    </a:lnTo>
                    <a:lnTo>
                      <a:pt x="319" y="2011"/>
                    </a:lnTo>
                    <a:lnTo>
                      <a:pt x="331" y="2004"/>
                    </a:lnTo>
                    <a:lnTo>
                      <a:pt x="355" y="1992"/>
                    </a:lnTo>
                    <a:lnTo>
                      <a:pt x="377" y="1976"/>
                    </a:lnTo>
                    <a:lnTo>
                      <a:pt x="398" y="1961"/>
                    </a:lnTo>
                    <a:lnTo>
                      <a:pt x="417" y="1944"/>
                    </a:lnTo>
                    <a:lnTo>
                      <a:pt x="434" y="1926"/>
                    </a:lnTo>
                    <a:lnTo>
                      <a:pt x="449" y="1909"/>
                    </a:lnTo>
                    <a:lnTo>
                      <a:pt x="463" y="1889"/>
                    </a:lnTo>
                    <a:lnTo>
                      <a:pt x="473" y="1869"/>
                    </a:lnTo>
                    <a:lnTo>
                      <a:pt x="481" y="1848"/>
                    </a:lnTo>
                    <a:lnTo>
                      <a:pt x="484" y="1827"/>
                    </a:lnTo>
                    <a:lnTo>
                      <a:pt x="486" y="1804"/>
                    </a:lnTo>
                    <a:lnTo>
                      <a:pt x="485" y="1781"/>
                    </a:lnTo>
                    <a:lnTo>
                      <a:pt x="481" y="1757"/>
                    </a:lnTo>
                    <a:lnTo>
                      <a:pt x="475" y="1733"/>
                    </a:lnTo>
                    <a:lnTo>
                      <a:pt x="468" y="1708"/>
                    </a:lnTo>
                    <a:lnTo>
                      <a:pt x="460" y="1682"/>
                    </a:lnTo>
                    <a:lnTo>
                      <a:pt x="448" y="1655"/>
                    </a:lnTo>
                    <a:lnTo>
                      <a:pt x="437" y="1628"/>
                    </a:lnTo>
                    <a:lnTo>
                      <a:pt x="413" y="1571"/>
                    </a:lnTo>
                    <a:lnTo>
                      <a:pt x="385" y="1512"/>
                    </a:lnTo>
                    <a:lnTo>
                      <a:pt x="371" y="1480"/>
                    </a:lnTo>
                    <a:lnTo>
                      <a:pt x="359" y="1449"/>
                    </a:lnTo>
                    <a:lnTo>
                      <a:pt x="346" y="1416"/>
                    </a:lnTo>
                    <a:lnTo>
                      <a:pt x="335" y="1383"/>
                    </a:lnTo>
                    <a:lnTo>
                      <a:pt x="323" y="1349"/>
                    </a:lnTo>
                    <a:lnTo>
                      <a:pt x="313" y="1314"/>
                    </a:lnTo>
                    <a:lnTo>
                      <a:pt x="306" y="1279"/>
                    </a:lnTo>
                    <a:lnTo>
                      <a:pt x="299" y="1241"/>
                    </a:lnTo>
                    <a:lnTo>
                      <a:pt x="295" y="1205"/>
                    </a:lnTo>
                    <a:lnTo>
                      <a:pt x="292" y="1167"/>
                    </a:lnTo>
                    <a:lnTo>
                      <a:pt x="292" y="1127"/>
                    </a:lnTo>
                    <a:lnTo>
                      <a:pt x="295" y="1088"/>
                    </a:lnTo>
                    <a:lnTo>
                      <a:pt x="300" y="1047"/>
                    </a:lnTo>
                    <a:lnTo>
                      <a:pt x="309" y="1005"/>
                    </a:lnTo>
                    <a:lnTo>
                      <a:pt x="321" y="963"/>
                    </a:lnTo>
                    <a:lnTo>
                      <a:pt x="337" y="920"/>
                    </a:lnTo>
                    <a:lnTo>
                      <a:pt x="351" y="885"/>
                    </a:lnTo>
                    <a:lnTo>
                      <a:pt x="368" y="853"/>
                    </a:lnTo>
                    <a:lnTo>
                      <a:pt x="384" y="821"/>
                    </a:lnTo>
                    <a:lnTo>
                      <a:pt x="402" y="791"/>
                    </a:lnTo>
                    <a:lnTo>
                      <a:pt x="419" y="764"/>
                    </a:lnTo>
                    <a:lnTo>
                      <a:pt x="438" y="737"/>
                    </a:lnTo>
                    <a:lnTo>
                      <a:pt x="457" y="712"/>
                    </a:lnTo>
                    <a:lnTo>
                      <a:pt x="476" y="689"/>
                    </a:lnTo>
                    <a:lnTo>
                      <a:pt x="496" y="667"/>
                    </a:lnTo>
                    <a:lnTo>
                      <a:pt x="516" y="646"/>
                    </a:lnTo>
                    <a:lnTo>
                      <a:pt x="536" y="626"/>
                    </a:lnTo>
                    <a:lnTo>
                      <a:pt x="558" y="607"/>
                    </a:lnTo>
                    <a:lnTo>
                      <a:pt x="598" y="572"/>
                    </a:lnTo>
                    <a:lnTo>
                      <a:pt x="638" y="540"/>
                    </a:lnTo>
                    <a:lnTo>
                      <a:pt x="677" y="511"/>
                    </a:lnTo>
                    <a:lnTo>
                      <a:pt x="714" y="483"/>
                    </a:lnTo>
                    <a:lnTo>
                      <a:pt x="748" y="456"/>
                    </a:lnTo>
                    <a:lnTo>
                      <a:pt x="779" y="430"/>
                    </a:lnTo>
                    <a:lnTo>
                      <a:pt x="794" y="416"/>
                    </a:lnTo>
                    <a:lnTo>
                      <a:pt x="807" y="402"/>
                    </a:lnTo>
                    <a:lnTo>
                      <a:pt x="820" y="389"/>
                    </a:lnTo>
                    <a:lnTo>
                      <a:pt x="831" y="375"/>
                    </a:lnTo>
                    <a:lnTo>
                      <a:pt x="841" y="361"/>
                    </a:lnTo>
                    <a:lnTo>
                      <a:pt x="849" y="346"/>
                    </a:lnTo>
                    <a:lnTo>
                      <a:pt x="855" y="331"/>
                    </a:lnTo>
                    <a:lnTo>
                      <a:pt x="861" y="315"/>
                    </a:lnTo>
                    <a:lnTo>
                      <a:pt x="879" y="258"/>
                    </a:lnTo>
                    <a:lnTo>
                      <a:pt x="894" y="215"/>
                    </a:lnTo>
                    <a:lnTo>
                      <a:pt x="900" y="199"/>
                    </a:lnTo>
                    <a:lnTo>
                      <a:pt x="904" y="183"/>
                    </a:lnTo>
                    <a:lnTo>
                      <a:pt x="907" y="170"/>
                    </a:lnTo>
                    <a:lnTo>
                      <a:pt x="908" y="156"/>
                    </a:lnTo>
                    <a:lnTo>
                      <a:pt x="907" y="144"/>
                    </a:lnTo>
                    <a:lnTo>
                      <a:pt x="903" y="131"/>
                    </a:lnTo>
                    <a:lnTo>
                      <a:pt x="898" y="118"/>
                    </a:lnTo>
                    <a:lnTo>
                      <a:pt x="889" y="104"/>
                    </a:lnTo>
                    <a:lnTo>
                      <a:pt x="878" y="88"/>
                    </a:lnTo>
                    <a:lnTo>
                      <a:pt x="863" y="70"/>
                    </a:lnTo>
                    <a:lnTo>
                      <a:pt x="845" y="48"/>
                    </a:lnTo>
                    <a:lnTo>
                      <a:pt x="824" y="24"/>
                    </a:lnTo>
                    <a:close/>
                  </a:path>
                </a:pathLst>
              </a:custGeom>
              <a:solidFill>
                <a:srgbClr val="5312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110"/>
              <p:cNvSpPr>
                <a:spLocks/>
              </p:cNvSpPr>
              <p:nvPr/>
            </p:nvSpPr>
            <p:spPr bwMode="auto">
              <a:xfrm>
                <a:off x="2328" y="2219"/>
                <a:ext cx="41" cy="43"/>
              </a:xfrm>
              <a:custGeom>
                <a:avLst/>
                <a:gdLst>
                  <a:gd name="T0" fmla="*/ 204 w 371"/>
                  <a:gd name="T1" fmla="*/ 345 h 346"/>
                  <a:gd name="T2" fmla="*/ 241 w 371"/>
                  <a:gd name="T3" fmla="*/ 338 h 346"/>
                  <a:gd name="T4" fmla="*/ 274 w 371"/>
                  <a:gd name="T5" fmla="*/ 325 h 346"/>
                  <a:gd name="T6" fmla="*/ 303 w 371"/>
                  <a:gd name="T7" fmla="*/ 307 h 346"/>
                  <a:gd name="T8" fmla="*/ 329 w 371"/>
                  <a:gd name="T9" fmla="*/ 283 h 346"/>
                  <a:gd name="T10" fmla="*/ 349 w 371"/>
                  <a:gd name="T11" fmla="*/ 256 h 346"/>
                  <a:gd name="T12" fmla="*/ 362 w 371"/>
                  <a:gd name="T13" fmla="*/ 224 h 346"/>
                  <a:gd name="T14" fmla="*/ 370 w 371"/>
                  <a:gd name="T15" fmla="*/ 190 h 346"/>
                  <a:gd name="T16" fmla="*/ 370 w 371"/>
                  <a:gd name="T17" fmla="*/ 155 h 346"/>
                  <a:gd name="T18" fmla="*/ 362 w 371"/>
                  <a:gd name="T19" fmla="*/ 122 h 346"/>
                  <a:gd name="T20" fmla="*/ 349 w 371"/>
                  <a:gd name="T21" fmla="*/ 90 h 346"/>
                  <a:gd name="T22" fmla="*/ 329 w 371"/>
                  <a:gd name="T23" fmla="*/ 63 h 346"/>
                  <a:gd name="T24" fmla="*/ 303 w 371"/>
                  <a:gd name="T25" fmla="*/ 39 h 346"/>
                  <a:gd name="T26" fmla="*/ 274 w 371"/>
                  <a:gd name="T27" fmla="*/ 21 h 346"/>
                  <a:gd name="T28" fmla="*/ 241 w 371"/>
                  <a:gd name="T29" fmla="*/ 8 h 346"/>
                  <a:gd name="T30" fmla="*/ 204 w 371"/>
                  <a:gd name="T31" fmla="*/ 1 h 346"/>
                  <a:gd name="T32" fmla="*/ 166 w 371"/>
                  <a:gd name="T33" fmla="*/ 1 h 346"/>
                  <a:gd name="T34" fmla="*/ 130 w 371"/>
                  <a:gd name="T35" fmla="*/ 8 h 346"/>
                  <a:gd name="T36" fmla="*/ 97 w 371"/>
                  <a:gd name="T37" fmla="*/ 21 h 346"/>
                  <a:gd name="T38" fmla="*/ 68 w 371"/>
                  <a:gd name="T39" fmla="*/ 39 h 346"/>
                  <a:gd name="T40" fmla="*/ 42 w 371"/>
                  <a:gd name="T41" fmla="*/ 63 h 346"/>
                  <a:gd name="T42" fmla="*/ 22 w 371"/>
                  <a:gd name="T43" fmla="*/ 90 h 346"/>
                  <a:gd name="T44" fmla="*/ 9 w 371"/>
                  <a:gd name="T45" fmla="*/ 122 h 346"/>
                  <a:gd name="T46" fmla="*/ 1 w 371"/>
                  <a:gd name="T47" fmla="*/ 155 h 346"/>
                  <a:gd name="T48" fmla="*/ 1 w 371"/>
                  <a:gd name="T49" fmla="*/ 190 h 346"/>
                  <a:gd name="T50" fmla="*/ 9 w 371"/>
                  <a:gd name="T51" fmla="*/ 224 h 346"/>
                  <a:gd name="T52" fmla="*/ 22 w 371"/>
                  <a:gd name="T53" fmla="*/ 256 h 346"/>
                  <a:gd name="T54" fmla="*/ 42 w 371"/>
                  <a:gd name="T55" fmla="*/ 283 h 346"/>
                  <a:gd name="T56" fmla="*/ 68 w 371"/>
                  <a:gd name="T57" fmla="*/ 307 h 346"/>
                  <a:gd name="T58" fmla="*/ 97 w 371"/>
                  <a:gd name="T59" fmla="*/ 325 h 346"/>
                  <a:gd name="T60" fmla="*/ 130 w 371"/>
                  <a:gd name="T61" fmla="*/ 338 h 346"/>
                  <a:gd name="T62" fmla="*/ 166 w 371"/>
                  <a:gd name="T63" fmla="*/ 345 h 3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71"/>
                  <a:gd name="T97" fmla="*/ 0 h 346"/>
                  <a:gd name="T98" fmla="*/ 371 w 371"/>
                  <a:gd name="T99" fmla="*/ 346 h 3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71" h="346">
                    <a:moveTo>
                      <a:pt x="185" y="346"/>
                    </a:moveTo>
                    <a:lnTo>
                      <a:pt x="204" y="345"/>
                    </a:lnTo>
                    <a:lnTo>
                      <a:pt x="223" y="342"/>
                    </a:lnTo>
                    <a:lnTo>
                      <a:pt x="241" y="338"/>
                    </a:lnTo>
                    <a:lnTo>
                      <a:pt x="257" y="331"/>
                    </a:lnTo>
                    <a:lnTo>
                      <a:pt x="274" y="325"/>
                    </a:lnTo>
                    <a:lnTo>
                      <a:pt x="288" y="316"/>
                    </a:lnTo>
                    <a:lnTo>
                      <a:pt x="303" y="307"/>
                    </a:lnTo>
                    <a:lnTo>
                      <a:pt x="316" y="295"/>
                    </a:lnTo>
                    <a:lnTo>
                      <a:pt x="329" y="283"/>
                    </a:lnTo>
                    <a:lnTo>
                      <a:pt x="339" y="269"/>
                    </a:lnTo>
                    <a:lnTo>
                      <a:pt x="349" y="256"/>
                    </a:lnTo>
                    <a:lnTo>
                      <a:pt x="356" y="240"/>
                    </a:lnTo>
                    <a:lnTo>
                      <a:pt x="362" y="224"/>
                    </a:lnTo>
                    <a:lnTo>
                      <a:pt x="367" y="208"/>
                    </a:lnTo>
                    <a:lnTo>
                      <a:pt x="370" y="190"/>
                    </a:lnTo>
                    <a:lnTo>
                      <a:pt x="371" y="172"/>
                    </a:lnTo>
                    <a:lnTo>
                      <a:pt x="370" y="155"/>
                    </a:lnTo>
                    <a:lnTo>
                      <a:pt x="367" y="138"/>
                    </a:lnTo>
                    <a:lnTo>
                      <a:pt x="362" y="122"/>
                    </a:lnTo>
                    <a:lnTo>
                      <a:pt x="356" y="106"/>
                    </a:lnTo>
                    <a:lnTo>
                      <a:pt x="349" y="90"/>
                    </a:lnTo>
                    <a:lnTo>
                      <a:pt x="339" y="76"/>
                    </a:lnTo>
                    <a:lnTo>
                      <a:pt x="329" y="63"/>
                    </a:lnTo>
                    <a:lnTo>
                      <a:pt x="316" y="51"/>
                    </a:lnTo>
                    <a:lnTo>
                      <a:pt x="303" y="39"/>
                    </a:lnTo>
                    <a:lnTo>
                      <a:pt x="288" y="30"/>
                    </a:lnTo>
                    <a:lnTo>
                      <a:pt x="274" y="21"/>
                    </a:lnTo>
                    <a:lnTo>
                      <a:pt x="257" y="13"/>
                    </a:lnTo>
                    <a:lnTo>
                      <a:pt x="241" y="8"/>
                    </a:lnTo>
                    <a:lnTo>
                      <a:pt x="223" y="3"/>
                    </a:lnTo>
                    <a:lnTo>
                      <a:pt x="204" y="1"/>
                    </a:lnTo>
                    <a:lnTo>
                      <a:pt x="185" y="0"/>
                    </a:lnTo>
                    <a:lnTo>
                      <a:pt x="166" y="1"/>
                    </a:lnTo>
                    <a:lnTo>
                      <a:pt x="148" y="3"/>
                    </a:lnTo>
                    <a:lnTo>
                      <a:pt x="130" y="8"/>
                    </a:lnTo>
                    <a:lnTo>
                      <a:pt x="113" y="13"/>
                    </a:lnTo>
                    <a:lnTo>
                      <a:pt x="97" y="21"/>
                    </a:lnTo>
                    <a:lnTo>
                      <a:pt x="81" y="30"/>
                    </a:lnTo>
                    <a:lnTo>
                      <a:pt x="68" y="39"/>
                    </a:lnTo>
                    <a:lnTo>
                      <a:pt x="54" y="51"/>
                    </a:lnTo>
                    <a:lnTo>
                      <a:pt x="42" y="63"/>
                    </a:lnTo>
                    <a:lnTo>
                      <a:pt x="31" y="76"/>
                    </a:lnTo>
                    <a:lnTo>
                      <a:pt x="22" y="90"/>
                    </a:lnTo>
                    <a:lnTo>
                      <a:pt x="14" y="106"/>
                    </a:lnTo>
                    <a:lnTo>
                      <a:pt x="9" y="122"/>
                    </a:lnTo>
                    <a:lnTo>
                      <a:pt x="4" y="138"/>
                    </a:lnTo>
                    <a:lnTo>
                      <a:pt x="1" y="155"/>
                    </a:lnTo>
                    <a:lnTo>
                      <a:pt x="0" y="172"/>
                    </a:lnTo>
                    <a:lnTo>
                      <a:pt x="1" y="190"/>
                    </a:lnTo>
                    <a:lnTo>
                      <a:pt x="4" y="208"/>
                    </a:lnTo>
                    <a:lnTo>
                      <a:pt x="9" y="224"/>
                    </a:lnTo>
                    <a:lnTo>
                      <a:pt x="14" y="240"/>
                    </a:lnTo>
                    <a:lnTo>
                      <a:pt x="22" y="256"/>
                    </a:lnTo>
                    <a:lnTo>
                      <a:pt x="31" y="269"/>
                    </a:lnTo>
                    <a:lnTo>
                      <a:pt x="42" y="283"/>
                    </a:lnTo>
                    <a:lnTo>
                      <a:pt x="54" y="295"/>
                    </a:lnTo>
                    <a:lnTo>
                      <a:pt x="68" y="307"/>
                    </a:lnTo>
                    <a:lnTo>
                      <a:pt x="81" y="316"/>
                    </a:lnTo>
                    <a:lnTo>
                      <a:pt x="97" y="325"/>
                    </a:lnTo>
                    <a:lnTo>
                      <a:pt x="113" y="331"/>
                    </a:lnTo>
                    <a:lnTo>
                      <a:pt x="130" y="338"/>
                    </a:lnTo>
                    <a:lnTo>
                      <a:pt x="148" y="342"/>
                    </a:lnTo>
                    <a:lnTo>
                      <a:pt x="166" y="345"/>
                    </a:lnTo>
                    <a:lnTo>
                      <a:pt x="185" y="346"/>
                    </a:lnTo>
                    <a:close/>
                  </a:path>
                </a:pathLst>
              </a:custGeom>
              <a:solidFill>
                <a:srgbClr val="E87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Freeform 111"/>
              <p:cNvSpPr>
                <a:spLocks/>
              </p:cNvSpPr>
              <p:nvPr/>
            </p:nvSpPr>
            <p:spPr bwMode="auto">
              <a:xfrm>
                <a:off x="2357" y="2238"/>
                <a:ext cx="41" cy="44"/>
              </a:xfrm>
              <a:custGeom>
                <a:avLst/>
                <a:gdLst>
                  <a:gd name="T0" fmla="*/ 204 w 371"/>
                  <a:gd name="T1" fmla="*/ 345 h 346"/>
                  <a:gd name="T2" fmla="*/ 241 w 371"/>
                  <a:gd name="T3" fmla="*/ 338 h 346"/>
                  <a:gd name="T4" fmla="*/ 274 w 371"/>
                  <a:gd name="T5" fmla="*/ 325 h 346"/>
                  <a:gd name="T6" fmla="*/ 303 w 371"/>
                  <a:gd name="T7" fmla="*/ 307 h 346"/>
                  <a:gd name="T8" fmla="*/ 329 w 371"/>
                  <a:gd name="T9" fmla="*/ 283 h 346"/>
                  <a:gd name="T10" fmla="*/ 349 w 371"/>
                  <a:gd name="T11" fmla="*/ 256 h 346"/>
                  <a:gd name="T12" fmla="*/ 362 w 371"/>
                  <a:gd name="T13" fmla="*/ 224 h 346"/>
                  <a:gd name="T14" fmla="*/ 370 w 371"/>
                  <a:gd name="T15" fmla="*/ 190 h 346"/>
                  <a:gd name="T16" fmla="*/ 370 w 371"/>
                  <a:gd name="T17" fmla="*/ 155 h 346"/>
                  <a:gd name="T18" fmla="*/ 362 w 371"/>
                  <a:gd name="T19" fmla="*/ 121 h 346"/>
                  <a:gd name="T20" fmla="*/ 349 w 371"/>
                  <a:gd name="T21" fmla="*/ 90 h 346"/>
                  <a:gd name="T22" fmla="*/ 329 w 371"/>
                  <a:gd name="T23" fmla="*/ 63 h 346"/>
                  <a:gd name="T24" fmla="*/ 303 w 371"/>
                  <a:gd name="T25" fmla="*/ 39 h 346"/>
                  <a:gd name="T26" fmla="*/ 274 w 371"/>
                  <a:gd name="T27" fmla="*/ 21 h 346"/>
                  <a:gd name="T28" fmla="*/ 241 w 371"/>
                  <a:gd name="T29" fmla="*/ 8 h 346"/>
                  <a:gd name="T30" fmla="*/ 204 w 371"/>
                  <a:gd name="T31" fmla="*/ 1 h 346"/>
                  <a:gd name="T32" fmla="*/ 166 w 371"/>
                  <a:gd name="T33" fmla="*/ 1 h 346"/>
                  <a:gd name="T34" fmla="*/ 130 w 371"/>
                  <a:gd name="T35" fmla="*/ 8 h 346"/>
                  <a:gd name="T36" fmla="*/ 97 w 371"/>
                  <a:gd name="T37" fmla="*/ 21 h 346"/>
                  <a:gd name="T38" fmla="*/ 68 w 371"/>
                  <a:gd name="T39" fmla="*/ 39 h 346"/>
                  <a:gd name="T40" fmla="*/ 42 w 371"/>
                  <a:gd name="T41" fmla="*/ 63 h 346"/>
                  <a:gd name="T42" fmla="*/ 22 w 371"/>
                  <a:gd name="T43" fmla="*/ 90 h 346"/>
                  <a:gd name="T44" fmla="*/ 9 w 371"/>
                  <a:gd name="T45" fmla="*/ 121 h 346"/>
                  <a:gd name="T46" fmla="*/ 1 w 371"/>
                  <a:gd name="T47" fmla="*/ 155 h 346"/>
                  <a:gd name="T48" fmla="*/ 1 w 371"/>
                  <a:gd name="T49" fmla="*/ 190 h 346"/>
                  <a:gd name="T50" fmla="*/ 9 w 371"/>
                  <a:gd name="T51" fmla="*/ 224 h 346"/>
                  <a:gd name="T52" fmla="*/ 22 w 371"/>
                  <a:gd name="T53" fmla="*/ 256 h 346"/>
                  <a:gd name="T54" fmla="*/ 42 w 371"/>
                  <a:gd name="T55" fmla="*/ 283 h 346"/>
                  <a:gd name="T56" fmla="*/ 68 w 371"/>
                  <a:gd name="T57" fmla="*/ 307 h 346"/>
                  <a:gd name="T58" fmla="*/ 97 w 371"/>
                  <a:gd name="T59" fmla="*/ 325 h 346"/>
                  <a:gd name="T60" fmla="*/ 130 w 371"/>
                  <a:gd name="T61" fmla="*/ 338 h 346"/>
                  <a:gd name="T62" fmla="*/ 166 w 371"/>
                  <a:gd name="T63" fmla="*/ 345 h 3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71"/>
                  <a:gd name="T97" fmla="*/ 0 h 346"/>
                  <a:gd name="T98" fmla="*/ 371 w 371"/>
                  <a:gd name="T99" fmla="*/ 346 h 3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71" h="346">
                    <a:moveTo>
                      <a:pt x="185" y="346"/>
                    </a:moveTo>
                    <a:lnTo>
                      <a:pt x="204" y="345"/>
                    </a:lnTo>
                    <a:lnTo>
                      <a:pt x="223" y="342"/>
                    </a:lnTo>
                    <a:lnTo>
                      <a:pt x="241" y="338"/>
                    </a:lnTo>
                    <a:lnTo>
                      <a:pt x="257" y="332"/>
                    </a:lnTo>
                    <a:lnTo>
                      <a:pt x="274" y="325"/>
                    </a:lnTo>
                    <a:lnTo>
                      <a:pt x="288" y="316"/>
                    </a:lnTo>
                    <a:lnTo>
                      <a:pt x="303" y="307"/>
                    </a:lnTo>
                    <a:lnTo>
                      <a:pt x="316" y="295"/>
                    </a:lnTo>
                    <a:lnTo>
                      <a:pt x="329" y="283"/>
                    </a:lnTo>
                    <a:lnTo>
                      <a:pt x="339" y="269"/>
                    </a:lnTo>
                    <a:lnTo>
                      <a:pt x="349" y="256"/>
                    </a:lnTo>
                    <a:lnTo>
                      <a:pt x="356" y="240"/>
                    </a:lnTo>
                    <a:lnTo>
                      <a:pt x="362" y="224"/>
                    </a:lnTo>
                    <a:lnTo>
                      <a:pt x="367" y="208"/>
                    </a:lnTo>
                    <a:lnTo>
                      <a:pt x="370" y="190"/>
                    </a:lnTo>
                    <a:lnTo>
                      <a:pt x="371" y="172"/>
                    </a:lnTo>
                    <a:lnTo>
                      <a:pt x="370" y="155"/>
                    </a:lnTo>
                    <a:lnTo>
                      <a:pt x="367" y="138"/>
                    </a:lnTo>
                    <a:lnTo>
                      <a:pt x="362" y="121"/>
                    </a:lnTo>
                    <a:lnTo>
                      <a:pt x="356" y="106"/>
                    </a:lnTo>
                    <a:lnTo>
                      <a:pt x="349" y="90"/>
                    </a:lnTo>
                    <a:lnTo>
                      <a:pt x="339" y="77"/>
                    </a:lnTo>
                    <a:lnTo>
                      <a:pt x="329" y="63"/>
                    </a:lnTo>
                    <a:lnTo>
                      <a:pt x="316" y="51"/>
                    </a:lnTo>
                    <a:lnTo>
                      <a:pt x="303" y="39"/>
                    </a:lnTo>
                    <a:lnTo>
                      <a:pt x="288" y="30"/>
                    </a:lnTo>
                    <a:lnTo>
                      <a:pt x="274" y="21"/>
                    </a:lnTo>
                    <a:lnTo>
                      <a:pt x="257" y="13"/>
                    </a:lnTo>
                    <a:lnTo>
                      <a:pt x="241" y="8"/>
                    </a:lnTo>
                    <a:lnTo>
                      <a:pt x="223" y="4"/>
                    </a:lnTo>
                    <a:lnTo>
                      <a:pt x="204" y="1"/>
                    </a:lnTo>
                    <a:lnTo>
                      <a:pt x="185" y="0"/>
                    </a:lnTo>
                    <a:lnTo>
                      <a:pt x="166" y="1"/>
                    </a:lnTo>
                    <a:lnTo>
                      <a:pt x="148" y="4"/>
                    </a:lnTo>
                    <a:lnTo>
                      <a:pt x="130" y="8"/>
                    </a:lnTo>
                    <a:lnTo>
                      <a:pt x="113" y="13"/>
                    </a:lnTo>
                    <a:lnTo>
                      <a:pt x="97" y="21"/>
                    </a:lnTo>
                    <a:lnTo>
                      <a:pt x="81" y="30"/>
                    </a:lnTo>
                    <a:lnTo>
                      <a:pt x="68" y="39"/>
                    </a:lnTo>
                    <a:lnTo>
                      <a:pt x="54" y="51"/>
                    </a:lnTo>
                    <a:lnTo>
                      <a:pt x="42" y="63"/>
                    </a:lnTo>
                    <a:lnTo>
                      <a:pt x="32" y="77"/>
                    </a:lnTo>
                    <a:lnTo>
                      <a:pt x="22" y="90"/>
                    </a:lnTo>
                    <a:lnTo>
                      <a:pt x="14" y="106"/>
                    </a:lnTo>
                    <a:lnTo>
                      <a:pt x="9" y="121"/>
                    </a:lnTo>
                    <a:lnTo>
                      <a:pt x="4" y="138"/>
                    </a:lnTo>
                    <a:lnTo>
                      <a:pt x="1" y="155"/>
                    </a:lnTo>
                    <a:lnTo>
                      <a:pt x="0" y="172"/>
                    </a:lnTo>
                    <a:lnTo>
                      <a:pt x="1" y="190"/>
                    </a:lnTo>
                    <a:lnTo>
                      <a:pt x="4" y="208"/>
                    </a:lnTo>
                    <a:lnTo>
                      <a:pt x="9" y="224"/>
                    </a:lnTo>
                    <a:lnTo>
                      <a:pt x="14" y="240"/>
                    </a:lnTo>
                    <a:lnTo>
                      <a:pt x="22" y="256"/>
                    </a:lnTo>
                    <a:lnTo>
                      <a:pt x="32" y="269"/>
                    </a:lnTo>
                    <a:lnTo>
                      <a:pt x="42" y="283"/>
                    </a:lnTo>
                    <a:lnTo>
                      <a:pt x="54" y="295"/>
                    </a:lnTo>
                    <a:lnTo>
                      <a:pt x="68" y="307"/>
                    </a:lnTo>
                    <a:lnTo>
                      <a:pt x="81" y="316"/>
                    </a:lnTo>
                    <a:lnTo>
                      <a:pt x="97" y="325"/>
                    </a:lnTo>
                    <a:lnTo>
                      <a:pt x="113" y="332"/>
                    </a:lnTo>
                    <a:lnTo>
                      <a:pt x="130" y="338"/>
                    </a:lnTo>
                    <a:lnTo>
                      <a:pt x="148" y="342"/>
                    </a:lnTo>
                    <a:lnTo>
                      <a:pt x="166" y="345"/>
                    </a:lnTo>
                    <a:lnTo>
                      <a:pt x="185" y="346"/>
                    </a:lnTo>
                    <a:close/>
                  </a:path>
                </a:pathLst>
              </a:custGeom>
              <a:solidFill>
                <a:srgbClr val="E8A3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Freeform 112"/>
              <p:cNvSpPr>
                <a:spLocks/>
              </p:cNvSpPr>
              <p:nvPr/>
            </p:nvSpPr>
            <p:spPr bwMode="auto">
              <a:xfrm>
                <a:off x="2452" y="2339"/>
                <a:ext cx="39" cy="26"/>
              </a:xfrm>
              <a:custGeom>
                <a:avLst/>
                <a:gdLst>
                  <a:gd name="T0" fmla="*/ 348 w 348"/>
                  <a:gd name="T1" fmla="*/ 31 h 205"/>
                  <a:gd name="T2" fmla="*/ 342 w 348"/>
                  <a:gd name="T3" fmla="*/ 29 h 205"/>
                  <a:gd name="T4" fmla="*/ 329 w 348"/>
                  <a:gd name="T5" fmla="*/ 21 h 205"/>
                  <a:gd name="T6" fmla="*/ 319 w 348"/>
                  <a:gd name="T7" fmla="*/ 17 h 205"/>
                  <a:gd name="T8" fmla="*/ 308 w 348"/>
                  <a:gd name="T9" fmla="*/ 13 h 205"/>
                  <a:gd name="T10" fmla="*/ 295 w 348"/>
                  <a:gd name="T11" fmla="*/ 9 h 205"/>
                  <a:gd name="T12" fmla="*/ 279 w 348"/>
                  <a:gd name="T13" fmla="*/ 5 h 205"/>
                  <a:gd name="T14" fmla="*/ 263 w 348"/>
                  <a:gd name="T15" fmla="*/ 3 h 205"/>
                  <a:gd name="T16" fmla="*/ 245 w 348"/>
                  <a:gd name="T17" fmla="*/ 0 h 205"/>
                  <a:gd name="T18" fmla="*/ 227 w 348"/>
                  <a:gd name="T19" fmla="*/ 0 h 205"/>
                  <a:gd name="T20" fmla="*/ 208 w 348"/>
                  <a:gd name="T21" fmla="*/ 2 h 205"/>
                  <a:gd name="T22" fmla="*/ 187 w 348"/>
                  <a:gd name="T23" fmla="*/ 6 h 205"/>
                  <a:gd name="T24" fmla="*/ 166 w 348"/>
                  <a:gd name="T25" fmla="*/ 11 h 205"/>
                  <a:gd name="T26" fmla="*/ 155 w 348"/>
                  <a:gd name="T27" fmla="*/ 15 h 205"/>
                  <a:gd name="T28" fmla="*/ 145 w 348"/>
                  <a:gd name="T29" fmla="*/ 19 h 205"/>
                  <a:gd name="T30" fmla="*/ 134 w 348"/>
                  <a:gd name="T31" fmla="*/ 25 h 205"/>
                  <a:gd name="T32" fmla="*/ 123 w 348"/>
                  <a:gd name="T33" fmla="*/ 31 h 205"/>
                  <a:gd name="T34" fmla="*/ 98 w 348"/>
                  <a:gd name="T35" fmla="*/ 47 h 205"/>
                  <a:gd name="T36" fmla="*/ 77 w 348"/>
                  <a:gd name="T37" fmla="*/ 63 h 205"/>
                  <a:gd name="T38" fmla="*/ 59 w 348"/>
                  <a:gd name="T39" fmla="*/ 78 h 205"/>
                  <a:gd name="T40" fmla="*/ 45 w 348"/>
                  <a:gd name="T41" fmla="*/ 94 h 205"/>
                  <a:gd name="T42" fmla="*/ 33 w 348"/>
                  <a:gd name="T43" fmla="*/ 109 h 205"/>
                  <a:gd name="T44" fmla="*/ 22 w 348"/>
                  <a:gd name="T45" fmla="*/ 123 h 205"/>
                  <a:gd name="T46" fmla="*/ 15 w 348"/>
                  <a:gd name="T47" fmla="*/ 137 h 205"/>
                  <a:gd name="T48" fmla="*/ 9 w 348"/>
                  <a:gd name="T49" fmla="*/ 150 h 205"/>
                  <a:gd name="T50" fmla="*/ 6 w 348"/>
                  <a:gd name="T51" fmla="*/ 162 h 205"/>
                  <a:gd name="T52" fmla="*/ 2 w 348"/>
                  <a:gd name="T53" fmla="*/ 173 h 205"/>
                  <a:gd name="T54" fmla="*/ 1 w 348"/>
                  <a:gd name="T55" fmla="*/ 182 h 205"/>
                  <a:gd name="T56" fmla="*/ 0 w 348"/>
                  <a:gd name="T57" fmla="*/ 191 h 205"/>
                  <a:gd name="T58" fmla="*/ 0 w 348"/>
                  <a:gd name="T59" fmla="*/ 202 h 205"/>
                  <a:gd name="T60" fmla="*/ 1 w 348"/>
                  <a:gd name="T61" fmla="*/ 205 h 205"/>
                  <a:gd name="T62" fmla="*/ 4 w 348"/>
                  <a:gd name="T63" fmla="*/ 201 h 205"/>
                  <a:gd name="T64" fmla="*/ 9 w 348"/>
                  <a:gd name="T65" fmla="*/ 190 h 205"/>
                  <a:gd name="T66" fmla="*/ 20 w 348"/>
                  <a:gd name="T67" fmla="*/ 172 h 205"/>
                  <a:gd name="T68" fmla="*/ 35 w 348"/>
                  <a:gd name="T69" fmla="*/ 151 h 205"/>
                  <a:gd name="T70" fmla="*/ 44 w 348"/>
                  <a:gd name="T71" fmla="*/ 140 h 205"/>
                  <a:gd name="T72" fmla="*/ 55 w 348"/>
                  <a:gd name="T73" fmla="*/ 128 h 205"/>
                  <a:gd name="T74" fmla="*/ 66 w 348"/>
                  <a:gd name="T75" fmla="*/ 117 h 205"/>
                  <a:gd name="T76" fmla="*/ 78 w 348"/>
                  <a:gd name="T77" fmla="*/ 105 h 205"/>
                  <a:gd name="T78" fmla="*/ 93 w 348"/>
                  <a:gd name="T79" fmla="*/ 94 h 205"/>
                  <a:gd name="T80" fmla="*/ 107 w 348"/>
                  <a:gd name="T81" fmla="*/ 84 h 205"/>
                  <a:gd name="T82" fmla="*/ 124 w 348"/>
                  <a:gd name="T83" fmla="*/ 74 h 205"/>
                  <a:gd name="T84" fmla="*/ 142 w 348"/>
                  <a:gd name="T85" fmla="*/ 66 h 205"/>
                  <a:gd name="T86" fmla="*/ 161 w 348"/>
                  <a:gd name="T87" fmla="*/ 59 h 205"/>
                  <a:gd name="T88" fmla="*/ 179 w 348"/>
                  <a:gd name="T89" fmla="*/ 52 h 205"/>
                  <a:gd name="T90" fmla="*/ 196 w 348"/>
                  <a:gd name="T91" fmla="*/ 47 h 205"/>
                  <a:gd name="T92" fmla="*/ 213 w 348"/>
                  <a:gd name="T93" fmla="*/ 43 h 205"/>
                  <a:gd name="T94" fmla="*/ 231 w 348"/>
                  <a:gd name="T95" fmla="*/ 40 h 205"/>
                  <a:gd name="T96" fmla="*/ 248 w 348"/>
                  <a:gd name="T97" fmla="*/ 39 h 205"/>
                  <a:gd name="T98" fmla="*/ 264 w 348"/>
                  <a:gd name="T99" fmla="*/ 39 h 205"/>
                  <a:gd name="T100" fmla="*/ 282 w 348"/>
                  <a:gd name="T101" fmla="*/ 40 h 205"/>
                  <a:gd name="T102" fmla="*/ 298 w 348"/>
                  <a:gd name="T103" fmla="*/ 42 h 205"/>
                  <a:gd name="T104" fmla="*/ 311 w 348"/>
                  <a:gd name="T105" fmla="*/ 45 h 205"/>
                  <a:gd name="T106" fmla="*/ 321 w 348"/>
                  <a:gd name="T107" fmla="*/ 48 h 205"/>
                  <a:gd name="T108" fmla="*/ 329 w 348"/>
                  <a:gd name="T109" fmla="*/ 50 h 205"/>
                  <a:gd name="T110" fmla="*/ 332 w 348"/>
                  <a:gd name="T111" fmla="*/ 50 h 205"/>
                  <a:gd name="T112" fmla="*/ 335 w 348"/>
                  <a:gd name="T113" fmla="*/ 50 h 205"/>
                  <a:gd name="T114" fmla="*/ 338 w 348"/>
                  <a:gd name="T115" fmla="*/ 49 h 205"/>
                  <a:gd name="T116" fmla="*/ 340 w 348"/>
                  <a:gd name="T117" fmla="*/ 48 h 205"/>
                  <a:gd name="T118" fmla="*/ 344 w 348"/>
                  <a:gd name="T119" fmla="*/ 42 h 205"/>
                  <a:gd name="T120" fmla="*/ 348 w 348"/>
                  <a:gd name="T121" fmla="*/ 31 h 20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8"/>
                  <a:gd name="T184" fmla="*/ 0 h 205"/>
                  <a:gd name="T185" fmla="*/ 348 w 348"/>
                  <a:gd name="T186" fmla="*/ 205 h 20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8" h="205">
                    <a:moveTo>
                      <a:pt x="348" y="31"/>
                    </a:moveTo>
                    <a:lnTo>
                      <a:pt x="342" y="29"/>
                    </a:lnTo>
                    <a:lnTo>
                      <a:pt x="329" y="21"/>
                    </a:lnTo>
                    <a:lnTo>
                      <a:pt x="319" y="17"/>
                    </a:lnTo>
                    <a:lnTo>
                      <a:pt x="308" y="13"/>
                    </a:lnTo>
                    <a:lnTo>
                      <a:pt x="295" y="9"/>
                    </a:lnTo>
                    <a:lnTo>
                      <a:pt x="279" y="5"/>
                    </a:lnTo>
                    <a:lnTo>
                      <a:pt x="263" y="3"/>
                    </a:lnTo>
                    <a:lnTo>
                      <a:pt x="245" y="0"/>
                    </a:lnTo>
                    <a:lnTo>
                      <a:pt x="227" y="0"/>
                    </a:lnTo>
                    <a:lnTo>
                      <a:pt x="208" y="2"/>
                    </a:lnTo>
                    <a:lnTo>
                      <a:pt x="187" y="6"/>
                    </a:lnTo>
                    <a:lnTo>
                      <a:pt x="166" y="11"/>
                    </a:lnTo>
                    <a:lnTo>
                      <a:pt x="155" y="15"/>
                    </a:lnTo>
                    <a:lnTo>
                      <a:pt x="145" y="19"/>
                    </a:lnTo>
                    <a:lnTo>
                      <a:pt x="134" y="25"/>
                    </a:lnTo>
                    <a:lnTo>
                      <a:pt x="123" y="31"/>
                    </a:lnTo>
                    <a:lnTo>
                      <a:pt x="98" y="47"/>
                    </a:lnTo>
                    <a:lnTo>
                      <a:pt x="77" y="63"/>
                    </a:lnTo>
                    <a:lnTo>
                      <a:pt x="59" y="78"/>
                    </a:lnTo>
                    <a:lnTo>
                      <a:pt x="45" y="94"/>
                    </a:lnTo>
                    <a:lnTo>
                      <a:pt x="33" y="109"/>
                    </a:lnTo>
                    <a:lnTo>
                      <a:pt x="22" y="123"/>
                    </a:lnTo>
                    <a:lnTo>
                      <a:pt x="15" y="137"/>
                    </a:lnTo>
                    <a:lnTo>
                      <a:pt x="9" y="150"/>
                    </a:lnTo>
                    <a:lnTo>
                      <a:pt x="6" y="162"/>
                    </a:lnTo>
                    <a:lnTo>
                      <a:pt x="2" y="173"/>
                    </a:lnTo>
                    <a:lnTo>
                      <a:pt x="1" y="182"/>
                    </a:lnTo>
                    <a:lnTo>
                      <a:pt x="0" y="191"/>
                    </a:lnTo>
                    <a:lnTo>
                      <a:pt x="0" y="202"/>
                    </a:lnTo>
                    <a:lnTo>
                      <a:pt x="1" y="205"/>
                    </a:lnTo>
                    <a:lnTo>
                      <a:pt x="4" y="201"/>
                    </a:lnTo>
                    <a:lnTo>
                      <a:pt x="9" y="190"/>
                    </a:lnTo>
                    <a:lnTo>
                      <a:pt x="20" y="172"/>
                    </a:lnTo>
                    <a:lnTo>
                      <a:pt x="35" y="151"/>
                    </a:lnTo>
                    <a:lnTo>
                      <a:pt x="44" y="140"/>
                    </a:lnTo>
                    <a:lnTo>
                      <a:pt x="55" y="128"/>
                    </a:lnTo>
                    <a:lnTo>
                      <a:pt x="66" y="117"/>
                    </a:lnTo>
                    <a:lnTo>
                      <a:pt x="78" y="105"/>
                    </a:lnTo>
                    <a:lnTo>
                      <a:pt x="93" y="94"/>
                    </a:lnTo>
                    <a:lnTo>
                      <a:pt x="107" y="84"/>
                    </a:lnTo>
                    <a:lnTo>
                      <a:pt x="124" y="74"/>
                    </a:lnTo>
                    <a:lnTo>
                      <a:pt x="142" y="66"/>
                    </a:lnTo>
                    <a:lnTo>
                      <a:pt x="161" y="59"/>
                    </a:lnTo>
                    <a:lnTo>
                      <a:pt x="179" y="52"/>
                    </a:lnTo>
                    <a:lnTo>
                      <a:pt x="196" y="47"/>
                    </a:lnTo>
                    <a:lnTo>
                      <a:pt x="213" y="43"/>
                    </a:lnTo>
                    <a:lnTo>
                      <a:pt x="231" y="40"/>
                    </a:lnTo>
                    <a:lnTo>
                      <a:pt x="248" y="39"/>
                    </a:lnTo>
                    <a:lnTo>
                      <a:pt x="264" y="39"/>
                    </a:lnTo>
                    <a:lnTo>
                      <a:pt x="282" y="40"/>
                    </a:lnTo>
                    <a:lnTo>
                      <a:pt x="298" y="42"/>
                    </a:lnTo>
                    <a:lnTo>
                      <a:pt x="311" y="45"/>
                    </a:lnTo>
                    <a:lnTo>
                      <a:pt x="321" y="48"/>
                    </a:lnTo>
                    <a:lnTo>
                      <a:pt x="329" y="50"/>
                    </a:lnTo>
                    <a:lnTo>
                      <a:pt x="332" y="50"/>
                    </a:lnTo>
                    <a:lnTo>
                      <a:pt x="335" y="50"/>
                    </a:lnTo>
                    <a:lnTo>
                      <a:pt x="338" y="49"/>
                    </a:lnTo>
                    <a:lnTo>
                      <a:pt x="340" y="48"/>
                    </a:lnTo>
                    <a:lnTo>
                      <a:pt x="344" y="42"/>
                    </a:lnTo>
                    <a:lnTo>
                      <a:pt x="348" y="31"/>
                    </a:ln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Freeform 113"/>
              <p:cNvSpPr>
                <a:spLocks/>
              </p:cNvSpPr>
              <p:nvPr/>
            </p:nvSpPr>
            <p:spPr bwMode="auto">
              <a:xfrm>
                <a:off x="2583" y="2319"/>
                <a:ext cx="39" cy="14"/>
              </a:xfrm>
              <a:custGeom>
                <a:avLst/>
                <a:gdLst>
                  <a:gd name="T0" fmla="*/ 0 w 350"/>
                  <a:gd name="T1" fmla="*/ 73 h 113"/>
                  <a:gd name="T2" fmla="*/ 4 w 350"/>
                  <a:gd name="T3" fmla="*/ 69 h 113"/>
                  <a:gd name="T4" fmla="*/ 12 w 350"/>
                  <a:gd name="T5" fmla="*/ 59 h 113"/>
                  <a:gd name="T6" fmla="*/ 19 w 350"/>
                  <a:gd name="T7" fmla="*/ 52 h 113"/>
                  <a:gd name="T8" fmla="*/ 27 w 350"/>
                  <a:gd name="T9" fmla="*/ 45 h 113"/>
                  <a:gd name="T10" fmla="*/ 37 w 350"/>
                  <a:gd name="T11" fmla="*/ 38 h 113"/>
                  <a:gd name="T12" fmla="*/ 48 w 350"/>
                  <a:gd name="T13" fmla="*/ 30 h 113"/>
                  <a:gd name="T14" fmla="*/ 60 w 350"/>
                  <a:gd name="T15" fmla="*/ 23 h 113"/>
                  <a:gd name="T16" fmla="*/ 75 w 350"/>
                  <a:gd name="T17" fmla="*/ 16 h 113"/>
                  <a:gd name="T18" fmla="*/ 90 w 350"/>
                  <a:gd name="T19" fmla="*/ 11 h 113"/>
                  <a:gd name="T20" fmla="*/ 107 w 350"/>
                  <a:gd name="T21" fmla="*/ 6 h 113"/>
                  <a:gd name="T22" fmla="*/ 125 w 350"/>
                  <a:gd name="T23" fmla="*/ 2 h 113"/>
                  <a:gd name="T24" fmla="*/ 144 w 350"/>
                  <a:gd name="T25" fmla="*/ 0 h 113"/>
                  <a:gd name="T26" fmla="*/ 165 w 350"/>
                  <a:gd name="T27" fmla="*/ 1 h 113"/>
                  <a:gd name="T28" fmla="*/ 187 w 350"/>
                  <a:gd name="T29" fmla="*/ 4 h 113"/>
                  <a:gd name="T30" fmla="*/ 213 w 350"/>
                  <a:gd name="T31" fmla="*/ 10 h 113"/>
                  <a:gd name="T32" fmla="*/ 237 w 350"/>
                  <a:gd name="T33" fmla="*/ 17 h 113"/>
                  <a:gd name="T34" fmla="*/ 257 w 350"/>
                  <a:gd name="T35" fmla="*/ 24 h 113"/>
                  <a:gd name="T36" fmla="*/ 274 w 350"/>
                  <a:gd name="T37" fmla="*/ 33 h 113"/>
                  <a:gd name="T38" fmla="*/ 290 w 350"/>
                  <a:gd name="T39" fmla="*/ 42 h 113"/>
                  <a:gd name="T40" fmla="*/ 303 w 350"/>
                  <a:gd name="T41" fmla="*/ 50 h 113"/>
                  <a:gd name="T42" fmla="*/ 315 w 350"/>
                  <a:gd name="T43" fmla="*/ 60 h 113"/>
                  <a:gd name="T44" fmla="*/ 324 w 350"/>
                  <a:gd name="T45" fmla="*/ 69 h 113"/>
                  <a:gd name="T46" fmla="*/ 331 w 350"/>
                  <a:gd name="T47" fmla="*/ 77 h 113"/>
                  <a:gd name="T48" fmla="*/ 337 w 350"/>
                  <a:gd name="T49" fmla="*/ 86 h 113"/>
                  <a:gd name="T50" fmla="*/ 341 w 350"/>
                  <a:gd name="T51" fmla="*/ 93 h 113"/>
                  <a:gd name="T52" fmla="*/ 345 w 350"/>
                  <a:gd name="T53" fmla="*/ 99 h 113"/>
                  <a:gd name="T54" fmla="*/ 349 w 350"/>
                  <a:gd name="T55" fmla="*/ 109 h 113"/>
                  <a:gd name="T56" fmla="*/ 350 w 350"/>
                  <a:gd name="T57" fmla="*/ 113 h 113"/>
                  <a:gd name="T58" fmla="*/ 347 w 350"/>
                  <a:gd name="T59" fmla="*/ 109 h 113"/>
                  <a:gd name="T60" fmla="*/ 338 w 350"/>
                  <a:gd name="T61" fmla="*/ 102 h 113"/>
                  <a:gd name="T62" fmla="*/ 322 w 350"/>
                  <a:gd name="T63" fmla="*/ 91 h 113"/>
                  <a:gd name="T64" fmla="*/ 303 w 350"/>
                  <a:gd name="T65" fmla="*/ 77 h 113"/>
                  <a:gd name="T66" fmla="*/ 291 w 350"/>
                  <a:gd name="T67" fmla="*/ 71 h 113"/>
                  <a:gd name="T68" fmla="*/ 279 w 350"/>
                  <a:gd name="T69" fmla="*/ 65 h 113"/>
                  <a:gd name="T70" fmla="*/ 264 w 350"/>
                  <a:gd name="T71" fmla="*/ 59 h 113"/>
                  <a:gd name="T72" fmla="*/ 250 w 350"/>
                  <a:gd name="T73" fmla="*/ 52 h 113"/>
                  <a:gd name="T74" fmla="*/ 234 w 350"/>
                  <a:gd name="T75" fmla="*/ 48 h 113"/>
                  <a:gd name="T76" fmla="*/ 219 w 350"/>
                  <a:gd name="T77" fmla="*/ 44 h 113"/>
                  <a:gd name="T78" fmla="*/ 202 w 350"/>
                  <a:gd name="T79" fmla="*/ 41 h 113"/>
                  <a:gd name="T80" fmla="*/ 184 w 350"/>
                  <a:gd name="T81" fmla="*/ 39 h 113"/>
                  <a:gd name="T82" fmla="*/ 165 w 350"/>
                  <a:gd name="T83" fmla="*/ 39 h 113"/>
                  <a:gd name="T84" fmla="*/ 148 w 350"/>
                  <a:gd name="T85" fmla="*/ 39 h 113"/>
                  <a:gd name="T86" fmla="*/ 132 w 350"/>
                  <a:gd name="T87" fmla="*/ 40 h 113"/>
                  <a:gd name="T88" fmla="*/ 116 w 350"/>
                  <a:gd name="T89" fmla="*/ 42 h 113"/>
                  <a:gd name="T90" fmla="*/ 101 w 350"/>
                  <a:gd name="T91" fmla="*/ 45 h 113"/>
                  <a:gd name="T92" fmla="*/ 86 w 350"/>
                  <a:gd name="T93" fmla="*/ 49 h 113"/>
                  <a:gd name="T94" fmla="*/ 72 w 350"/>
                  <a:gd name="T95" fmla="*/ 54 h 113"/>
                  <a:gd name="T96" fmla="*/ 58 w 350"/>
                  <a:gd name="T97" fmla="*/ 60 h 113"/>
                  <a:gd name="T98" fmla="*/ 46 w 350"/>
                  <a:gd name="T99" fmla="*/ 67 h 113"/>
                  <a:gd name="T100" fmla="*/ 36 w 350"/>
                  <a:gd name="T101" fmla="*/ 73 h 113"/>
                  <a:gd name="T102" fmla="*/ 28 w 350"/>
                  <a:gd name="T103" fmla="*/ 79 h 113"/>
                  <a:gd name="T104" fmla="*/ 22 w 350"/>
                  <a:gd name="T105" fmla="*/ 82 h 113"/>
                  <a:gd name="T106" fmla="*/ 20 w 350"/>
                  <a:gd name="T107" fmla="*/ 85 h 113"/>
                  <a:gd name="T108" fmla="*/ 17 w 350"/>
                  <a:gd name="T109" fmla="*/ 85 h 113"/>
                  <a:gd name="T110" fmla="*/ 15 w 350"/>
                  <a:gd name="T111" fmla="*/ 86 h 113"/>
                  <a:gd name="T112" fmla="*/ 12 w 350"/>
                  <a:gd name="T113" fmla="*/ 85 h 113"/>
                  <a:gd name="T114" fmla="*/ 7 w 350"/>
                  <a:gd name="T115" fmla="*/ 80 h 113"/>
                  <a:gd name="T116" fmla="*/ 0 w 350"/>
                  <a:gd name="T117" fmla="*/ 73 h 11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50"/>
                  <a:gd name="T178" fmla="*/ 0 h 113"/>
                  <a:gd name="T179" fmla="*/ 350 w 350"/>
                  <a:gd name="T180" fmla="*/ 113 h 11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50" h="113">
                    <a:moveTo>
                      <a:pt x="0" y="73"/>
                    </a:moveTo>
                    <a:lnTo>
                      <a:pt x="4" y="69"/>
                    </a:lnTo>
                    <a:lnTo>
                      <a:pt x="12" y="59"/>
                    </a:lnTo>
                    <a:lnTo>
                      <a:pt x="19" y="52"/>
                    </a:lnTo>
                    <a:lnTo>
                      <a:pt x="27" y="45"/>
                    </a:lnTo>
                    <a:lnTo>
                      <a:pt x="37" y="38"/>
                    </a:lnTo>
                    <a:lnTo>
                      <a:pt x="48" y="30"/>
                    </a:lnTo>
                    <a:lnTo>
                      <a:pt x="60" y="23"/>
                    </a:lnTo>
                    <a:lnTo>
                      <a:pt x="75" y="16"/>
                    </a:lnTo>
                    <a:lnTo>
                      <a:pt x="90" y="11"/>
                    </a:lnTo>
                    <a:lnTo>
                      <a:pt x="107" y="6"/>
                    </a:lnTo>
                    <a:lnTo>
                      <a:pt x="125" y="2"/>
                    </a:lnTo>
                    <a:lnTo>
                      <a:pt x="144" y="0"/>
                    </a:lnTo>
                    <a:lnTo>
                      <a:pt x="165" y="1"/>
                    </a:lnTo>
                    <a:lnTo>
                      <a:pt x="187" y="4"/>
                    </a:lnTo>
                    <a:lnTo>
                      <a:pt x="213" y="10"/>
                    </a:lnTo>
                    <a:lnTo>
                      <a:pt x="237" y="17"/>
                    </a:lnTo>
                    <a:lnTo>
                      <a:pt x="257" y="24"/>
                    </a:lnTo>
                    <a:lnTo>
                      <a:pt x="274" y="33"/>
                    </a:lnTo>
                    <a:lnTo>
                      <a:pt x="290" y="42"/>
                    </a:lnTo>
                    <a:lnTo>
                      <a:pt x="303" y="50"/>
                    </a:lnTo>
                    <a:lnTo>
                      <a:pt x="315" y="60"/>
                    </a:lnTo>
                    <a:lnTo>
                      <a:pt x="324" y="69"/>
                    </a:lnTo>
                    <a:lnTo>
                      <a:pt x="331" y="77"/>
                    </a:lnTo>
                    <a:lnTo>
                      <a:pt x="337" y="86"/>
                    </a:lnTo>
                    <a:lnTo>
                      <a:pt x="341" y="93"/>
                    </a:lnTo>
                    <a:lnTo>
                      <a:pt x="345" y="99"/>
                    </a:lnTo>
                    <a:lnTo>
                      <a:pt x="349" y="109"/>
                    </a:lnTo>
                    <a:lnTo>
                      <a:pt x="350" y="113"/>
                    </a:lnTo>
                    <a:lnTo>
                      <a:pt x="347" y="109"/>
                    </a:lnTo>
                    <a:lnTo>
                      <a:pt x="338" y="102"/>
                    </a:lnTo>
                    <a:lnTo>
                      <a:pt x="322" y="91"/>
                    </a:lnTo>
                    <a:lnTo>
                      <a:pt x="303" y="77"/>
                    </a:lnTo>
                    <a:lnTo>
                      <a:pt x="291" y="71"/>
                    </a:lnTo>
                    <a:lnTo>
                      <a:pt x="279" y="65"/>
                    </a:lnTo>
                    <a:lnTo>
                      <a:pt x="264" y="59"/>
                    </a:lnTo>
                    <a:lnTo>
                      <a:pt x="250" y="52"/>
                    </a:lnTo>
                    <a:lnTo>
                      <a:pt x="234" y="48"/>
                    </a:lnTo>
                    <a:lnTo>
                      <a:pt x="219" y="44"/>
                    </a:lnTo>
                    <a:lnTo>
                      <a:pt x="202" y="41"/>
                    </a:lnTo>
                    <a:lnTo>
                      <a:pt x="184" y="39"/>
                    </a:lnTo>
                    <a:lnTo>
                      <a:pt x="165" y="39"/>
                    </a:lnTo>
                    <a:lnTo>
                      <a:pt x="148" y="39"/>
                    </a:lnTo>
                    <a:lnTo>
                      <a:pt x="132" y="40"/>
                    </a:lnTo>
                    <a:lnTo>
                      <a:pt x="116" y="42"/>
                    </a:lnTo>
                    <a:lnTo>
                      <a:pt x="101" y="45"/>
                    </a:lnTo>
                    <a:lnTo>
                      <a:pt x="86" y="49"/>
                    </a:lnTo>
                    <a:lnTo>
                      <a:pt x="72" y="54"/>
                    </a:lnTo>
                    <a:lnTo>
                      <a:pt x="58" y="60"/>
                    </a:lnTo>
                    <a:lnTo>
                      <a:pt x="46" y="67"/>
                    </a:lnTo>
                    <a:lnTo>
                      <a:pt x="36" y="73"/>
                    </a:lnTo>
                    <a:lnTo>
                      <a:pt x="28" y="79"/>
                    </a:lnTo>
                    <a:lnTo>
                      <a:pt x="22" y="82"/>
                    </a:lnTo>
                    <a:lnTo>
                      <a:pt x="20" y="85"/>
                    </a:lnTo>
                    <a:lnTo>
                      <a:pt x="17" y="85"/>
                    </a:lnTo>
                    <a:lnTo>
                      <a:pt x="15" y="86"/>
                    </a:lnTo>
                    <a:lnTo>
                      <a:pt x="12" y="85"/>
                    </a:lnTo>
                    <a:lnTo>
                      <a:pt x="7" y="8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114"/>
              <p:cNvSpPr>
                <a:spLocks/>
              </p:cNvSpPr>
              <p:nvPr/>
            </p:nvSpPr>
            <p:spPr bwMode="auto">
              <a:xfrm>
                <a:off x="2554" y="2405"/>
                <a:ext cx="23" cy="32"/>
              </a:xfrm>
              <a:custGeom>
                <a:avLst/>
                <a:gdLst>
                  <a:gd name="T0" fmla="*/ 0 w 205"/>
                  <a:gd name="T1" fmla="*/ 0 h 262"/>
                  <a:gd name="T2" fmla="*/ 9 w 205"/>
                  <a:gd name="T3" fmla="*/ 2 h 262"/>
                  <a:gd name="T4" fmla="*/ 32 w 205"/>
                  <a:gd name="T5" fmla="*/ 9 h 262"/>
                  <a:gd name="T6" fmla="*/ 67 w 205"/>
                  <a:gd name="T7" fmla="*/ 18 h 262"/>
                  <a:gd name="T8" fmla="*/ 105 w 205"/>
                  <a:gd name="T9" fmla="*/ 32 h 262"/>
                  <a:gd name="T10" fmla="*/ 125 w 205"/>
                  <a:gd name="T11" fmla="*/ 40 h 262"/>
                  <a:gd name="T12" fmla="*/ 143 w 205"/>
                  <a:gd name="T13" fmla="*/ 50 h 262"/>
                  <a:gd name="T14" fmla="*/ 160 w 205"/>
                  <a:gd name="T15" fmla="*/ 61 h 262"/>
                  <a:gd name="T16" fmla="*/ 176 w 205"/>
                  <a:gd name="T17" fmla="*/ 72 h 262"/>
                  <a:gd name="T18" fmla="*/ 183 w 205"/>
                  <a:gd name="T19" fmla="*/ 78 h 262"/>
                  <a:gd name="T20" fmla="*/ 188 w 205"/>
                  <a:gd name="T21" fmla="*/ 85 h 262"/>
                  <a:gd name="T22" fmla="*/ 194 w 205"/>
                  <a:gd name="T23" fmla="*/ 91 h 262"/>
                  <a:gd name="T24" fmla="*/ 198 w 205"/>
                  <a:gd name="T25" fmla="*/ 98 h 262"/>
                  <a:gd name="T26" fmla="*/ 202 w 205"/>
                  <a:gd name="T27" fmla="*/ 105 h 262"/>
                  <a:gd name="T28" fmla="*/ 204 w 205"/>
                  <a:gd name="T29" fmla="*/ 113 h 262"/>
                  <a:gd name="T30" fmla="*/ 205 w 205"/>
                  <a:gd name="T31" fmla="*/ 121 h 262"/>
                  <a:gd name="T32" fmla="*/ 205 w 205"/>
                  <a:gd name="T33" fmla="*/ 128 h 262"/>
                  <a:gd name="T34" fmla="*/ 205 w 205"/>
                  <a:gd name="T35" fmla="*/ 137 h 262"/>
                  <a:gd name="T36" fmla="*/ 203 w 205"/>
                  <a:gd name="T37" fmla="*/ 145 h 262"/>
                  <a:gd name="T38" fmla="*/ 201 w 205"/>
                  <a:gd name="T39" fmla="*/ 152 h 262"/>
                  <a:gd name="T40" fmla="*/ 197 w 205"/>
                  <a:gd name="T41" fmla="*/ 159 h 262"/>
                  <a:gd name="T42" fmla="*/ 188 w 205"/>
                  <a:gd name="T43" fmla="*/ 174 h 262"/>
                  <a:gd name="T44" fmla="*/ 178 w 205"/>
                  <a:gd name="T45" fmla="*/ 186 h 262"/>
                  <a:gd name="T46" fmla="*/ 166 w 205"/>
                  <a:gd name="T47" fmla="*/ 199 h 262"/>
                  <a:gd name="T48" fmla="*/ 154 w 205"/>
                  <a:gd name="T49" fmla="*/ 209 h 262"/>
                  <a:gd name="T50" fmla="*/ 139 w 205"/>
                  <a:gd name="T51" fmla="*/ 220 h 262"/>
                  <a:gd name="T52" fmla="*/ 125 w 205"/>
                  <a:gd name="T53" fmla="*/ 228 h 262"/>
                  <a:gd name="T54" fmla="*/ 97 w 205"/>
                  <a:gd name="T55" fmla="*/ 244 h 262"/>
                  <a:gd name="T56" fmla="*/ 73 w 205"/>
                  <a:gd name="T57" fmla="*/ 254 h 262"/>
                  <a:gd name="T58" fmla="*/ 56 w 205"/>
                  <a:gd name="T59" fmla="*/ 260 h 262"/>
                  <a:gd name="T60" fmla="*/ 50 w 205"/>
                  <a:gd name="T61" fmla="*/ 262 h 262"/>
                  <a:gd name="T62" fmla="*/ 53 w 205"/>
                  <a:gd name="T63" fmla="*/ 259 h 262"/>
                  <a:gd name="T64" fmla="*/ 65 w 205"/>
                  <a:gd name="T65" fmla="*/ 251 h 262"/>
                  <a:gd name="T66" fmla="*/ 79 w 205"/>
                  <a:gd name="T67" fmla="*/ 238 h 262"/>
                  <a:gd name="T68" fmla="*/ 96 w 205"/>
                  <a:gd name="T69" fmla="*/ 221 h 262"/>
                  <a:gd name="T70" fmla="*/ 104 w 205"/>
                  <a:gd name="T71" fmla="*/ 211 h 262"/>
                  <a:gd name="T72" fmla="*/ 110 w 205"/>
                  <a:gd name="T73" fmla="*/ 200 h 262"/>
                  <a:gd name="T74" fmla="*/ 116 w 205"/>
                  <a:gd name="T75" fmla="*/ 189 h 262"/>
                  <a:gd name="T76" fmla="*/ 120 w 205"/>
                  <a:gd name="T77" fmla="*/ 177 h 262"/>
                  <a:gd name="T78" fmla="*/ 124 w 205"/>
                  <a:gd name="T79" fmla="*/ 164 h 262"/>
                  <a:gd name="T80" fmla="*/ 124 w 205"/>
                  <a:gd name="T81" fmla="*/ 150 h 262"/>
                  <a:gd name="T82" fmla="*/ 124 w 205"/>
                  <a:gd name="T83" fmla="*/ 144 h 262"/>
                  <a:gd name="T84" fmla="*/ 123 w 205"/>
                  <a:gd name="T85" fmla="*/ 137 h 262"/>
                  <a:gd name="T86" fmla="*/ 120 w 205"/>
                  <a:gd name="T87" fmla="*/ 130 h 262"/>
                  <a:gd name="T88" fmla="*/ 118 w 205"/>
                  <a:gd name="T89" fmla="*/ 123 h 262"/>
                  <a:gd name="T90" fmla="*/ 111 w 205"/>
                  <a:gd name="T91" fmla="*/ 109 h 262"/>
                  <a:gd name="T92" fmla="*/ 104 w 205"/>
                  <a:gd name="T93" fmla="*/ 96 h 262"/>
                  <a:gd name="T94" fmla="*/ 96 w 205"/>
                  <a:gd name="T95" fmla="*/ 84 h 262"/>
                  <a:gd name="T96" fmla="*/ 87 w 205"/>
                  <a:gd name="T97" fmla="*/ 72 h 262"/>
                  <a:gd name="T98" fmla="*/ 77 w 205"/>
                  <a:gd name="T99" fmla="*/ 61 h 262"/>
                  <a:gd name="T100" fmla="*/ 67 w 205"/>
                  <a:gd name="T101" fmla="*/ 51 h 262"/>
                  <a:gd name="T102" fmla="*/ 57 w 205"/>
                  <a:gd name="T103" fmla="*/ 42 h 262"/>
                  <a:gd name="T104" fmla="*/ 47 w 205"/>
                  <a:gd name="T105" fmla="*/ 34 h 262"/>
                  <a:gd name="T106" fmla="*/ 29 w 205"/>
                  <a:gd name="T107" fmla="*/ 19 h 262"/>
                  <a:gd name="T108" fmla="*/ 13 w 205"/>
                  <a:gd name="T109" fmla="*/ 9 h 262"/>
                  <a:gd name="T110" fmla="*/ 3 w 205"/>
                  <a:gd name="T111" fmla="*/ 2 h 262"/>
                  <a:gd name="T112" fmla="*/ 0 w 205"/>
                  <a:gd name="T113" fmla="*/ 0 h 26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05"/>
                  <a:gd name="T172" fmla="*/ 0 h 262"/>
                  <a:gd name="T173" fmla="*/ 205 w 205"/>
                  <a:gd name="T174" fmla="*/ 262 h 26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05" h="262">
                    <a:moveTo>
                      <a:pt x="0" y="0"/>
                    </a:moveTo>
                    <a:lnTo>
                      <a:pt x="9" y="2"/>
                    </a:lnTo>
                    <a:lnTo>
                      <a:pt x="32" y="9"/>
                    </a:lnTo>
                    <a:lnTo>
                      <a:pt x="67" y="18"/>
                    </a:lnTo>
                    <a:lnTo>
                      <a:pt x="105" y="32"/>
                    </a:lnTo>
                    <a:lnTo>
                      <a:pt x="125" y="40"/>
                    </a:lnTo>
                    <a:lnTo>
                      <a:pt x="143" y="50"/>
                    </a:lnTo>
                    <a:lnTo>
                      <a:pt x="160" y="61"/>
                    </a:lnTo>
                    <a:lnTo>
                      <a:pt x="176" y="72"/>
                    </a:lnTo>
                    <a:lnTo>
                      <a:pt x="183" y="78"/>
                    </a:lnTo>
                    <a:lnTo>
                      <a:pt x="188" y="85"/>
                    </a:lnTo>
                    <a:lnTo>
                      <a:pt x="194" y="91"/>
                    </a:lnTo>
                    <a:lnTo>
                      <a:pt x="198" y="98"/>
                    </a:lnTo>
                    <a:lnTo>
                      <a:pt x="202" y="105"/>
                    </a:lnTo>
                    <a:lnTo>
                      <a:pt x="204" y="113"/>
                    </a:lnTo>
                    <a:lnTo>
                      <a:pt x="205" y="121"/>
                    </a:lnTo>
                    <a:lnTo>
                      <a:pt x="205" y="128"/>
                    </a:lnTo>
                    <a:lnTo>
                      <a:pt x="205" y="137"/>
                    </a:lnTo>
                    <a:lnTo>
                      <a:pt x="203" y="145"/>
                    </a:lnTo>
                    <a:lnTo>
                      <a:pt x="201" y="152"/>
                    </a:lnTo>
                    <a:lnTo>
                      <a:pt x="197" y="159"/>
                    </a:lnTo>
                    <a:lnTo>
                      <a:pt x="188" y="174"/>
                    </a:lnTo>
                    <a:lnTo>
                      <a:pt x="178" y="186"/>
                    </a:lnTo>
                    <a:lnTo>
                      <a:pt x="166" y="199"/>
                    </a:lnTo>
                    <a:lnTo>
                      <a:pt x="154" y="209"/>
                    </a:lnTo>
                    <a:lnTo>
                      <a:pt x="139" y="220"/>
                    </a:lnTo>
                    <a:lnTo>
                      <a:pt x="125" y="228"/>
                    </a:lnTo>
                    <a:lnTo>
                      <a:pt x="97" y="244"/>
                    </a:lnTo>
                    <a:lnTo>
                      <a:pt x="73" y="254"/>
                    </a:lnTo>
                    <a:lnTo>
                      <a:pt x="56" y="260"/>
                    </a:lnTo>
                    <a:lnTo>
                      <a:pt x="50" y="262"/>
                    </a:lnTo>
                    <a:lnTo>
                      <a:pt x="53" y="259"/>
                    </a:lnTo>
                    <a:lnTo>
                      <a:pt x="65" y="251"/>
                    </a:lnTo>
                    <a:lnTo>
                      <a:pt x="79" y="238"/>
                    </a:lnTo>
                    <a:lnTo>
                      <a:pt x="96" y="221"/>
                    </a:lnTo>
                    <a:lnTo>
                      <a:pt x="104" y="211"/>
                    </a:lnTo>
                    <a:lnTo>
                      <a:pt x="110" y="200"/>
                    </a:lnTo>
                    <a:lnTo>
                      <a:pt x="116" y="189"/>
                    </a:lnTo>
                    <a:lnTo>
                      <a:pt x="120" y="177"/>
                    </a:lnTo>
                    <a:lnTo>
                      <a:pt x="124" y="164"/>
                    </a:lnTo>
                    <a:lnTo>
                      <a:pt x="124" y="150"/>
                    </a:lnTo>
                    <a:lnTo>
                      <a:pt x="124" y="144"/>
                    </a:lnTo>
                    <a:lnTo>
                      <a:pt x="123" y="137"/>
                    </a:lnTo>
                    <a:lnTo>
                      <a:pt x="120" y="130"/>
                    </a:lnTo>
                    <a:lnTo>
                      <a:pt x="118" y="123"/>
                    </a:lnTo>
                    <a:lnTo>
                      <a:pt x="111" y="109"/>
                    </a:lnTo>
                    <a:lnTo>
                      <a:pt x="104" y="96"/>
                    </a:lnTo>
                    <a:lnTo>
                      <a:pt x="96" y="84"/>
                    </a:lnTo>
                    <a:lnTo>
                      <a:pt x="87" y="72"/>
                    </a:lnTo>
                    <a:lnTo>
                      <a:pt x="77" y="61"/>
                    </a:lnTo>
                    <a:lnTo>
                      <a:pt x="67" y="51"/>
                    </a:lnTo>
                    <a:lnTo>
                      <a:pt x="57" y="42"/>
                    </a:lnTo>
                    <a:lnTo>
                      <a:pt x="47" y="34"/>
                    </a:lnTo>
                    <a:lnTo>
                      <a:pt x="29" y="19"/>
                    </a:lnTo>
                    <a:lnTo>
                      <a:pt x="13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61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Freeform 115"/>
              <p:cNvSpPr>
                <a:spLocks/>
              </p:cNvSpPr>
              <p:nvPr/>
            </p:nvSpPr>
            <p:spPr bwMode="auto">
              <a:xfrm>
                <a:off x="2443" y="2417"/>
                <a:ext cx="46" cy="15"/>
              </a:xfrm>
              <a:custGeom>
                <a:avLst/>
                <a:gdLst>
                  <a:gd name="T0" fmla="*/ 412 w 412"/>
                  <a:gd name="T1" fmla="*/ 41 h 122"/>
                  <a:gd name="T2" fmla="*/ 408 w 412"/>
                  <a:gd name="T3" fmla="*/ 38 h 122"/>
                  <a:gd name="T4" fmla="*/ 395 w 412"/>
                  <a:gd name="T5" fmla="*/ 31 h 122"/>
                  <a:gd name="T6" fmla="*/ 375 w 412"/>
                  <a:gd name="T7" fmla="*/ 23 h 122"/>
                  <a:gd name="T8" fmla="*/ 348 w 412"/>
                  <a:gd name="T9" fmla="*/ 14 h 122"/>
                  <a:gd name="T10" fmla="*/ 332 w 412"/>
                  <a:gd name="T11" fmla="*/ 10 h 122"/>
                  <a:gd name="T12" fmla="*/ 314 w 412"/>
                  <a:gd name="T13" fmla="*/ 6 h 122"/>
                  <a:gd name="T14" fmla="*/ 296 w 412"/>
                  <a:gd name="T15" fmla="*/ 3 h 122"/>
                  <a:gd name="T16" fmla="*/ 278 w 412"/>
                  <a:gd name="T17" fmla="*/ 1 h 122"/>
                  <a:gd name="T18" fmla="*/ 257 w 412"/>
                  <a:gd name="T19" fmla="*/ 0 h 122"/>
                  <a:gd name="T20" fmla="*/ 237 w 412"/>
                  <a:gd name="T21" fmla="*/ 0 h 122"/>
                  <a:gd name="T22" fmla="*/ 215 w 412"/>
                  <a:gd name="T23" fmla="*/ 2 h 122"/>
                  <a:gd name="T24" fmla="*/ 194 w 412"/>
                  <a:gd name="T25" fmla="*/ 5 h 122"/>
                  <a:gd name="T26" fmla="*/ 172 w 412"/>
                  <a:gd name="T27" fmla="*/ 11 h 122"/>
                  <a:gd name="T28" fmla="*/ 152 w 412"/>
                  <a:gd name="T29" fmla="*/ 17 h 122"/>
                  <a:gd name="T30" fmla="*/ 131 w 412"/>
                  <a:gd name="T31" fmla="*/ 25 h 122"/>
                  <a:gd name="T32" fmla="*/ 114 w 412"/>
                  <a:gd name="T33" fmla="*/ 33 h 122"/>
                  <a:gd name="T34" fmla="*/ 96 w 412"/>
                  <a:gd name="T35" fmla="*/ 43 h 122"/>
                  <a:gd name="T36" fmla="*/ 80 w 412"/>
                  <a:gd name="T37" fmla="*/ 52 h 122"/>
                  <a:gd name="T38" fmla="*/ 66 w 412"/>
                  <a:gd name="T39" fmla="*/ 63 h 122"/>
                  <a:gd name="T40" fmla="*/ 52 w 412"/>
                  <a:gd name="T41" fmla="*/ 72 h 122"/>
                  <a:gd name="T42" fmla="*/ 30 w 412"/>
                  <a:gd name="T43" fmla="*/ 91 h 122"/>
                  <a:gd name="T44" fmla="*/ 13 w 412"/>
                  <a:gd name="T45" fmla="*/ 107 h 122"/>
                  <a:gd name="T46" fmla="*/ 3 w 412"/>
                  <a:gd name="T47" fmla="*/ 118 h 122"/>
                  <a:gd name="T48" fmla="*/ 0 w 412"/>
                  <a:gd name="T49" fmla="*/ 122 h 122"/>
                  <a:gd name="T50" fmla="*/ 3 w 412"/>
                  <a:gd name="T51" fmla="*/ 120 h 122"/>
                  <a:gd name="T52" fmla="*/ 12 w 412"/>
                  <a:gd name="T53" fmla="*/ 115 h 122"/>
                  <a:gd name="T54" fmla="*/ 27 w 412"/>
                  <a:gd name="T55" fmla="*/ 106 h 122"/>
                  <a:gd name="T56" fmla="*/ 47 w 412"/>
                  <a:gd name="T57" fmla="*/ 96 h 122"/>
                  <a:gd name="T58" fmla="*/ 74 w 412"/>
                  <a:gd name="T59" fmla="*/ 85 h 122"/>
                  <a:gd name="T60" fmla="*/ 106 w 412"/>
                  <a:gd name="T61" fmla="*/ 75 h 122"/>
                  <a:gd name="T62" fmla="*/ 124 w 412"/>
                  <a:gd name="T63" fmla="*/ 70 h 122"/>
                  <a:gd name="T64" fmla="*/ 144 w 412"/>
                  <a:gd name="T65" fmla="*/ 66 h 122"/>
                  <a:gd name="T66" fmla="*/ 165 w 412"/>
                  <a:gd name="T67" fmla="*/ 62 h 122"/>
                  <a:gd name="T68" fmla="*/ 187 w 412"/>
                  <a:gd name="T69" fmla="*/ 57 h 122"/>
                  <a:gd name="T70" fmla="*/ 233 w 412"/>
                  <a:gd name="T71" fmla="*/ 52 h 122"/>
                  <a:gd name="T72" fmla="*/ 275 w 412"/>
                  <a:gd name="T73" fmla="*/ 48 h 122"/>
                  <a:gd name="T74" fmla="*/ 313 w 412"/>
                  <a:gd name="T75" fmla="*/ 45 h 122"/>
                  <a:gd name="T76" fmla="*/ 347 w 412"/>
                  <a:gd name="T77" fmla="*/ 43 h 122"/>
                  <a:gd name="T78" fmla="*/ 373 w 412"/>
                  <a:gd name="T79" fmla="*/ 41 h 122"/>
                  <a:gd name="T80" fmla="*/ 395 w 412"/>
                  <a:gd name="T81" fmla="*/ 41 h 122"/>
                  <a:gd name="T82" fmla="*/ 408 w 412"/>
                  <a:gd name="T83" fmla="*/ 41 h 122"/>
                  <a:gd name="T84" fmla="*/ 412 w 412"/>
                  <a:gd name="T85" fmla="*/ 41 h 12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2"/>
                  <a:gd name="T130" fmla="*/ 0 h 122"/>
                  <a:gd name="T131" fmla="*/ 412 w 412"/>
                  <a:gd name="T132" fmla="*/ 122 h 12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2" h="122">
                    <a:moveTo>
                      <a:pt x="412" y="41"/>
                    </a:moveTo>
                    <a:lnTo>
                      <a:pt x="408" y="38"/>
                    </a:lnTo>
                    <a:lnTo>
                      <a:pt x="395" y="31"/>
                    </a:lnTo>
                    <a:lnTo>
                      <a:pt x="375" y="23"/>
                    </a:lnTo>
                    <a:lnTo>
                      <a:pt x="348" y="14"/>
                    </a:lnTo>
                    <a:lnTo>
                      <a:pt x="332" y="10"/>
                    </a:lnTo>
                    <a:lnTo>
                      <a:pt x="314" y="6"/>
                    </a:lnTo>
                    <a:lnTo>
                      <a:pt x="296" y="3"/>
                    </a:lnTo>
                    <a:lnTo>
                      <a:pt x="278" y="1"/>
                    </a:lnTo>
                    <a:lnTo>
                      <a:pt x="257" y="0"/>
                    </a:lnTo>
                    <a:lnTo>
                      <a:pt x="237" y="0"/>
                    </a:lnTo>
                    <a:lnTo>
                      <a:pt x="215" y="2"/>
                    </a:lnTo>
                    <a:lnTo>
                      <a:pt x="194" y="5"/>
                    </a:lnTo>
                    <a:lnTo>
                      <a:pt x="172" y="11"/>
                    </a:lnTo>
                    <a:lnTo>
                      <a:pt x="152" y="17"/>
                    </a:lnTo>
                    <a:lnTo>
                      <a:pt x="131" y="25"/>
                    </a:lnTo>
                    <a:lnTo>
                      <a:pt x="114" y="33"/>
                    </a:lnTo>
                    <a:lnTo>
                      <a:pt x="96" y="43"/>
                    </a:lnTo>
                    <a:lnTo>
                      <a:pt x="80" y="52"/>
                    </a:lnTo>
                    <a:lnTo>
                      <a:pt x="66" y="63"/>
                    </a:lnTo>
                    <a:lnTo>
                      <a:pt x="52" y="72"/>
                    </a:lnTo>
                    <a:lnTo>
                      <a:pt x="30" y="91"/>
                    </a:lnTo>
                    <a:lnTo>
                      <a:pt x="13" y="107"/>
                    </a:lnTo>
                    <a:lnTo>
                      <a:pt x="3" y="118"/>
                    </a:lnTo>
                    <a:lnTo>
                      <a:pt x="0" y="122"/>
                    </a:lnTo>
                    <a:lnTo>
                      <a:pt x="3" y="120"/>
                    </a:lnTo>
                    <a:lnTo>
                      <a:pt x="12" y="115"/>
                    </a:lnTo>
                    <a:lnTo>
                      <a:pt x="27" y="106"/>
                    </a:lnTo>
                    <a:lnTo>
                      <a:pt x="47" y="96"/>
                    </a:lnTo>
                    <a:lnTo>
                      <a:pt x="74" y="85"/>
                    </a:lnTo>
                    <a:lnTo>
                      <a:pt x="106" y="75"/>
                    </a:lnTo>
                    <a:lnTo>
                      <a:pt x="124" y="70"/>
                    </a:lnTo>
                    <a:lnTo>
                      <a:pt x="144" y="66"/>
                    </a:lnTo>
                    <a:lnTo>
                      <a:pt x="165" y="62"/>
                    </a:lnTo>
                    <a:lnTo>
                      <a:pt x="187" y="57"/>
                    </a:lnTo>
                    <a:lnTo>
                      <a:pt x="233" y="52"/>
                    </a:lnTo>
                    <a:lnTo>
                      <a:pt x="275" y="48"/>
                    </a:lnTo>
                    <a:lnTo>
                      <a:pt x="313" y="45"/>
                    </a:lnTo>
                    <a:lnTo>
                      <a:pt x="347" y="43"/>
                    </a:lnTo>
                    <a:lnTo>
                      <a:pt x="373" y="41"/>
                    </a:lnTo>
                    <a:lnTo>
                      <a:pt x="395" y="41"/>
                    </a:lnTo>
                    <a:lnTo>
                      <a:pt x="408" y="41"/>
                    </a:lnTo>
                    <a:lnTo>
                      <a:pt x="412" y="41"/>
                    </a:lnTo>
                    <a:close/>
                  </a:path>
                </a:pathLst>
              </a:custGeom>
              <a:solidFill>
                <a:srgbClr val="F789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Freeform 116"/>
              <p:cNvSpPr>
                <a:spLocks/>
              </p:cNvSpPr>
              <p:nvPr/>
            </p:nvSpPr>
            <p:spPr bwMode="auto">
              <a:xfrm>
                <a:off x="2596" y="2406"/>
                <a:ext cx="35" cy="8"/>
              </a:xfrm>
              <a:custGeom>
                <a:avLst/>
                <a:gdLst>
                  <a:gd name="T0" fmla="*/ 0 w 313"/>
                  <a:gd name="T1" fmla="*/ 54 h 61"/>
                  <a:gd name="T2" fmla="*/ 2 w 313"/>
                  <a:gd name="T3" fmla="*/ 52 h 61"/>
                  <a:gd name="T4" fmla="*/ 11 w 313"/>
                  <a:gd name="T5" fmla="*/ 46 h 61"/>
                  <a:gd name="T6" fmla="*/ 24 w 313"/>
                  <a:gd name="T7" fmla="*/ 36 h 61"/>
                  <a:gd name="T8" fmla="*/ 43 w 313"/>
                  <a:gd name="T9" fmla="*/ 27 h 61"/>
                  <a:gd name="T10" fmla="*/ 54 w 313"/>
                  <a:gd name="T11" fmla="*/ 22 h 61"/>
                  <a:gd name="T12" fmla="*/ 66 w 313"/>
                  <a:gd name="T13" fmla="*/ 16 h 61"/>
                  <a:gd name="T14" fmla="*/ 79 w 313"/>
                  <a:gd name="T15" fmla="*/ 12 h 61"/>
                  <a:gd name="T16" fmla="*/ 92 w 313"/>
                  <a:gd name="T17" fmla="*/ 8 h 61"/>
                  <a:gd name="T18" fmla="*/ 107 w 313"/>
                  <a:gd name="T19" fmla="*/ 5 h 61"/>
                  <a:gd name="T20" fmla="*/ 122 w 313"/>
                  <a:gd name="T21" fmla="*/ 2 h 61"/>
                  <a:gd name="T22" fmla="*/ 138 w 313"/>
                  <a:gd name="T23" fmla="*/ 1 h 61"/>
                  <a:gd name="T24" fmla="*/ 155 w 313"/>
                  <a:gd name="T25" fmla="*/ 0 h 61"/>
                  <a:gd name="T26" fmla="*/ 172 w 313"/>
                  <a:gd name="T27" fmla="*/ 1 h 61"/>
                  <a:gd name="T28" fmla="*/ 187 w 313"/>
                  <a:gd name="T29" fmla="*/ 4 h 61"/>
                  <a:gd name="T30" fmla="*/ 203 w 313"/>
                  <a:gd name="T31" fmla="*/ 7 h 61"/>
                  <a:gd name="T32" fmla="*/ 217 w 313"/>
                  <a:gd name="T33" fmla="*/ 10 h 61"/>
                  <a:gd name="T34" fmla="*/ 232 w 313"/>
                  <a:gd name="T35" fmla="*/ 15 h 61"/>
                  <a:gd name="T36" fmla="*/ 245 w 313"/>
                  <a:gd name="T37" fmla="*/ 21 h 61"/>
                  <a:gd name="T38" fmla="*/ 256 w 313"/>
                  <a:gd name="T39" fmla="*/ 26 h 61"/>
                  <a:gd name="T40" fmla="*/ 269 w 313"/>
                  <a:gd name="T41" fmla="*/ 31 h 61"/>
                  <a:gd name="T42" fmla="*/ 287 w 313"/>
                  <a:gd name="T43" fmla="*/ 42 h 61"/>
                  <a:gd name="T44" fmla="*/ 302 w 313"/>
                  <a:gd name="T45" fmla="*/ 52 h 61"/>
                  <a:gd name="T46" fmla="*/ 311 w 313"/>
                  <a:gd name="T47" fmla="*/ 58 h 61"/>
                  <a:gd name="T48" fmla="*/ 313 w 313"/>
                  <a:gd name="T49" fmla="*/ 61 h 61"/>
                  <a:gd name="T50" fmla="*/ 311 w 313"/>
                  <a:gd name="T51" fmla="*/ 60 h 61"/>
                  <a:gd name="T52" fmla="*/ 304 w 313"/>
                  <a:gd name="T53" fmla="*/ 57 h 61"/>
                  <a:gd name="T54" fmla="*/ 292 w 313"/>
                  <a:gd name="T55" fmla="*/ 53 h 61"/>
                  <a:gd name="T56" fmla="*/ 275 w 313"/>
                  <a:gd name="T57" fmla="*/ 49 h 61"/>
                  <a:gd name="T58" fmla="*/ 255 w 313"/>
                  <a:gd name="T59" fmla="*/ 43 h 61"/>
                  <a:gd name="T60" fmla="*/ 229 w 313"/>
                  <a:gd name="T61" fmla="*/ 40 h 61"/>
                  <a:gd name="T62" fmla="*/ 201 w 313"/>
                  <a:gd name="T63" fmla="*/ 38 h 61"/>
                  <a:gd name="T64" fmla="*/ 167 w 313"/>
                  <a:gd name="T65" fmla="*/ 38 h 61"/>
                  <a:gd name="T66" fmla="*/ 133 w 313"/>
                  <a:gd name="T67" fmla="*/ 39 h 61"/>
                  <a:gd name="T68" fmla="*/ 101 w 313"/>
                  <a:gd name="T69" fmla="*/ 41 h 61"/>
                  <a:gd name="T70" fmla="*/ 72 w 313"/>
                  <a:gd name="T71" fmla="*/ 44 h 61"/>
                  <a:gd name="T72" fmla="*/ 48 w 313"/>
                  <a:gd name="T73" fmla="*/ 48 h 61"/>
                  <a:gd name="T74" fmla="*/ 28 w 313"/>
                  <a:gd name="T75" fmla="*/ 50 h 61"/>
                  <a:gd name="T76" fmla="*/ 12 w 313"/>
                  <a:gd name="T77" fmla="*/ 52 h 61"/>
                  <a:gd name="T78" fmla="*/ 3 w 313"/>
                  <a:gd name="T79" fmla="*/ 54 h 61"/>
                  <a:gd name="T80" fmla="*/ 0 w 313"/>
                  <a:gd name="T81" fmla="*/ 54 h 6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3"/>
                  <a:gd name="T124" fmla="*/ 0 h 61"/>
                  <a:gd name="T125" fmla="*/ 313 w 313"/>
                  <a:gd name="T126" fmla="*/ 61 h 6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3" h="61">
                    <a:moveTo>
                      <a:pt x="0" y="54"/>
                    </a:moveTo>
                    <a:lnTo>
                      <a:pt x="2" y="52"/>
                    </a:lnTo>
                    <a:lnTo>
                      <a:pt x="11" y="46"/>
                    </a:lnTo>
                    <a:lnTo>
                      <a:pt x="24" y="36"/>
                    </a:lnTo>
                    <a:lnTo>
                      <a:pt x="43" y="27"/>
                    </a:lnTo>
                    <a:lnTo>
                      <a:pt x="54" y="22"/>
                    </a:lnTo>
                    <a:lnTo>
                      <a:pt x="66" y="16"/>
                    </a:lnTo>
                    <a:lnTo>
                      <a:pt x="79" y="12"/>
                    </a:lnTo>
                    <a:lnTo>
                      <a:pt x="92" y="8"/>
                    </a:lnTo>
                    <a:lnTo>
                      <a:pt x="107" y="5"/>
                    </a:lnTo>
                    <a:lnTo>
                      <a:pt x="122" y="2"/>
                    </a:lnTo>
                    <a:lnTo>
                      <a:pt x="138" y="1"/>
                    </a:lnTo>
                    <a:lnTo>
                      <a:pt x="155" y="0"/>
                    </a:lnTo>
                    <a:lnTo>
                      <a:pt x="172" y="1"/>
                    </a:lnTo>
                    <a:lnTo>
                      <a:pt x="187" y="4"/>
                    </a:lnTo>
                    <a:lnTo>
                      <a:pt x="203" y="7"/>
                    </a:lnTo>
                    <a:lnTo>
                      <a:pt x="217" y="10"/>
                    </a:lnTo>
                    <a:lnTo>
                      <a:pt x="232" y="15"/>
                    </a:lnTo>
                    <a:lnTo>
                      <a:pt x="245" y="21"/>
                    </a:lnTo>
                    <a:lnTo>
                      <a:pt x="256" y="26"/>
                    </a:lnTo>
                    <a:lnTo>
                      <a:pt x="269" y="31"/>
                    </a:lnTo>
                    <a:lnTo>
                      <a:pt x="287" y="42"/>
                    </a:lnTo>
                    <a:lnTo>
                      <a:pt x="302" y="52"/>
                    </a:lnTo>
                    <a:lnTo>
                      <a:pt x="311" y="58"/>
                    </a:lnTo>
                    <a:lnTo>
                      <a:pt x="313" y="61"/>
                    </a:lnTo>
                    <a:lnTo>
                      <a:pt x="311" y="60"/>
                    </a:lnTo>
                    <a:lnTo>
                      <a:pt x="304" y="57"/>
                    </a:lnTo>
                    <a:lnTo>
                      <a:pt x="292" y="53"/>
                    </a:lnTo>
                    <a:lnTo>
                      <a:pt x="275" y="49"/>
                    </a:lnTo>
                    <a:lnTo>
                      <a:pt x="255" y="43"/>
                    </a:lnTo>
                    <a:lnTo>
                      <a:pt x="229" y="40"/>
                    </a:lnTo>
                    <a:lnTo>
                      <a:pt x="201" y="38"/>
                    </a:lnTo>
                    <a:lnTo>
                      <a:pt x="167" y="38"/>
                    </a:lnTo>
                    <a:lnTo>
                      <a:pt x="133" y="39"/>
                    </a:lnTo>
                    <a:lnTo>
                      <a:pt x="101" y="41"/>
                    </a:lnTo>
                    <a:lnTo>
                      <a:pt x="72" y="44"/>
                    </a:lnTo>
                    <a:lnTo>
                      <a:pt x="48" y="48"/>
                    </a:lnTo>
                    <a:lnTo>
                      <a:pt x="28" y="50"/>
                    </a:lnTo>
                    <a:lnTo>
                      <a:pt x="12" y="52"/>
                    </a:lnTo>
                    <a:lnTo>
                      <a:pt x="3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789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117"/>
              <p:cNvSpPr>
                <a:spLocks/>
              </p:cNvSpPr>
              <p:nvPr/>
            </p:nvSpPr>
            <p:spPr bwMode="auto">
              <a:xfrm>
                <a:off x="2500" y="2449"/>
                <a:ext cx="94" cy="46"/>
              </a:xfrm>
              <a:custGeom>
                <a:avLst/>
                <a:gdLst>
                  <a:gd name="T0" fmla="*/ 8 w 849"/>
                  <a:gd name="T1" fmla="*/ 26 h 366"/>
                  <a:gd name="T2" fmla="*/ 74 w 849"/>
                  <a:gd name="T3" fmla="*/ 48 h 366"/>
                  <a:gd name="T4" fmla="*/ 158 w 849"/>
                  <a:gd name="T5" fmla="*/ 69 h 366"/>
                  <a:gd name="T6" fmla="*/ 230 w 849"/>
                  <a:gd name="T7" fmla="*/ 80 h 366"/>
                  <a:gd name="T8" fmla="*/ 309 w 849"/>
                  <a:gd name="T9" fmla="*/ 87 h 366"/>
                  <a:gd name="T10" fmla="*/ 397 w 849"/>
                  <a:gd name="T11" fmla="*/ 89 h 366"/>
                  <a:gd name="T12" fmla="*/ 488 w 849"/>
                  <a:gd name="T13" fmla="*/ 83 h 366"/>
                  <a:gd name="T14" fmla="*/ 573 w 849"/>
                  <a:gd name="T15" fmla="*/ 73 h 366"/>
                  <a:gd name="T16" fmla="*/ 648 w 849"/>
                  <a:gd name="T17" fmla="*/ 59 h 366"/>
                  <a:gd name="T18" fmla="*/ 711 w 849"/>
                  <a:gd name="T19" fmla="*/ 45 h 366"/>
                  <a:gd name="T20" fmla="*/ 786 w 849"/>
                  <a:gd name="T21" fmla="*/ 23 h 366"/>
                  <a:gd name="T22" fmla="*/ 841 w 849"/>
                  <a:gd name="T23" fmla="*/ 3 h 366"/>
                  <a:gd name="T24" fmla="*/ 838 w 849"/>
                  <a:gd name="T25" fmla="*/ 16 h 366"/>
                  <a:gd name="T26" fmla="*/ 788 w 849"/>
                  <a:gd name="T27" fmla="*/ 85 h 366"/>
                  <a:gd name="T28" fmla="*/ 736 w 849"/>
                  <a:gd name="T29" fmla="*/ 149 h 366"/>
                  <a:gd name="T30" fmla="*/ 672 w 849"/>
                  <a:gd name="T31" fmla="*/ 217 h 366"/>
                  <a:gd name="T32" fmla="*/ 619 w 849"/>
                  <a:gd name="T33" fmla="*/ 266 h 366"/>
                  <a:gd name="T34" fmla="*/ 581 w 849"/>
                  <a:gd name="T35" fmla="*/ 295 h 366"/>
                  <a:gd name="T36" fmla="*/ 542 w 849"/>
                  <a:gd name="T37" fmla="*/ 321 h 366"/>
                  <a:gd name="T38" fmla="*/ 502 w 849"/>
                  <a:gd name="T39" fmla="*/ 342 h 366"/>
                  <a:gd name="T40" fmla="*/ 461 w 849"/>
                  <a:gd name="T41" fmla="*/ 358 h 366"/>
                  <a:gd name="T42" fmla="*/ 419 w 849"/>
                  <a:gd name="T43" fmla="*/ 365 h 366"/>
                  <a:gd name="T44" fmla="*/ 379 w 849"/>
                  <a:gd name="T45" fmla="*/ 365 h 366"/>
                  <a:gd name="T46" fmla="*/ 339 w 849"/>
                  <a:gd name="T47" fmla="*/ 358 h 366"/>
                  <a:gd name="T48" fmla="*/ 300 w 849"/>
                  <a:gd name="T49" fmla="*/ 344 h 366"/>
                  <a:gd name="T50" fmla="*/ 262 w 849"/>
                  <a:gd name="T51" fmla="*/ 324 h 366"/>
                  <a:gd name="T52" fmla="*/ 226 w 849"/>
                  <a:gd name="T53" fmla="*/ 300 h 366"/>
                  <a:gd name="T54" fmla="*/ 193 w 849"/>
                  <a:gd name="T55" fmla="*/ 272 h 366"/>
                  <a:gd name="T56" fmla="*/ 161 w 849"/>
                  <a:gd name="T57" fmla="*/ 242 h 366"/>
                  <a:gd name="T58" fmla="*/ 132 w 849"/>
                  <a:gd name="T59" fmla="*/ 211 h 366"/>
                  <a:gd name="T60" fmla="*/ 92 w 849"/>
                  <a:gd name="T61" fmla="*/ 162 h 366"/>
                  <a:gd name="T62" fmla="*/ 48 w 849"/>
                  <a:gd name="T63" fmla="*/ 103 h 366"/>
                  <a:gd name="T64" fmla="*/ 8 w 849"/>
                  <a:gd name="T65" fmla="*/ 37 h 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9"/>
                  <a:gd name="T100" fmla="*/ 0 h 366"/>
                  <a:gd name="T101" fmla="*/ 849 w 849"/>
                  <a:gd name="T102" fmla="*/ 366 h 3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9" h="366">
                    <a:moveTo>
                      <a:pt x="0" y="23"/>
                    </a:moveTo>
                    <a:lnTo>
                      <a:pt x="8" y="26"/>
                    </a:lnTo>
                    <a:lnTo>
                      <a:pt x="34" y="35"/>
                    </a:lnTo>
                    <a:lnTo>
                      <a:pt x="74" y="48"/>
                    </a:lnTo>
                    <a:lnTo>
                      <a:pt x="127" y="61"/>
                    </a:lnTo>
                    <a:lnTo>
                      <a:pt x="158" y="69"/>
                    </a:lnTo>
                    <a:lnTo>
                      <a:pt x="193" y="75"/>
                    </a:lnTo>
                    <a:lnTo>
                      <a:pt x="230" y="80"/>
                    </a:lnTo>
                    <a:lnTo>
                      <a:pt x="268" y="84"/>
                    </a:lnTo>
                    <a:lnTo>
                      <a:pt x="309" y="87"/>
                    </a:lnTo>
                    <a:lnTo>
                      <a:pt x="352" y="89"/>
                    </a:lnTo>
                    <a:lnTo>
                      <a:pt x="397" y="89"/>
                    </a:lnTo>
                    <a:lnTo>
                      <a:pt x="443" y="87"/>
                    </a:lnTo>
                    <a:lnTo>
                      <a:pt x="488" y="83"/>
                    </a:lnTo>
                    <a:lnTo>
                      <a:pt x="532" y="78"/>
                    </a:lnTo>
                    <a:lnTo>
                      <a:pt x="573" y="73"/>
                    </a:lnTo>
                    <a:lnTo>
                      <a:pt x="611" y="65"/>
                    </a:lnTo>
                    <a:lnTo>
                      <a:pt x="648" y="59"/>
                    </a:lnTo>
                    <a:lnTo>
                      <a:pt x="680" y="52"/>
                    </a:lnTo>
                    <a:lnTo>
                      <a:pt x="711" y="45"/>
                    </a:lnTo>
                    <a:lnTo>
                      <a:pt x="739" y="36"/>
                    </a:lnTo>
                    <a:lnTo>
                      <a:pt x="786" y="23"/>
                    </a:lnTo>
                    <a:lnTo>
                      <a:pt x="820" y="10"/>
                    </a:lnTo>
                    <a:lnTo>
                      <a:pt x="841" y="3"/>
                    </a:lnTo>
                    <a:lnTo>
                      <a:pt x="849" y="0"/>
                    </a:lnTo>
                    <a:lnTo>
                      <a:pt x="838" y="16"/>
                    </a:lnTo>
                    <a:lnTo>
                      <a:pt x="808" y="57"/>
                    </a:lnTo>
                    <a:lnTo>
                      <a:pt x="788" y="85"/>
                    </a:lnTo>
                    <a:lnTo>
                      <a:pt x="764" y="115"/>
                    </a:lnTo>
                    <a:lnTo>
                      <a:pt x="736" y="149"/>
                    </a:lnTo>
                    <a:lnTo>
                      <a:pt x="706" y="183"/>
                    </a:lnTo>
                    <a:lnTo>
                      <a:pt x="672" y="217"/>
                    </a:lnTo>
                    <a:lnTo>
                      <a:pt x="637" y="250"/>
                    </a:lnTo>
                    <a:lnTo>
                      <a:pt x="619" y="266"/>
                    </a:lnTo>
                    <a:lnTo>
                      <a:pt x="600" y="282"/>
                    </a:lnTo>
                    <a:lnTo>
                      <a:pt x="581" y="295"/>
                    </a:lnTo>
                    <a:lnTo>
                      <a:pt x="561" y="309"/>
                    </a:lnTo>
                    <a:lnTo>
                      <a:pt x="542" y="321"/>
                    </a:lnTo>
                    <a:lnTo>
                      <a:pt x="522" y="333"/>
                    </a:lnTo>
                    <a:lnTo>
                      <a:pt x="502" y="342"/>
                    </a:lnTo>
                    <a:lnTo>
                      <a:pt x="481" y="350"/>
                    </a:lnTo>
                    <a:lnTo>
                      <a:pt x="461" y="358"/>
                    </a:lnTo>
                    <a:lnTo>
                      <a:pt x="440" y="362"/>
                    </a:lnTo>
                    <a:lnTo>
                      <a:pt x="419" y="365"/>
                    </a:lnTo>
                    <a:lnTo>
                      <a:pt x="399" y="366"/>
                    </a:lnTo>
                    <a:lnTo>
                      <a:pt x="379" y="365"/>
                    </a:lnTo>
                    <a:lnTo>
                      <a:pt x="358" y="363"/>
                    </a:lnTo>
                    <a:lnTo>
                      <a:pt x="339" y="358"/>
                    </a:lnTo>
                    <a:lnTo>
                      <a:pt x="319" y="351"/>
                    </a:lnTo>
                    <a:lnTo>
                      <a:pt x="300" y="344"/>
                    </a:lnTo>
                    <a:lnTo>
                      <a:pt x="281" y="335"/>
                    </a:lnTo>
                    <a:lnTo>
                      <a:pt x="262" y="324"/>
                    </a:lnTo>
                    <a:lnTo>
                      <a:pt x="244" y="313"/>
                    </a:lnTo>
                    <a:lnTo>
                      <a:pt x="226" y="300"/>
                    </a:lnTo>
                    <a:lnTo>
                      <a:pt x="210" y="287"/>
                    </a:lnTo>
                    <a:lnTo>
                      <a:pt x="193" y="272"/>
                    </a:lnTo>
                    <a:lnTo>
                      <a:pt x="176" y="258"/>
                    </a:lnTo>
                    <a:lnTo>
                      <a:pt x="161" y="242"/>
                    </a:lnTo>
                    <a:lnTo>
                      <a:pt x="146" y="227"/>
                    </a:lnTo>
                    <a:lnTo>
                      <a:pt x="132" y="211"/>
                    </a:lnTo>
                    <a:lnTo>
                      <a:pt x="117" y="194"/>
                    </a:lnTo>
                    <a:lnTo>
                      <a:pt x="92" y="162"/>
                    </a:lnTo>
                    <a:lnTo>
                      <a:pt x="68" y="132"/>
                    </a:lnTo>
                    <a:lnTo>
                      <a:pt x="48" y="103"/>
                    </a:lnTo>
                    <a:lnTo>
                      <a:pt x="31" y="77"/>
                    </a:lnTo>
                    <a:lnTo>
                      <a:pt x="8" y="37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118"/>
              <p:cNvSpPr>
                <a:spLocks/>
              </p:cNvSpPr>
              <p:nvPr/>
            </p:nvSpPr>
            <p:spPr bwMode="auto">
              <a:xfrm>
                <a:off x="2517" y="2478"/>
                <a:ext cx="46" cy="17"/>
              </a:xfrm>
              <a:custGeom>
                <a:avLst/>
                <a:gdLst>
                  <a:gd name="T0" fmla="*/ 0 w 412"/>
                  <a:gd name="T1" fmla="*/ 7 h 136"/>
                  <a:gd name="T2" fmla="*/ 26 w 412"/>
                  <a:gd name="T3" fmla="*/ 33 h 136"/>
                  <a:gd name="T4" fmla="*/ 54 w 412"/>
                  <a:gd name="T5" fmla="*/ 57 h 136"/>
                  <a:gd name="T6" fmla="*/ 68 w 412"/>
                  <a:gd name="T7" fmla="*/ 67 h 136"/>
                  <a:gd name="T8" fmla="*/ 83 w 412"/>
                  <a:gd name="T9" fmla="*/ 79 h 136"/>
                  <a:gd name="T10" fmla="*/ 97 w 412"/>
                  <a:gd name="T11" fmla="*/ 88 h 136"/>
                  <a:gd name="T12" fmla="*/ 113 w 412"/>
                  <a:gd name="T13" fmla="*/ 97 h 136"/>
                  <a:gd name="T14" fmla="*/ 128 w 412"/>
                  <a:gd name="T15" fmla="*/ 106 h 136"/>
                  <a:gd name="T16" fmla="*/ 144 w 412"/>
                  <a:gd name="T17" fmla="*/ 114 h 136"/>
                  <a:gd name="T18" fmla="*/ 160 w 412"/>
                  <a:gd name="T19" fmla="*/ 120 h 136"/>
                  <a:gd name="T20" fmla="*/ 176 w 412"/>
                  <a:gd name="T21" fmla="*/ 125 h 136"/>
                  <a:gd name="T22" fmla="*/ 193 w 412"/>
                  <a:gd name="T23" fmla="*/ 131 h 136"/>
                  <a:gd name="T24" fmla="*/ 210 w 412"/>
                  <a:gd name="T25" fmla="*/ 134 h 136"/>
                  <a:gd name="T26" fmla="*/ 227 w 412"/>
                  <a:gd name="T27" fmla="*/ 136 h 136"/>
                  <a:gd name="T28" fmla="*/ 243 w 412"/>
                  <a:gd name="T29" fmla="*/ 136 h 136"/>
                  <a:gd name="T30" fmla="*/ 264 w 412"/>
                  <a:gd name="T31" fmla="*/ 135 h 136"/>
                  <a:gd name="T32" fmla="*/ 286 w 412"/>
                  <a:gd name="T33" fmla="*/ 132 h 136"/>
                  <a:gd name="T34" fmla="*/ 307 w 412"/>
                  <a:gd name="T35" fmla="*/ 126 h 136"/>
                  <a:gd name="T36" fmla="*/ 328 w 412"/>
                  <a:gd name="T37" fmla="*/ 119 h 136"/>
                  <a:gd name="T38" fmla="*/ 349 w 412"/>
                  <a:gd name="T39" fmla="*/ 110 h 136"/>
                  <a:gd name="T40" fmla="*/ 370 w 412"/>
                  <a:gd name="T41" fmla="*/ 99 h 136"/>
                  <a:gd name="T42" fmla="*/ 390 w 412"/>
                  <a:gd name="T43" fmla="*/ 88 h 136"/>
                  <a:gd name="T44" fmla="*/ 412 w 412"/>
                  <a:gd name="T45" fmla="*/ 74 h 136"/>
                  <a:gd name="T46" fmla="*/ 394 w 412"/>
                  <a:gd name="T47" fmla="*/ 68 h 136"/>
                  <a:gd name="T48" fmla="*/ 376 w 412"/>
                  <a:gd name="T49" fmla="*/ 61 h 136"/>
                  <a:gd name="T50" fmla="*/ 358 w 412"/>
                  <a:gd name="T51" fmla="*/ 54 h 136"/>
                  <a:gd name="T52" fmla="*/ 339 w 412"/>
                  <a:gd name="T53" fmla="*/ 47 h 136"/>
                  <a:gd name="T54" fmla="*/ 319 w 412"/>
                  <a:gd name="T55" fmla="*/ 40 h 136"/>
                  <a:gd name="T56" fmla="*/ 298 w 412"/>
                  <a:gd name="T57" fmla="*/ 33 h 136"/>
                  <a:gd name="T58" fmla="*/ 277 w 412"/>
                  <a:gd name="T59" fmla="*/ 27 h 136"/>
                  <a:gd name="T60" fmla="*/ 255 w 412"/>
                  <a:gd name="T61" fmla="*/ 19 h 136"/>
                  <a:gd name="T62" fmla="*/ 238 w 412"/>
                  <a:gd name="T63" fmla="*/ 15 h 136"/>
                  <a:gd name="T64" fmla="*/ 220 w 412"/>
                  <a:gd name="T65" fmla="*/ 11 h 136"/>
                  <a:gd name="T66" fmla="*/ 202 w 412"/>
                  <a:gd name="T67" fmla="*/ 8 h 136"/>
                  <a:gd name="T68" fmla="*/ 184 w 412"/>
                  <a:gd name="T69" fmla="*/ 5 h 136"/>
                  <a:gd name="T70" fmla="*/ 148 w 412"/>
                  <a:gd name="T71" fmla="*/ 2 h 136"/>
                  <a:gd name="T72" fmla="*/ 114 w 412"/>
                  <a:gd name="T73" fmla="*/ 0 h 136"/>
                  <a:gd name="T74" fmla="*/ 82 w 412"/>
                  <a:gd name="T75" fmla="*/ 1 h 136"/>
                  <a:gd name="T76" fmla="*/ 51 w 412"/>
                  <a:gd name="T77" fmla="*/ 2 h 136"/>
                  <a:gd name="T78" fmla="*/ 24 w 412"/>
                  <a:gd name="T79" fmla="*/ 4 h 136"/>
                  <a:gd name="T80" fmla="*/ 0 w 412"/>
                  <a:gd name="T81" fmla="*/ 7 h 1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2"/>
                  <a:gd name="T124" fmla="*/ 0 h 136"/>
                  <a:gd name="T125" fmla="*/ 412 w 412"/>
                  <a:gd name="T126" fmla="*/ 136 h 1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2" h="136">
                    <a:moveTo>
                      <a:pt x="0" y="7"/>
                    </a:moveTo>
                    <a:lnTo>
                      <a:pt x="26" y="33"/>
                    </a:lnTo>
                    <a:lnTo>
                      <a:pt x="54" y="57"/>
                    </a:lnTo>
                    <a:lnTo>
                      <a:pt x="68" y="67"/>
                    </a:lnTo>
                    <a:lnTo>
                      <a:pt x="83" y="79"/>
                    </a:lnTo>
                    <a:lnTo>
                      <a:pt x="97" y="88"/>
                    </a:lnTo>
                    <a:lnTo>
                      <a:pt x="113" y="97"/>
                    </a:lnTo>
                    <a:lnTo>
                      <a:pt x="128" y="106"/>
                    </a:lnTo>
                    <a:lnTo>
                      <a:pt x="144" y="114"/>
                    </a:lnTo>
                    <a:lnTo>
                      <a:pt x="160" y="120"/>
                    </a:lnTo>
                    <a:lnTo>
                      <a:pt x="176" y="125"/>
                    </a:lnTo>
                    <a:lnTo>
                      <a:pt x="193" y="131"/>
                    </a:lnTo>
                    <a:lnTo>
                      <a:pt x="210" y="134"/>
                    </a:lnTo>
                    <a:lnTo>
                      <a:pt x="227" y="136"/>
                    </a:lnTo>
                    <a:lnTo>
                      <a:pt x="243" y="136"/>
                    </a:lnTo>
                    <a:lnTo>
                      <a:pt x="264" y="135"/>
                    </a:lnTo>
                    <a:lnTo>
                      <a:pt x="286" y="132"/>
                    </a:lnTo>
                    <a:lnTo>
                      <a:pt x="307" y="126"/>
                    </a:lnTo>
                    <a:lnTo>
                      <a:pt x="328" y="119"/>
                    </a:lnTo>
                    <a:lnTo>
                      <a:pt x="349" y="110"/>
                    </a:lnTo>
                    <a:lnTo>
                      <a:pt x="370" y="99"/>
                    </a:lnTo>
                    <a:lnTo>
                      <a:pt x="390" y="88"/>
                    </a:lnTo>
                    <a:lnTo>
                      <a:pt x="412" y="74"/>
                    </a:lnTo>
                    <a:lnTo>
                      <a:pt x="394" y="68"/>
                    </a:lnTo>
                    <a:lnTo>
                      <a:pt x="376" y="61"/>
                    </a:lnTo>
                    <a:lnTo>
                      <a:pt x="358" y="54"/>
                    </a:lnTo>
                    <a:lnTo>
                      <a:pt x="339" y="47"/>
                    </a:lnTo>
                    <a:lnTo>
                      <a:pt x="319" y="40"/>
                    </a:lnTo>
                    <a:lnTo>
                      <a:pt x="298" y="33"/>
                    </a:lnTo>
                    <a:lnTo>
                      <a:pt x="277" y="27"/>
                    </a:lnTo>
                    <a:lnTo>
                      <a:pt x="255" y="19"/>
                    </a:lnTo>
                    <a:lnTo>
                      <a:pt x="238" y="15"/>
                    </a:lnTo>
                    <a:lnTo>
                      <a:pt x="220" y="11"/>
                    </a:lnTo>
                    <a:lnTo>
                      <a:pt x="202" y="8"/>
                    </a:lnTo>
                    <a:lnTo>
                      <a:pt x="184" y="5"/>
                    </a:lnTo>
                    <a:lnTo>
                      <a:pt x="148" y="2"/>
                    </a:lnTo>
                    <a:lnTo>
                      <a:pt x="114" y="0"/>
                    </a:lnTo>
                    <a:lnTo>
                      <a:pt x="82" y="1"/>
                    </a:lnTo>
                    <a:lnTo>
                      <a:pt x="51" y="2"/>
                    </a:lnTo>
                    <a:lnTo>
                      <a:pt x="24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D0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Freeform 119"/>
              <p:cNvSpPr>
                <a:spLocks/>
              </p:cNvSpPr>
              <p:nvPr/>
            </p:nvSpPr>
            <p:spPr bwMode="auto">
              <a:xfrm>
                <a:off x="2768" y="2138"/>
                <a:ext cx="128" cy="128"/>
              </a:xfrm>
              <a:custGeom>
                <a:avLst/>
                <a:gdLst>
                  <a:gd name="T0" fmla="*/ 99 w 1153"/>
                  <a:gd name="T1" fmla="*/ 619 h 1022"/>
                  <a:gd name="T2" fmla="*/ 20 w 1153"/>
                  <a:gd name="T3" fmla="*/ 436 h 1022"/>
                  <a:gd name="T4" fmla="*/ 0 w 1153"/>
                  <a:gd name="T5" fmla="*/ 349 h 1022"/>
                  <a:gd name="T6" fmla="*/ 11 w 1153"/>
                  <a:gd name="T7" fmla="*/ 286 h 1022"/>
                  <a:gd name="T8" fmla="*/ 54 w 1153"/>
                  <a:gd name="T9" fmla="*/ 262 h 1022"/>
                  <a:gd name="T10" fmla="*/ 99 w 1153"/>
                  <a:gd name="T11" fmla="*/ 281 h 1022"/>
                  <a:gd name="T12" fmla="*/ 147 w 1153"/>
                  <a:gd name="T13" fmla="*/ 338 h 1022"/>
                  <a:gd name="T14" fmla="*/ 227 w 1153"/>
                  <a:gd name="T15" fmla="*/ 457 h 1022"/>
                  <a:gd name="T16" fmla="*/ 255 w 1153"/>
                  <a:gd name="T17" fmla="*/ 466 h 1022"/>
                  <a:gd name="T18" fmla="*/ 282 w 1153"/>
                  <a:gd name="T19" fmla="*/ 430 h 1022"/>
                  <a:gd name="T20" fmla="*/ 361 w 1153"/>
                  <a:gd name="T21" fmla="*/ 168 h 1022"/>
                  <a:gd name="T22" fmla="*/ 407 w 1153"/>
                  <a:gd name="T23" fmla="*/ 60 h 1022"/>
                  <a:gd name="T24" fmla="*/ 452 w 1153"/>
                  <a:gd name="T25" fmla="*/ 7 h 1022"/>
                  <a:gd name="T26" fmla="*/ 505 w 1153"/>
                  <a:gd name="T27" fmla="*/ 8 h 1022"/>
                  <a:gd name="T28" fmla="*/ 528 w 1153"/>
                  <a:gd name="T29" fmla="*/ 52 h 1022"/>
                  <a:gd name="T30" fmla="*/ 526 w 1153"/>
                  <a:gd name="T31" fmla="*/ 125 h 1022"/>
                  <a:gd name="T32" fmla="*/ 478 w 1153"/>
                  <a:gd name="T33" fmla="*/ 336 h 1022"/>
                  <a:gd name="T34" fmla="*/ 486 w 1153"/>
                  <a:gd name="T35" fmla="*/ 367 h 1022"/>
                  <a:gd name="T36" fmla="*/ 533 w 1153"/>
                  <a:gd name="T37" fmla="*/ 338 h 1022"/>
                  <a:gd name="T38" fmla="*/ 587 w 1153"/>
                  <a:gd name="T39" fmla="*/ 242 h 1022"/>
                  <a:gd name="T40" fmla="*/ 655 w 1153"/>
                  <a:gd name="T41" fmla="*/ 97 h 1022"/>
                  <a:gd name="T42" fmla="*/ 702 w 1153"/>
                  <a:gd name="T43" fmla="*/ 43 h 1022"/>
                  <a:gd name="T44" fmla="*/ 761 w 1153"/>
                  <a:gd name="T45" fmla="*/ 30 h 1022"/>
                  <a:gd name="T46" fmla="*/ 801 w 1153"/>
                  <a:gd name="T47" fmla="*/ 64 h 1022"/>
                  <a:gd name="T48" fmla="*/ 802 w 1153"/>
                  <a:gd name="T49" fmla="*/ 126 h 1022"/>
                  <a:gd name="T50" fmla="*/ 770 w 1153"/>
                  <a:gd name="T51" fmla="*/ 239 h 1022"/>
                  <a:gd name="T52" fmla="*/ 719 w 1153"/>
                  <a:gd name="T53" fmla="*/ 394 h 1022"/>
                  <a:gd name="T54" fmla="*/ 729 w 1153"/>
                  <a:gd name="T55" fmla="*/ 419 h 1022"/>
                  <a:gd name="T56" fmla="*/ 770 w 1153"/>
                  <a:gd name="T57" fmla="*/ 396 h 1022"/>
                  <a:gd name="T58" fmla="*/ 918 w 1153"/>
                  <a:gd name="T59" fmla="*/ 244 h 1022"/>
                  <a:gd name="T60" fmla="*/ 978 w 1153"/>
                  <a:gd name="T61" fmla="*/ 205 h 1022"/>
                  <a:gd name="T62" fmla="*/ 1034 w 1153"/>
                  <a:gd name="T63" fmla="*/ 200 h 1022"/>
                  <a:gd name="T64" fmla="*/ 1071 w 1153"/>
                  <a:gd name="T65" fmla="*/ 233 h 1022"/>
                  <a:gd name="T66" fmla="*/ 1056 w 1153"/>
                  <a:gd name="T67" fmla="*/ 289 h 1022"/>
                  <a:gd name="T68" fmla="*/ 990 w 1153"/>
                  <a:gd name="T69" fmla="*/ 372 h 1022"/>
                  <a:gd name="T70" fmla="*/ 843 w 1153"/>
                  <a:gd name="T71" fmla="*/ 527 h 1022"/>
                  <a:gd name="T72" fmla="*/ 828 w 1153"/>
                  <a:gd name="T73" fmla="*/ 564 h 1022"/>
                  <a:gd name="T74" fmla="*/ 857 w 1153"/>
                  <a:gd name="T75" fmla="*/ 572 h 1022"/>
                  <a:gd name="T76" fmla="*/ 1020 w 1153"/>
                  <a:gd name="T77" fmla="*/ 510 h 1022"/>
                  <a:gd name="T78" fmla="*/ 1110 w 1153"/>
                  <a:gd name="T79" fmla="*/ 486 h 1022"/>
                  <a:gd name="T80" fmla="*/ 1146 w 1153"/>
                  <a:gd name="T81" fmla="*/ 500 h 1022"/>
                  <a:gd name="T82" fmla="*/ 1148 w 1153"/>
                  <a:gd name="T83" fmla="*/ 538 h 1022"/>
                  <a:gd name="T84" fmla="*/ 1100 w 1153"/>
                  <a:gd name="T85" fmla="*/ 590 h 1022"/>
                  <a:gd name="T86" fmla="*/ 906 w 1153"/>
                  <a:gd name="T87" fmla="*/ 709 h 1022"/>
                  <a:gd name="T88" fmla="*/ 845 w 1153"/>
                  <a:gd name="T89" fmla="*/ 755 h 1022"/>
                  <a:gd name="T90" fmla="*/ 785 w 1153"/>
                  <a:gd name="T91" fmla="*/ 876 h 1022"/>
                  <a:gd name="T92" fmla="*/ 736 w 1153"/>
                  <a:gd name="T93" fmla="*/ 949 h 1022"/>
                  <a:gd name="T94" fmla="*/ 670 w 1153"/>
                  <a:gd name="T95" fmla="*/ 998 h 1022"/>
                  <a:gd name="T96" fmla="*/ 623 w 1153"/>
                  <a:gd name="T97" fmla="*/ 1015 h 1022"/>
                  <a:gd name="T98" fmla="*/ 468 w 1153"/>
                  <a:gd name="T99" fmla="*/ 1022 h 1022"/>
                  <a:gd name="T100" fmla="*/ 390 w 1153"/>
                  <a:gd name="T101" fmla="*/ 1013 h 1022"/>
                  <a:gd name="T102" fmla="*/ 284 w 1153"/>
                  <a:gd name="T103" fmla="*/ 967 h 1022"/>
                  <a:gd name="T104" fmla="*/ 207 w 1153"/>
                  <a:gd name="T105" fmla="*/ 893 h 102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53"/>
                  <a:gd name="T160" fmla="*/ 0 h 1022"/>
                  <a:gd name="T161" fmla="*/ 1153 w 1153"/>
                  <a:gd name="T162" fmla="*/ 1022 h 102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53" h="1022">
                    <a:moveTo>
                      <a:pt x="176" y="846"/>
                    </a:moveTo>
                    <a:lnTo>
                      <a:pt x="148" y="707"/>
                    </a:lnTo>
                    <a:lnTo>
                      <a:pt x="139" y="692"/>
                    </a:lnTo>
                    <a:lnTo>
                      <a:pt x="115" y="648"/>
                    </a:lnTo>
                    <a:lnTo>
                      <a:pt x="99" y="619"/>
                    </a:lnTo>
                    <a:lnTo>
                      <a:pt x="82" y="586"/>
                    </a:lnTo>
                    <a:lnTo>
                      <a:pt x="66" y="549"/>
                    </a:lnTo>
                    <a:lnTo>
                      <a:pt x="49" y="512"/>
                    </a:lnTo>
                    <a:lnTo>
                      <a:pt x="33" y="474"/>
                    </a:lnTo>
                    <a:lnTo>
                      <a:pt x="20" y="436"/>
                    </a:lnTo>
                    <a:lnTo>
                      <a:pt x="14" y="417"/>
                    </a:lnTo>
                    <a:lnTo>
                      <a:pt x="9" y="399"/>
                    </a:lnTo>
                    <a:lnTo>
                      <a:pt x="5" y="382"/>
                    </a:lnTo>
                    <a:lnTo>
                      <a:pt x="2" y="365"/>
                    </a:lnTo>
                    <a:lnTo>
                      <a:pt x="0" y="349"/>
                    </a:lnTo>
                    <a:lnTo>
                      <a:pt x="0" y="334"/>
                    </a:lnTo>
                    <a:lnTo>
                      <a:pt x="0" y="320"/>
                    </a:lnTo>
                    <a:lnTo>
                      <a:pt x="2" y="307"/>
                    </a:lnTo>
                    <a:lnTo>
                      <a:pt x="5" y="296"/>
                    </a:lnTo>
                    <a:lnTo>
                      <a:pt x="11" y="286"/>
                    </a:lnTo>
                    <a:lnTo>
                      <a:pt x="18" y="278"/>
                    </a:lnTo>
                    <a:lnTo>
                      <a:pt x="26" y="271"/>
                    </a:lnTo>
                    <a:lnTo>
                      <a:pt x="37" y="266"/>
                    </a:lnTo>
                    <a:lnTo>
                      <a:pt x="45" y="263"/>
                    </a:lnTo>
                    <a:lnTo>
                      <a:pt x="54" y="262"/>
                    </a:lnTo>
                    <a:lnTo>
                      <a:pt x="64" y="263"/>
                    </a:lnTo>
                    <a:lnTo>
                      <a:pt x="73" y="266"/>
                    </a:lnTo>
                    <a:lnTo>
                      <a:pt x="81" y="270"/>
                    </a:lnTo>
                    <a:lnTo>
                      <a:pt x="90" y="275"/>
                    </a:lnTo>
                    <a:lnTo>
                      <a:pt x="99" y="281"/>
                    </a:lnTo>
                    <a:lnTo>
                      <a:pt x="107" y="289"/>
                    </a:lnTo>
                    <a:lnTo>
                      <a:pt x="116" y="298"/>
                    </a:lnTo>
                    <a:lnTo>
                      <a:pt x="123" y="307"/>
                    </a:lnTo>
                    <a:lnTo>
                      <a:pt x="131" y="316"/>
                    </a:lnTo>
                    <a:lnTo>
                      <a:pt x="147" y="338"/>
                    </a:lnTo>
                    <a:lnTo>
                      <a:pt x="161" y="360"/>
                    </a:lnTo>
                    <a:lnTo>
                      <a:pt x="189" y="406"/>
                    </a:lnTo>
                    <a:lnTo>
                      <a:pt x="215" y="443"/>
                    </a:lnTo>
                    <a:lnTo>
                      <a:pt x="220" y="450"/>
                    </a:lnTo>
                    <a:lnTo>
                      <a:pt x="227" y="457"/>
                    </a:lnTo>
                    <a:lnTo>
                      <a:pt x="233" y="461"/>
                    </a:lnTo>
                    <a:lnTo>
                      <a:pt x="238" y="465"/>
                    </a:lnTo>
                    <a:lnTo>
                      <a:pt x="244" y="467"/>
                    </a:lnTo>
                    <a:lnTo>
                      <a:pt x="249" y="467"/>
                    </a:lnTo>
                    <a:lnTo>
                      <a:pt x="255" y="466"/>
                    </a:lnTo>
                    <a:lnTo>
                      <a:pt x="261" y="463"/>
                    </a:lnTo>
                    <a:lnTo>
                      <a:pt x="266" y="458"/>
                    </a:lnTo>
                    <a:lnTo>
                      <a:pt x="271" y="450"/>
                    </a:lnTo>
                    <a:lnTo>
                      <a:pt x="276" y="441"/>
                    </a:lnTo>
                    <a:lnTo>
                      <a:pt x="282" y="430"/>
                    </a:lnTo>
                    <a:lnTo>
                      <a:pt x="292" y="403"/>
                    </a:lnTo>
                    <a:lnTo>
                      <a:pt x="302" y="369"/>
                    </a:lnTo>
                    <a:lnTo>
                      <a:pt x="324" y="292"/>
                    </a:lnTo>
                    <a:lnTo>
                      <a:pt x="349" y="209"/>
                    </a:lnTo>
                    <a:lnTo>
                      <a:pt x="361" y="168"/>
                    </a:lnTo>
                    <a:lnTo>
                      <a:pt x="375" y="127"/>
                    </a:lnTo>
                    <a:lnTo>
                      <a:pt x="383" y="109"/>
                    </a:lnTo>
                    <a:lnTo>
                      <a:pt x="390" y="91"/>
                    </a:lnTo>
                    <a:lnTo>
                      <a:pt x="399" y="74"/>
                    </a:lnTo>
                    <a:lnTo>
                      <a:pt x="407" y="60"/>
                    </a:lnTo>
                    <a:lnTo>
                      <a:pt x="416" y="45"/>
                    </a:lnTo>
                    <a:lnTo>
                      <a:pt x="425" y="33"/>
                    </a:lnTo>
                    <a:lnTo>
                      <a:pt x="433" y="22"/>
                    </a:lnTo>
                    <a:lnTo>
                      <a:pt x="443" y="14"/>
                    </a:lnTo>
                    <a:lnTo>
                      <a:pt x="452" y="7"/>
                    </a:lnTo>
                    <a:lnTo>
                      <a:pt x="464" y="2"/>
                    </a:lnTo>
                    <a:lnTo>
                      <a:pt x="474" y="0"/>
                    </a:lnTo>
                    <a:lnTo>
                      <a:pt x="486" y="0"/>
                    </a:lnTo>
                    <a:lnTo>
                      <a:pt x="496" y="3"/>
                    </a:lnTo>
                    <a:lnTo>
                      <a:pt x="505" y="8"/>
                    </a:lnTo>
                    <a:lnTo>
                      <a:pt x="513" y="14"/>
                    </a:lnTo>
                    <a:lnTo>
                      <a:pt x="518" y="21"/>
                    </a:lnTo>
                    <a:lnTo>
                      <a:pt x="523" y="30"/>
                    </a:lnTo>
                    <a:lnTo>
                      <a:pt x="526" y="41"/>
                    </a:lnTo>
                    <a:lnTo>
                      <a:pt x="528" y="52"/>
                    </a:lnTo>
                    <a:lnTo>
                      <a:pt x="530" y="66"/>
                    </a:lnTo>
                    <a:lnTo>
                      <a:pt x="530" y="79"/>
                    </a:lnTo>
                    <a:lnTo>
                      <a:pt x="529" y="94"/>
                    </a:lnTo>
                    <a:lnTo>
                      <a:pt x="528" y="109"/>
                    </a:lnTo>
                    <a:lnTo>
                      <a:pt x="526" y="125"/>
                    </a:lnTo>
                    <a:lnTo>
                      <a:pt x="520" y="158"/>
                    </a:lnTo>
                    <a:lnTo>
                      <a:pt x="514" y="192"/>
                    </a:lnTo>
                    <a:lnTo>
                      <a:pt x="497" y="257"/>
                    </a:lnTo>
                    <a:lnTo>
                      <a:pt x="482" y="313"/>
                    </a:lnTo>
                    <a:lnTo>
                      <a:pt x="478" y="336"/>
                    </a:lnTo>
                    <a:lnTo>
                      <a:pt x="477" y="353"/>
                    </a:lnTo>
                    <a:lnTo>
                      <a:pt x="477" y="359"/>
                    </a:lnTo>
                    <a:lnTo>
                      <a:pt x="479" y="364"/>
                    </a:lnTo>
                    <a:lnTo>
                      <a:pt x="481" y="366"/>
                    </a:lnTo>
                    <a:lnTo>
                      <a:pt x="486" y="367"/>
                    </a:lnTo>
                    <a:lnTo>
                      <a:pt x="496" y="365"/>
                    </a:lnTo>
                    <a:lnTo>
                      <a:pt x="506" y="361"/>
                    </a:lnTo>
                    <a:lnTo>
                      <a:pt x="515" y="356"/>
                    </a:lnTo>
                    <a:lnTo>
                      <a:pt x="524" y="347"/>
                    </a:lnTo>
                    <a:lnTo>
                      <a:pt x="533" y="338"/>
                    </a:lnTo>
                    <a:lnTo>
                      <a:pt x="540" y="328"/>
                    </a:lnTo>
                    <a:lnTo>
                      <a:pt x="549" y="316"/>
                    </a:lnTo>
                    <a:lnTo>
                      <a:pt x="557" y="303"/>
                    </a:lnTo>
                    <a:lnTo>
                      <a:pt x="572" y="274"/>
                    </a:lnTo>
                    <a:lnTo>
                      <a:pt x="587" y="242"/>
                    </a:lnTo>
                    <a:lnTo>
                      <a:pt x="602" y="208"/>
                    </a:lnTo>
                    <a:lnTo>
                      <a:pt x="616" y="175"/>
                    </a:lnTo>
                    <a:lnTo>
                      <a:pt x="632" y="142"/>
                    </a:lnTo>
                    <a:lnTo>
                      <a:pt x="648" y="112"/>
                    </a:lnTo>
                    <a:lnTo>
                      <a:pt x="655" y="97"/>
                    </a:lnTo>
                    <a:lnTo>
                      <a:pt x="664" y="83"/>
                    </a:lnTo>
                    <a:lnTo>
                      <a:pt x="673" y="71"/>
                    </a:lnTo>
                    <a:lnTo>
                      <a:pt x="683" y="61"/>
                    </a:lnTo>
                    <a:lnTo>
                      <a:pt x="692" y="50"/>
                    </a:lnTo>
                    <a:lnTo>
                      <a:pt x="702" y="43"/>
                    </a:lnTo>
                    <a:lnTo>
                      <a:pt x="713" y="36"/>
                    </a:lnTo>
                    <a:lnTo>
                      <a:pt x="724" y="31"/>
                    </a:lnTo>
                    <a:lnTo>
                      <a:pt x="737" y="29"/>
                    </a:lnTo>
                    <a:lnTo>
                      <a:pt x="749" y="29"/>
                    </a:lnTo>
                    <a:lnTo>
                      <a:pt x="761" y="30"/>
                    </a:lnTo>
                    <a:lnTo>
                      <a:pt x="776" y="36"/>
                    </a:lnTo>
                    <a:lnTo>
                      <a:pt x="785" y="40"/>
                    </a:lnTo>
                    <a:lnTo>
                      <a:pt x="791" y="46"/>
                    </a:lnTo>
                    <a:lnTo>
                      <a:pt x="797" y="54"/>
                    </a:lnTo>
                    <a:lnTo>
                      <a:pt x="801" y="64"/>
                    </a:lnTo>
                    <a:lnTo>
                      <a:pt x="804" y="74"/>
                    </a:lnTo>
                    <a:lnTo>
                      <a:pt x="805" y="86"/>
                    </a:lnTo>
                    <a:lnTo>
                      <a:pt x="805" y="98"/>
                    </a:lnTo>
                    <a:lnTo>
                      <a:pt x="804" y="112"/>
                    </a:lnTo>
                    <a:lnTo>
                      <a:pt x="802" y="126"/>
                    </a:lnTo>
                    <a:lnTo>
                      <a:pt x="799" y="142"/>
                    </a:lnTo>
                    <a:lnTo>
                      <a:pt x="796" y="157"/>
                    </a:lnTo>
                    <a:lnTo>
                      <a:pt x="791" y="173"/>
                    </a:lnTo>
                    <a:lnTo>
                      <a:pt x="781" y="206"/>
                    </a:lnTo>
                    <a:lnTo>
                      <a:pt x="770" y="239"/>
                    </a:lnTo>
                    <a:lnTo>
                      <a:pt x="746" y="305"/>
                    </a:lnTo>
                    <a:lnTo>
                      <a:pt x="727" y="362"/>
                    </a:lnTo>
                    <a:lnTo>
                      <a:pt x="723" y="373"/>
                    </a:lnTo>
                    <a:lnTo>
                      <a:pt x="721" y="384"/>
                    </a:lnTo>
                    <a:lnTo>
                      <a:pt x="719" y="394"/>
                    </a:lnTo>
                    <a:lnTo>
                      <a:pt x="719" y="402"/>
                    </a:lnTo>
                    <a:lnTo>
                      <a:pt x="719" y="409"/>
                    </a:lnTo>
                    <a:lnTo>
                      <a:pt x="721" y="414"/>
                    </a:lnTo>
                    <a:lnTo>
                      <a:pt x="724" y="417"/>
                    </a:lnTo>
                    <a:lnTo>
                      <a:pt x="729" y="419"/>
                    </a:lnTo>
                    <a:lnTo>
                      <a:pt x="734" y="419"/>
                    </a:lnTo>
                    <a:lnTo>
                      <a:pt x="740" y="417"/>
                    </a:lnTo>
                    <a:lnTo>
                      <a:pt x="747" y="414"/>
                    </a:lnTo>
                    <a:lnTo>
                      <a:pt x="755" y="410"/>
                    </a:lnTo>
                    <a:lnTo>
                      <a:pt x="770" y="396"/>
                    </a:lnTo>
                    <a:lnTo>
                      <a:pt x="788" y="380"/>
                    </a:lnTo>
                    <a:lnTo>
                      <a:pt x="827" y="336"/>
                    </a:lnTo>
                    <a:lnTo>
                      <a:pt x="872" y="288"/>
                    </a:lnTo>
                    <a:lnTo>
                      <a:pt x="894" y="265"/>
                    </a:lnTo>
                    <a:lnTo>
                      <a:pt x="918" y="244"/>
                    </a:lnTo>
                    <a:lnTo>
                      <a:pt x="930" y="234"/>
                    </a:lnTo>
                    <a:lnTo>
                      <a:pt x="942" y="226"/>
                    </a:lnTo>
                    <a:lnTo>
                      <a:pt x="954" y="218"/>
                    </a:lnTo>
                    <a:lnTo>
                      <a:pt x="965" y="210"/>
                    </a:lnTo>
                    <a:lnTo>
                      <a:pt x="978" y="205"/>
                    </a:lnTo>
                    <a:lnTo>
                      <a:pt x="989" y="201"/>
                    </a:lnTo>
                    <a:lnTo>
                      <a:pt x="1001" y="198"/>
                    </a:lnTo>
                    <a:lnTo>
                      <a:pt x="1012" y="197"/>
                    </a:lnTo>
                    <a:lnTo>
                      <a:pt x="1023" y="197"/>
                    </a:lnTo>
                    <a:lnTo>
                      <a:pt x="1034" y="200"/>
                    </a:lnTo>
                    <a:lnTo>
                      <a:pt x="1046" y="204"/>
                    </a:lnTo>
                    <a:lnTo>
                      <a:pt x="1057" y="210"/>
                    </a:lnTo>
                    <a:lnTo>
                      <a:pt x="1063" y="216"/>
                    </a:lnTo>
                    <a:lnTo>
                      <a:pt x="1069" y="225"/>
                    </a:lnTo>
                    <a:lnTo>
                      <a:pt x="1071" y="233"/>
                    </a:lnTo>
                    <a:lnTo>
                      <a:pt x="1072" y="244"/>
                    </a:lnTo>
                    <a:lnTo>
                      <a:pt x="1070" y="254"/>
                    </a:lnTo>
                    <a:lnTo>
                      <a:pt x="1067" y="264"/>
                    </a:lnTo>
                    <a:lnTo>
                      <a:pt x="1062" y="277"/>
                    </a:lnTo>
                    <a:lnTo>
                      <a:pt x="1056" y="289"/>
                    </a:lnTo>
                    <a:lnTo>
                      <a:pt x="1047" y="302"/>
                    </a:lnTo>
                    <a:lnTo>
                      <a:pt x="1037" y="315"/>
                    </a:lnTo>
                    <a:lnTo>
                      <a:pt x="1027" y="330"/>
                    </a:lnTo>
                    <a:lnTo>
                      <a:pt x="1015" y="343"/>
                    </a:lnTo>
                    <a:lnTo>
                      <a:pt x="990" y="372"/>
                    </a:lnTo>
                    <a:lnTo>
                      <a:pt x="962" y="400"/>
                    </a:lnTo>
                    <a:lnTo>
                      <a:pt x="907" y="457"/>
                    </a:lnTo>
                    <a:lnTo>
                      <a:pt x="860" y="507"/>
                    </a:lnTo>
                    <a:lnTo>
                      <a:pt x="852" y="517"/>
                    </a:lnTo>
                    <a:lnTo>
                      <a:pt x="843" y="527"/>
                    </a:lnTo>
                    <a:lnTo>
                      <a:pt x="837" y="537"/>
                    </a:lnTo>
                    <a:lnTo>
                      <a:pt x="831" y="545"/>
                    </a:lnTo>
                    <a:lnTo>
                      <a:pt x="828" y="552"/>
                    </a:lnTo>
                    <a:lnTo>
                      <a:pt x="827" y="558"/>
                    </a:lnTo>
                    <a:lnTo>
                      <a:pt x="828" y="564"/>
                    </a:lnTo>
                    <a:lnTo>
                      <a:pt x="831" y="568"/>
                    </a:lnTo>
                    <a:lnTo>
                      <a:pt x="837" y="570"/>
                    </a:lnTo>
                    <a:lnTo>
                      <a:pt x="843" y="572"/>
                    </a:lnTo>
                    <a:lnTo>
                      <a:pt x="849" y="572"/>
                    </a:lnTo>
                    <a:lnTo>
                      <a:pt x="857" y="572"/>
                    </a:lnTo>
                    <a:lnTo>
                      <a:pt x="875" y="568"/>
                    </a:lnTo>
                    <a:lnTo>
                      <a:pt x="896" y="562"/>
                    </a:lnTo>
                    <a:lnTo>
                      <a:pt x="943" y="543"/>
                    </a:lnTo>
                    <a:lnTo>
                      <a:pt x="994" y="521"/>
                    </a:lnTo>
                    <a:lnTo>
                      <a:pt x="1020" y="510"/>
                    </a:lnTo>
                    <a:lnTo>
                      <a:pt x="1046" y="500"/>
                    </a:lnTo>
                    <a:lnTo>
                      <a:pt x="1069" y="493"/>
                    </a:lnTo>
                    <a:lnTo>
                      <a:pt x="1091" y="488"/>
                    </a:lnTo>
                    <a:lnTo>
                      <a:pt x="1101" y="487"/>
                    </a:lnTo>
                    <a:lnTo>
                      <a:pt x="1110" y="486"/>
                    </a:lnTo>
                    <a:lnTo>
                      <a:pt x="1119" y="487"/>
                    </a:lnTo>
                    <a:lnTo>
                      <a:pt x="1127" y="488"/>
                    </a:lnTo>
                    <a:lnTo>
                      <a:pt x="1135" y="491"/>
                    </a:lnTo>
                    <a:lnTo>
                      <a:pt x="1140" y="495"/>
                    </a:lnTo>
                    <a:lnTo>
                      <a:pt x="1146" y="500"/>
                    </a:lnTo>
                    <a:lnTo>
                      <a:pt x="1150" y="507"/>
                    </a:lnTo>
                    <a:lnTo>
                      <a:pt x="1153" y="514"/>
                    </a:lnTo>
                    <a:lnTo>
                      <a:pt x="1153" y="522"/>
                    </a:lnTo>
                    <a:lnTo>
                      <a:pt x="1151" y="529"/>
                    </a:lnTo>
                    <a:lnTo>
                      <a:pt x="1148" y="538"/>
                    </a:lnTo>
                    <a:lnTo>
                      <a:pt x="1144" y="546"/>
                    </a:lnTo>
                    <a:lnTo>
                      <a:pt x="1138" y="554"/>
                    </a:lnTo>
                    <a:lnTo>
                      <a:pt x="1130" y="564"/>
                    </a:lnTo>
                    <a:lnTo>
                      <a:pt x="1121" y="572"/>
                    </a:lnTo>
                    <a:lnTo>
                      <a:pt x="1100" y="590"/>
                    </a:lnTo>
                    <a:lnTo>
                      <a:pt x="1076" y="607"/>
                    </a:lnTo>
                    <a:lnTo>
                      <a:pt x="1049" y="625"/>
                    </a:lnTo>
                    <a:lnTo>
                      <a:pt x="1020" y="643"/>
                    </a:lnTo>
                    <a:lnTo>
                      <a:pt x="961" y="677"/>
                    </a:lnTo>
                    <a:lnTo>
                      <a:pt x="906" y="709"/>
                    </a:lnTo>
                    <a:lnTo>
                      <a:pt x="883" y="724"/>
                    </a:lnTo>
                    <a:lnTo>
                      <a:pt x="864" y="737"/>
                    </a:lnTo>
                    <a:lnTo>
                      <a:pt x="856" y="744"/>
                    </a:lnTo>
                    <a:lnTo>
                      <a:pt x="849" y="749"/>
                    </a:lnTo>
                    <a:lnTo>
                      <a:pt x="845" y="755"/>
                    </a:lnTo>
                    <a:lnTo>
                      <a:pt x="841" y="759"/>
                    </a:lnTo>
                    <a:lnTo>
                      <a:pt x="829" y="783"/>
                    </a:lnTo>
                    <a:lnTo>
                      <a:pt x="816" y="811"/>
                    </a:lnTo>
                    <a:lnTo>
                      <a:pt x="801" y="842"/>
                    </a:lnTo>
                    <a:lnTo>
                      <a:pt x="785" y="876"/>
                    </a:lnTo>
                    <a:lnTo>
                      <a:pt x="776" y="891"/>
                    </a:lnTo>
                    <a:lnTo>
                      <a:pt x="767" y="908"/>
                    </a:lnTo>
                    <a:lnTo>
                      <a:pt x="757" y="922"/>
                    </a:lnTo>
                    <a:lnTo>
                      <a:pt x="746" y="937"/>
                    </a:lnTo>
                    <a:lnTo>
                      <a:pt x="736" y="949"/>
                    </a:lnTo>
                    <a:lnTo>
                      <a:pt x="724" y="961"/>
                    </a:lnTo>
                    <a:lnTo>
                      <a:pt x="712" y="970"/>
                    </a:lnTo>
                    <a:lnTo>
                      <a:pt x="701" y="977"/>
                    </a:lnTo>
                    <a:lnTo>
                      <a:pt x="681" y="990"/>
                    </a:lnTo>
                    <a:lnTo>
                      <a:pt x="670" y="998"/>
                    </a:lnTo>
                    <a:lnTo>
                      <a:pt x="661" y="1004"/>
                    </a:lnTo>
                    <a:lnTo>
                      <a:pt x="652" y="1010"/>
                    </a:lnTo>
                    <a:lnTo>
                      <a:pt x="644" y="1012"/>
                    </a:lnTo>
                    <a:lnTo>
                      <a:pt x="635" y="1013"/>
                    </a:lnTo>
                    <a:lnTo>
                      <a:pt x="623" y="1015"/>
                    </a:lnTo>
                    <a:lnTo>
                      <a:pt x="608" y="1016"/>
                    </a:lnTo>
                    <a:lnTo>
                      <a:pt x="566" y="1019"/>
                    </a:lnTo>
                    <a:lnTo>
                      <a:pt x="504" y="1021"/>
                    </a:lnTo>
                    <a:lnTo>
                      <a:pt x="486" y="1022"/>
                    </a:lnTo>
                    <a:lnTo>
                      <a:pt x="468" y="1022"/>
                    </a:lnTo>
                    <a:lnTo>
                      <a:pt x="451" y="1021"/>
                    </a:lnTo>
                    <a:lnTo>
                      <a:pt x="436" y="1020"/>
                    </a:lnTo>
                    <a:lnTo>
                      <a:pt x="420" y="1018"/>
                    </a:lnTo>
                    <a:lnTo>
                      <a:pt x="404" y="1016"/>
                    </a:lnTo>
                    <a:lnTo>
                      <a:pt x="390" y="1013"/>
                    </a:lnTo>
                    <a:lnTo>
                      <a:pt x="377" y="1009"/>
                    </a:lnTo>
                    <a:lnTo>
                      <a:pt x="350" y="1000"/>
                    </a:lnTo>
                    <a:lnTo>
                      <a:pt x="326" y="991"/>
                    </a:lnTo>
                    <a:lnTo>
                      <a:pt x="304" y="979"/>
                    </a:lnTo>
                    <a:lnTo>
                      <a:pt x="284" y="967"/>
                    </a:lnTo>
                    <a:lnTo>
                      <a:pt x="265" y="954"/>
                    </a:lnTo>
                    <a:lnTo>
                      <a:pt x="248" y="939"/>
                    </a:lnTo>
                    <a:lnTo>
                      <a:pt x="234" y="924"/>
                    </a:lnTo>
                    <a:lnTo>
                      <a:pt x="219" y="909"/>
                    </a:lnTo>
                    <a:lnTo>
                      <a:pt x="207" y="893"/>
                    </a:lnTo>
                    <a:lnTo>
                      <a:pt x="196" y="878"/>
                    </a:lnTo>
                    <a:lnTo>
                      <a:pt x="186" y="862"/>
                    </a:lnTo>
                    <a:lnTo>
                      <a:pt x="176" y="846"/>
                    </a:lnTo>
                    <a:close/>
                  </a:path>
                </a:pathLst>
              </a:custGeom>
              <a:solidFill>
                <a:srgbClr val="F7D1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120"/>
              <p:cNvSpPr>
                <a:spLocks/>
              </p:cNvSpPr>
              <p:nvPr/>
            </p:nvSpPr>
            <p:spPr bwMode="auto">
              <a:xfrm>
                <a:off x="2508" y="2600"/>
                <a:ext cx="17" cy="84"/>
              </a:xfrm>
              <a:custGeom>
                <a:avLst/>
                <a:gdLst>
                  <a:gd name="T0" fmla="*/ 78 w 157"/>
                  <a:gd name="T1" fmla="*/ 102 h 670"/>
                  <a:gd name="T2" fmla="*/ 44 w 157"/>
                  <a:gd name="T3" fmla="*/ 218 h 670"/>
                  <a:gd name="T4" fmla="*/ 24 w 157"/>
                  <a:gd name="T5" fmla="*/ 296 h 670"/>
                  <a:gd name="T6" fmla="*/ 9 w 157"/>
                  <a:gd name="T7" fmla="*/ 374 h 670"/>
                  <a:gd name="T8" fmla="*/ 2 w 157"/>
                  <a:gd name="T9" fmla="*/ 432 h 670"/>
                  <a:gd name="T10" fmla="*/ 0 w 157"/>
                  <a:gd name="T11" fmla="*/ 472 h 670"/>
                  <a:gd name="T12" fmla="*/ 1 w 157"/>
                  <a:gd name="T13" fmla="*/ 511 h 670"/>
                  <a:gd name="T14" fmla="*/ 5 w 157"/>
                  <a:gd name="T15" fmla="*/ 551 h 670"/>
                  <a:gd name="T16" fmla="*/ 13 w 157"/>
                  <a:gd name="T17" fmla="*/ 589 h 670"/>
                  <a:gd name="T18" fmla="*/ 24 w 157"/>
                  <a:gd name="T19" fmla="*/ 629 h 670"/>
                  <a:gd name="T20" fmla="*/ 33 w 157"/>
                  <a:gd name="T21" fmla="*/ 654 h 670"/>
                  <a:gd name="T22" fmla="*/ 40 w 157"/>
                  <a:gd name="T23" fmla="*/ 663 h 670"/>
                  <a:gd name="T24" fmla="*/ 50 w 157"/>
                  <a:gd name="T25" fmla="*/ 668 h 670"/>
                  <a:gd name="T26" fmla="*/ 61 w 157"/>
                  <a:gd name="T27" fmla="*/ 670 h 670"/>
                  <a:gd name="T28" fmla="*/ 73 w 157"/>
                  <a:gd name="T29" fmla="*/ 667 h 670"/>
                  <a:gd name="T30" fmla="*/ 82 w 157"/>
                  <a:gd name="T31" fmla="*/ 661 h 670"/>
                  <a:gd name="T32" fmla="*/ 89 w 157"/>
                  <a:gd name="T33" fmla="*/ 652 h 670"/>
                  <a:gd name="T34" fmla="*/ 90 w 157"/>
                  <a:gd name="T35" fmla="*/ 641 h 670"/>
                  <a:gd name="T36" fmla="*/ 82 w 157"/>
                  <a:gd name="T37" fmla="*/ 616 h 670"/>
                  <a:gd name="T38" fmla="*/ 71 w 157"/>
                  <a:gd name="T39" fmla="*/ 578 h 670"/>
                  <a:gd name="T40" fmla="*/ 64 w 157"/>
                  <a:gd name="T41" fmla="*/ 540 h 670"/>
                  <a:gd name="T42" fmla="*/ 61 w 157"/>
                  <a:gd name="T43" fmla="*/ 502 h 670"/>
                  <a:gd name="T44" fmla="*/ 60 w 157"/>
                  <a:gd name="T45" fmla="*/ 464 h 670"/>
                  <a:gd name="T46" fmla="*/ 62 w 157"/>
                  <a:gd name="T47" fmla="*/ 426 h 670"/>
                  <a:gd name="T48" fmla="*/ 70 w 157"/>
                  <a:gd name="T49" fmla="*/ 369 h 670"/>
                  <a:gd name="T50" fmla="*/ 86 w 157"/>
                  <a:gd name="T51" fmla="*/ 294 h 670"/>
                  <a:gd name="T52" fmla="*/ 106 w 157"/>
                  <a:gd name="T53" fmla="*/ 218 h 670"/>
                  <a:gd name="T54" fmla="*/ 128 w 157"/>
                  <a:gd name="T55" fmla="*/ 143 h 670"/>
                  <a:gd name="T56" fmla="*/ 148 w 157"/>
                  <a:gd name="T57" fmla="*/ 68 h 670"/>
                  <a:gd name="T58" fmla="*/ 157 w 157"/>
                  <a:gd name="T59" fmla="*/ 26 h 670"/>
                  <a:gd name="T60" fmla="*/ 154 w 157"/>
                  <a:gd name="T61" fmla="*/ 15 h 670"/>
                  <a:gd name="T62" fmla="*/ 147 w 157"/>
                  <a:gd name="T63" fmla="*/ 7 h 670"/>
                  <a:gd name="T64" fmla="*/ 137 w 157"/>
                  <a:gd name="T65" fmla="*/ 1 h 670"/>
                  <a:gd name="T66" fmla="*/ 125 w 157"/>
                  <a:gd name="T67" fmla="*/ 0 h 670"/>
                  <a:gd name="T68" fmla="*/ 114 w 157"/>
                  <a:gd name="T69" fmla="*/ 3 h 670"/>
                  <a:gd name="T70" fmla="*/ 105 w 157"/>
                  <a:gd name="T71" fmla="*/ 10 h 670"/>
                  <a:gd name="T72" fmla="*/ 99 w 157"/>
                  <a:gd name="T73" fmla="*/ 20 h 67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7"/>
                  <a:gd name="T112" fmla="*/ 0 h 670"/>
                  <a:gd name="T113" fmla="*/ 157 w 157"/>
                  <a:gd name="T114" fmla="*/ 670 h 67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7" h="670">
                    <a:moveTo>
                      <a:pt x="98" y="25"/>
                    </a:moveTo>
                    <a:lnTo>
                      <a:pt x="78" y="102"/>
                    </a:lnTo>
                    <a:lnTo>
                      <a:pt x="56" y="180"/>
                    </a:lnTo>
                    <a:lnTo>
                      <a:pt x="44" y="218"/>
                    </a:lnTo>
                    <a:lnTo>
                      <a:pt x="33" y="257"/>
                    </a:lnTo>
                    <a:lnTo>
                      <a:pt x="24" y="296"/>
                    </a:lnTo>
                    <a:lnTo>
                      <a:pt x="15" y="335"/>
                    </a:lnTo>
                    <a:lnTo>
                      <a:pt x="9" y="374"/>
                    </a:lnTo>
                    <a:lnTo>
                      <a:pt x="3" y="414"/>
                    </a:lnTo>
                    <a:lnTo>
                      <a:pt x="2" y="432"/>
                    </a:lnTo>
                    <a:lnTo>
                      <a:pt x="1" y="452"/>
                    </a:lnTo>
                    <a:lnTo>
                      <a:pt x="0" y="472"/>
                    </a:lnTo>
                    <a:lnTo>
                      <a:pt x="0" y="492"/>
                    </a:lnTo>
                    <a:lnTo>
                      <a:pt x="1" y="511"/>
                    </a:lnTo>
                    <a:lnTo>
                      <a:pt x="3" y="531"/>
                    </a:lnTo>
                    <a:lnTo>
                      <a:pt x="5" y="551"/>
                    </a:lnTo>
                    <a:lnTo>
                      <a:pt x="9" y="571"/>
                    </a:lnTo>
                    <a:lnTo>
                      <a:pt x="13" y="589"/>
                    </a:lnTo>
                    <a:lnTo>
                      <a:pt x="18" y="609"/>
                    </a:lnTo>
                    <a:lnTo>
                      <a:pt x="24" y="629"/>
                    </a:lnTo>
                    <a:lnTo>
                      <a:pt x="31" y="648"/>
                    </a:lnTo>
                    <a:lnTo>
                      <a:pt x="33" y="654"/>
                    </a:lnTo>
                    <a:lnTo>
                      <a:pt x="37" y="659"/>
                    </a:lnTo>
                    <a:lnTo>
                      <a:pt x="40" y="663"/>
                    </a:lnTo>
                    <a:lnTo>
                      <a:pt x="45" y="666"/>
                    </a:lnTo>
                    <a:lnTo>
                      <a:pt x="50" y="668"/>
                    </a:lnTo>
                    <a:lnTo>
                      <a:pt x="56" y="669"/>
                    </a:lnTo>
                    <a:lnTo>
                      <a:pt x="61" y="670"/>
                    </a:lnTo>
                    <a:lnTo>
                      <a:pt x="68" y="669"/>
                    </a:lnTo>
                    <a:lnTo>
                      <a:pt x="73" y="667"/>
                    </a:lnTo>
                    <a:lnTo>
                      <a:pt x="78" y="665"/>
                    </a:lnTo>
                    <a:lnTo>
                      <a:pt x="82" y="661"/>
                    </a:lnTo>
                    <a:lnTo>
                      <a:pt x="86" y="657"/>
                    </a:lnTo>
                    <a:lnTo>
                      <a:pt x="89" y="652"/>
                    </a:lnTo>
                    <a:lnTo>
                      <a:pt x="90" y="646"/>
                    </a:lnTo>
                    <a:lnTo>
                      <a:pt x="90" y="641"/>
                    </a:lnTo>
                    <a:lnTo>
                      <a:pt x="89" y="635"/>
                    </a:lnTo>
                    <a:lnTo>
                      <a:pt x="82" y="616"/>
                    </a:lnTo>
                    <a:lnTo>
                      <a:pt x="77" y="596"/>
                    </a:lnTo>
                    <a:lnTo>
                      <a:pt x="71" y="578"/>
                    </a:lnTo>
                    <a:lnTo>
                      <a:pt x="68" y="559"/>
                    </a:lnTo>
                    <a:lnTo>
                      <a:pt x="64" y="540"/>
                    </a:lnTo>
                    <a:lnTo>
                      <a:pt x="62" y="521"/>
                    </a:lnTo>
                    <a:lnTo>
                      <a:pt x="61" y="502"/>
                    </a:lnTo>
                    <a:lnTo>
                      <a:pt x="60" y="483"/>
                    </a:lnTo>
                    <a:lnTo>
                      <a:pt x="60" y="464"/>
                    </a:lnTo>
                    <a:lnTo>
                      <a:pt x="61" y="445"/>
                    </a:lnTo>
                    <a:lnTo>
                      <a:pt x="62" y="426"/>
                    </a:lnTo>
                    <a:lnTo>
                      <a:pt x="64" y="407"/>
                    </a:lnTo>
                    <a:lnTo>
                      <a:pt x="70" y="369"/>
                    </a:lnTo>
                    <a:lnTo>
                      <a:pt x="77" y="331"/>
                    </a:lnTo>
                    <a:lnTo>
                      <a:pt x="86" y="294"/>
                    </a:lnTo>
                    <a:lnTo>
                      <a:pt x="96" y="257"/>
                    </a:lnTo>
                    <a:lnTo>
                      <a:pt x="106" y="218"/>
                    </a:lnTo>
                    <a:lnTo>
                      <a:pt x="117" y="181"/>
                    </a:lnTo>
                    <a:lnTo>
                      <a:pt x="128" y="143"/>
                    </a:lnTo>
                    <a:lnTo>
                      <a:pt x="138" y="106"/>
                    </a:lnTo>
                    <a:lnTo>
                      <a:pt x="148" y="68"/>
                    </a:lnTo>
                    <a:lnTo>
                      <a:pt x="157" y="31"/>
                    </a:lnTo>
                    <a:lnTo>
                      <a:pt x="157" y="26"/>
                    </a:lnTo>
                    <a:lnTo>
                      <a:pt x="156" y="21"/>
                    </a:lnTo>
                    <a:lnTo>
                      <a:pt x="154" y="15"/>
                    </a:lnTo>
                    <a:lnTo>
                      <a:pt x="151" y="10"/>
                    </a:lnTo>
                    <a:lnTo>
                      <a:pt x="147" y="7"/>
                    </a:lnTo>
                    <a:lnTo>
                      <a:pt x="142" y="4"/>
                    </a:lnTo>
                    <a:lnTo>
                      <a:pt x="137" y="1"/>
                    </a:lnTo>
                    <a:lnTo>
                      <a:pt x="131" y="0"/>
                    </a:lnTo>
                    <a:lnTo>
                      <a:pt x="125" y="0"/>
                    </a:lnTo>
                    <a:lnTo>
                      <a:pt x="119" y="1"/>
                    </a:lnTo>
                    <a:lnTo>
                      <a:pt x="114" y="3"/>
                    </a:lnTo>
                    <a:lnTo>
                      <a:pt x="109" y="6"/>
                    </a:lnTo>
                    <a:lnTo>
                      <a:pt x="105" y="10"/>
                    </a:lnTo>
                    <a:lnTo>
                      <a:pt x="101" y="14"/>
                    </a:lnTo>
                    <a:lnTo>
                      <a:pt x="99" y="20"/>
                    </a:lnTo>
                    <a:lnTo>
                      <a:pt x="98" y="25"/>
                    </a:lnTo>
                    <a:close/>
                  </a:path>
                </a:pathLst>
              </a:custGeom>
              <a:solidFill>
                <a:srgbClr val="FFFF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Freeform 121"/>
              <p:cNvSpPr>
                <a:spLocks/>
              </p:cNvSpPr>
              <p:nvPr/>
            </p:nvSpPr>
            <p:spPr bwMode="auto">
              <a:xfrm>
                <a:off x="2570" y="2586"/>
                <a:ext cx="19" cy="77"/>
              </a:xfrm>
              <a:custGeom>
                <a:avLst/>
                <a:gdLst>
                  <a:gd name="T0" fmla="*/ 1 w 168"/>
                  <a:gd name="T1" fmla="*/ 35 h 613"/>
                  <a:gd name="T2" fmla="*/ 25 w 168"/>
                  <a:gd name="T3" fmla="*/ 100 h 613"/>
                  <a:gd name="T4" fmla="*/ 49 w 168"/>
                  <a:gd name="T5" fmla="*/ 168 h 613"/>
                  <a:gd name="T6" fmla="*/ 59 w 168"/>
                  <a:gd name="T7" fmla="*/ 201 h 613"/>
                  <a:gd name="T8" fmla="*/ 69 w 168"/>
                  <a:gd name="T9" fmla="*/ 235 h 613"/>
                  <a:gd name="T10" fmla="*/ 78 w 168"/>
                  <a:gd name="T11" fmla="*/ 270 h 613"/>
                  <a:gd name="T12" fmla="*/ 85 w 168"/>
                  <a:gd name="T13" fmla="*/ 304 h 613"/>
                  <a:gd name="T14" fmla="*/ 92 w 168"/>
                  <a:gd name="T15" fmla="*/ 338 h 613"/>
                  <a:gd name="T16" fmla="*/ 98 w 168"/>
                  <a:gd name="T17" fmla="*/ 374 h 613"/>
                  <a:gd name="T18" fmla="*/ 102 w 168"/>
                  <a:gd name="T19" fmla="*/ 408 h 613"/>
                  <a:gd name="T20" fmla="*/ 105 w 168"/>
                  <a:gd name="T21" fmla="*/ 442 h 613"/>
                  <a:gd name="T22" fmla="*/ 107 w 168"/>
                  <a:gd name="T23" fmla="*/ 478 h 613"/>
                  <a:gd name="T24" fmla="*/ 108 w 168"/>
                  <a:gd name="T25" fmla="*/ 512 h 613"/>
                  <a:gd name="T26" fmla="*/ 105 w 168"/>
                  <a:gd name="T27" fmla="*/ 547 h 613"/>
                  <a:gd name="T28" fmla="*/ 103 w 168"/>
                  <a:gd name="T29" fmla="*/ 582 h 613"/>
                  <a:gd name="T30" fmla="*/ 103 w 168"/>
                  <a:gd name="T31" fmla="*/ 588 h 613"/>
                  <a:gd name="T32" fmla="*/ 104 w 168"/>
                  <a:gd name="T33" fmla="*/ 593 h 613"/>
                  <a:gd name="T34" fmla="*/ 107 w 168"/>
                  <a:gd name="T35" fmla="*/ 597 h 613"/>
                  <a:gd name="T36" fmla="*/ 109 w 168"/>
                  <a:gd name="T37" fmla="*/ 602 h 613"/>
                  <a:gd name="T38" fmla="*/ 113 w 168"/>
                  <a:gd name="T39" fmla="*/ 606 h 613"/>
                  <a:gd name="T40" fmla="*/ 118 w 168"/>
                  <a:gd name="T41" fmla="*/ 609 h 613"/>
                  <a:gd name="T42" fmla="*/ 123 w 168"/>
                  <a:gd name="T43" fmla="*/ 612 h 613"/>
                  <a:gd name="T44" fmla="*/ 129 w 168"/>
                  <a:gd name="T45" fmla="*/ 613 h 613"/>
                  <a:gd name="T46" fmla="*/ 136 w 168"/>
                  <a:gd name="T47" fmla="*/ 613 h 613"/>
                  <a:gd name="T48" fmla="*/ 141 w 168"/>
                  <a:gd name="T49" fmla="*/ 612 h 613"/>
                  <a:gd name="T50" fmla="*/ 147 w 168"/>
                  <a:gd name="T51" fmla="*/ 610 h 613"/>
                  <a:gd name="T52" fmla="*/ 151 w 168"/>
                  <a:gd name="T53" fmla="*/ 607 h 613"/>
                  <a:gd name="T54" fmla="*/ 156 w 168"/>
                  <a:gd name="T55" fmla="*/ 603 h 613"/>
                  <a:gd name="T56" fmla="*/ 159 w 168"/>
                  <a:gd name="T57" fmla="*/ 598 h 613"/>
                  <a:gd name="T58" fmla="*/ 161 w 168"/>
                  <a:gd name="T59" fmla="*/ 594 h 613"/>
                  <a:gd name="T60" fmla="*/ 162 w 168"/>
                  <a:gd name="T61" fmla="*/ 588 h 613"/>
                  <a:gd name="T62" fmla="*/ 166 w 168"/>
                  <a:gd name="T63" fmla="*/ 553 h 613"/>
                  <a:gd name="T64" fmla="*/ 168 w 168"/>
                  <a:gd name="T65" fmla="*/ 516 h 613"/>
                  <a:gd name="T66" fmla="*/ 168 w 168"/>
                  <a:gd name="T67" fmla="*/ 480 h 613"/>
                  <a:gd name="T68" fmla="*/ 166 w 168"/>
                  <a:gd name="T69" fmla="*/ 444 h 613"/>
                  <a:gd name="T70" fmla="*/ 162 w 168"/>
                  <a:gd name="T71" fmla="*/ 408 h 613"/>
                  <a:gd name="T72" fmla="*/ 158 w 168"/>
                  <a:gd name="T73" fmla="*/ 372 h 613"/>
                  <a:gd name="T74" fmla="*/ 152 w 168"/>
                  <a:gd name="T75" fmla="*/ 335 h 613"/>
                  <a:gd name="T76" fmla="*/ 146 w 168"/>
                  <a:gd name="T77" fmla="*/ 300 h 613"/>
                  <a:gd name="T78" fmla="*/ 138 w 168"/>
                  <a:gd name="T79" fmla="*/ 264 h 613"/>
                  <a:gd name="T80" fmla="*/ 129 w 168"/>
                  <a:gd name="T81" fmla="*/ 228 h 613"/>
                  <a:gd name="T82" fmla="*/ 119 w 168"/>
                  <a:gd name="T83" fmla="*/ 193 h 613"/>
                  <a:gd name="T84" fmla="*/ 108 w 168"/>
                  <a:gd name="T85" fmla="*/ 158 h 613"/>
                  <a:gd name="T86" fmla="*/ 84 w 168"/>
                  <a:gd name="T87" fmla="*/ 88 h 613"/>
                  <a:gd name="T88" fmla="*/ 59 w 168"/>
                  <a:gd name="T89" fmla="*/ 20 h 613"/>
                  <a:gd name="T90" fmla="*/ 56 w 168"/>
                  <a:gd name="T91" fmla="*/ 15 h 613"/>
                  <a:gd name="T92" fmla="*/ 53 w 168"/>
                  <a:gd name="T93" fmla="*/ 10 h 613"/>
                  <a:gd name="T94" fmla="*/ 49 w 168"/>
                  <a:gd name="T95" fmla="*/ 6 h 613"/>
                  <a:gd name="T96" fmla="*/ 44 w 168"/>
                  <a:gd name="T97" fmla="*/ 4 h 613"/>
                  <a:gd name="T98" fmla="*/ 39 w 168"/>
                  <a:gd name="T99" fmla="*/ 1 h 613"/>
                  <a:gd name="T100" fmla="*/ 33 w 168"/>
                  <a:gd name="T101" fmla="*/ 0 h 613"/>
                  <a:gd name="T102" fmla="*/ 27 w 168"/>
                  <a:gd name="T103" fmla="*/ 0 h 613"/>
                  <a:gd name="T104" fmla="*/ 22 w 168"/>
                  <a:gd name="T105" fmla="*/ 1 h 613"/>
                  <a:gd name="T106" fmla="*/ 16 w 168"/>
                  <a:gd name="T107" fmla="*/ 3 h 613"/>
                  <a:gd name="T108" fmla="*/ 11 w 168"/>
                  <a:gd name="T109" fmla="*/ 6 h 613"/>
                  <a:gd name="T110" fmla="*/ 7 w 168"/>
                  <a:gd name="T111" fmla="*/ 10 h 613"/>
                  <a:gd name="T112" fmla="*/ 4 w 168"/>
                  <a:gd name="T113" fmla="*/ 14 h 613"/>
                  <a:gd name="T114" fmla="*/ 2 w 168"/>
                  <a:gd name="T115" fmla="*/ 19 h 613"/>
                  <a:gd name="T116" fmla="*/ 0 w 168"/>
                  <a:gd name="T117" fmla="*/ 24 h 613"/>
                  <a:gd name="T118" fmla="*/ 0 w 168"/>
                  <a:gd name="T119" fmla="*/ 30 h 613"/>
                  <a:gd name="T120" fmla="*/ 1 w 168"/>
                  <a:gd name="T121" fmla="*/ 35 h 61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8"/>
                  <a:gd name="T184" fmla="*/ 0 h 613"/>
                  <a:gd name="T185" fmla="*/ 168 w 168"/>
                  <a:gd name="T186" fmla="*/ 613 h 61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8" h="613">
                    <a:moveTo>
                      <a:pt x="1" y="35"/>
                    </a:moveTo>
                    <a:lnTo>
                      <a:pt x="25" y="100"/>
                    </a:lnTo>
                    <a:lnTo>
                      <a:pt x="49" y="168"/>
                    </a:lnTo>
                    <a:lnTo>
                      <a:pt x="59" y="201"/>
                    </a:lnTo>
                    <a:lnTo>
                      <a:pt x="69" y="235"/>
                    </a:lnTo>
                    <a:lnTo>
                      <a:pt x="78" y="270"/>
                    </a:lnTo>
                    <a:lnTo>
                      <a:pt x="85" y="304"/>
                    </a:lnTo>
                    <a:lnTo>
                      <a:pt x="92" y="338"/>
                    </a:lnTo>
                    <a:lnTo>
                      <a:pt x="98" y="374"/>
                    </a:lnTo>
                    <a:lnTo>
                      <a:pt x="102" y="408"/>
                    </a:lnTo>
                    <a:lnTo>
                      <a:pt x="105" y="442"/>
                    </a:lnTo>
                    <a:lnTo>
                      <a:pt x="107" y="478"/>
                    </a:lnTo>
                    <a:lnTo>
                      <a:pt x="108" y="512"/>
                    </a:lnTo>
                    <a:lnTo>
                      <a:pt x="105" y="547"/>
                    </a:lnTo>
                    <a:lnTo>
                      <a:pt x="103" y="582"/>
                    </a:lnTo>
                    <a:lnTo>
                      <a:pt x="103" y="588"/>
                    </a:lnTo>
                    <a:lnTo>
                      <a:pt x="104" y="593"/>
                    </a:lnTo>
                    <a:lnTo>
                      <a:pt x="107" y="597"/>
                    </a:lnTo>
                    <a:lnTo>
                      <a:pt x="109" y="602"/>
                    </a:lnTo>
                    <a:lnTo>
                      <a:pt x="113" y="606"/>
                    </a:lnTo>
                    <a:lnTo>
                      <a:pt x="118" y="609"/>
                    </a:lnTo>
                    <a:lnTo>
                      <a:pt x="123" y="612"/>
                    </a:lnTo>
                    <a:lnTo>
                      <a:pt x="129" y="613"/>
                    </a:lnTo>
                    <a:lnTo>
                      <a:pt x="136" y="613"/>
                    </a:lnTo>
                    <a:lnTo>
                      <a:pt x="141" y="612"/>
                    </a:lnTo>
                    <a:lnTo>
                      <a:pt x="147" y="610"/>
                    </a:lnTo>
                    <a:lnTo>
                      <a:pt x="151" y="607"/>
                    </a:lnTo>
                    <a:lnTo>
                      <a:pt x="156" y="603"/>
                    </a:lnTo>
                    <a:lnTo>
                      <a:pt x="159" y="598"/>
                    </a:lnTo>
                    <a:lnTo>
                      <a:pt x="161" y="594"/>
                    </a:lnTo>
                    <a:lnTo>
                      <a:pt x="162" y="588"/>
                    </a:lnTo>
                    <a:lnTo>
                      <a:pt x="166" y="553"/>
                    </a:lnTo>
                    <a:lnTo>
                      <a:pt x="168" y="516"/>
                    </a:lnTo>
                    <a:lnTo>
                      <a:pt x="168" y="480"/>
                    </a:lnTo>
                    <a:lnTo>
                      <a:pt x="166" y="444"/>
                    </a:lnTo>
                    <a:lnTo>
                      <a:pt x="162" y="408"/>
                    </a:lnTo>
                    <a:lnTo>
                      <a:pt x="158" y="372"/>
                    </a:lnTo>
                    <a:lnTo>
                      <a:pt x="152" y="335"/>
                    </a:lnTo>
                    <a:lnTo>
                      <a:pt x="146" y="300"/>
                    </a:lnTo>
                    <a:lnTo>
                      <a:pt x="138" y="264"/>
                    </a:lnTo>
                    <a:lnTo>
                      <a:pt x="129" y="228"/>
                    </a:lnTo>
                    <a:lnTo>
                      <a:pt x="119" y="193"/>
                    </a:lnTo>
                    <a:lnTo>
                      <a:pt x="108" y="158"/>
                    </a:lnTo>
                    <a:lnTo>
                      <a:pt x="84" y="88"/>
                    </a:lnTo>
                    <a:lnTo>
                      <a:pt x="59" y="20"/>
                    </a:lnTo>
                    <a:lnTo>
                      <a:pt x="56" y="15"/>
                    </a:lnTo>
                    <a:lnTo>
                      <a:pt x="53" y="10"/>
                    </a:lnTo>
                    <a:lnTo>
                      <a:pt x="49" y="6"/>
                    </a:lnTo>
                    <a:lnTo>
                      <a:pt x="44" y="4"/>
                    </a:lnTo>
                    <a:lnTo>
                      <a:pt x="39" y="1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2" y="1"/>
                    </a:lnTo>
                    <a:lnTo>
                      <a:pt x="16" y="3"/>
                    </a:lnTo>
                    <a:lnTo>
                      <a:pt x="11" y="6"/>
                    </a:lnTo>
                    <a:lnTo>
                      <a:pt x="7" y="10"/>
                    </a:lnTo>
                    <a:lnTo>
                      <a:pt x="4" y="14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" y="35"/>
                    </a:lnTo>
                    <a:close/>
                  </a:path>
                </a:pathLst>
              </a:custGeom>
              <a:solidFill>
                <a:srgbClr val="FFFF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Freeform 122"/>
              <p:cNvSpPr>
                <a:spLocks/>
              </p:cNvSpPr>
              <p:nvPr/>
            </p:nvSpPr>
            <p:spPr bwMode="auto">
              <a:xfrm>
                <a:off x="2374" y="2412"/>
                <a:ext cx="23" cy="34"/>
              </a:xfrm>
              <a:custGeom>
                <a:avLst/>
                <a:gdLst>
                  <a:gd name="T0" fmla="*/ 30 w 203"/>
                  <a:gd name="T1" fmla="*/ 55 h 273"/>
                  <a:gd name="T2" fmla="*/ 31 w 203"/>
                  <a:gd name="T3" fmla="*/ 52 h 273"/>
                  <a:gd name="T4" fmla="*/ 36 w 203"/>
                  <a:gd name="T5" fmla="*/ 41 h 273"/>
                  <a:gd name="T6" fmla="*/ 47 w 203"/>
                  <a:gd name="T7" fmla="*/ 17 h 273"/>
                  <a:gd name="T8" fmla="*/ 55 w 203"/>
                  <a:gd name="T9" fmla="*/ 0 h 273"/>
                  <a:gd name="T10" fmla="*/ 51 w 203"/>
                  <a:gd name="T11" fmla="*/ 0 h 273"/>
                  <a:gd name="T12" fmla="*/ 45 w 203"/>
                  <a:gd name="T13" fmla="*/ 1 h 273"/>
                  <a:gd name="T14" fmla="*/ 37 w 203"/>
                  <a:gd name="T15" fmla="*/ 4 h 273"/>
                  <a:gd name="T16" fmla="*/ 31 w 203"/>
                  <a:gd name="T17" fmla="*/ 10 h 273"/>
                  <a:gd name="T18" fmla="*/ 28 w 203"/>
                  <a:gd name="T19" fmla="*/ 18 h 273"/>
                  <a:gd name="T20" fmla="*/ 26 w 203"/>
                  <a:gd name="T21" fmla="*/ 29 h 273"/>
                  <a:gd name="T22" fmla="*/ 27 w 203"/>
                  <a:gd name="T23" fmla="*/ 40 h 273"/>
                  <a:gd name="T24" fmla="*/ 33 w 203"/>
                  <a:gd name="T25" fmla="*/ 49 h 273"/>
                  <a:gd name="T26" fmla="*/ 40 w 203"/>
                  <a:gd name="T27" fmla="*/ 51 h 273"/>
                  <a:gd name="T28" fmla="*/ 43 w 203"/>
                  <a:gd name="T29" fmla="*/ 52 h 273"/>
                  <a:gd name="T30" fmla="*/ 45 w 203"/>
                  <a:gd name="T31" fmla="*/ 51 h 273"/>
                  <a:gd name="T32" fmla="*/ 48 w 203"/>
                  <a:gd name="T33" fmla="*/ 52 h 273"/>
                  <a:gd name="T34" fmla="*/ 66 w 203"/>
                  <a:gd name="T35" fmla="*/ 69 h 273"/>
                  <a:gd name="T36" fmla="*/ 95 w 203"/>
                  <a:gd name="T37" fmla="*/ 101 h 273"/>
                  <a:gd name="T38" fmla="*/ 118 w 203"/>
                  <a:gd name="T39" fmla="*/ 133 h 273"/>
                  <a:gd name="T40" fmla="*/ 131 w 203"/>
                  <a:gd name="T41" fmla="*/ 158 h 273"/>
                  <a:gd name="T42" fmla="*/ 139 w 203"/>
                  <a:gd name="T43" fmla="*/ 196 h 273"/>
                  <a:gd name="T44" fmla="*/ 143 w 203"/>
                  <a:gd name="T45" fmla="*/ 233 h 273"/>
                  <a:gd name="T46" fmla="*/ 147 w 203"/>
                  <a:gd name="T47" fmla="*/ 255 h 273"/>
                  <a:gd name="T48" fmla="*/ 154 w 203"/>
                  <a:gd name="T49" fmla="*/ 268 h 273"/>
                  <a:gd name="T50" fmla="*/ 165 w 203"/>
                  <a:gd name="T51" fmla="*/ 272 h 273"/>
                  <a:gd name="T52" fmla="*/ 177 w 203"/>
                  <a:gd name="T53" fmla="*/ 270 h 273"/>
                  <a:gd name="T54" fmla="*/ 188 w 203"/>
                  <a:gd name="T55" fmla="*/ 267 h 273"/>
                  <a:gd name="T56" fmla="*/ 198 w 203"/>
                  <a:gd name="T57" fmla="*/ 261 h 273"/>
                  <a:gd name="T58" fmla="*/ 202 w 203"/>
                  <a:gd name="T59" fmla="*/ 247 h 273"/>
                  <a:gd name="T60" fmla="*/ 198 w 203"/>
                  <a:gd name="T61" fmla="*/ 213 h 273"/>
                  <a:gd name="T62" fmla="*/ 188 w 203"/>
                  <a:gd name="T63" fmla="*/ 162 h 273"/>
                  <a:gd name="T64" fmla="*/ 173 w 203"/>
                  <a:gd name="T65" fmla="*/ 101 h 273"/>
                  <a:gd name="T66" fmla="*/ 137 w 203"/>
                  <a:gd name="T67" fmla="*/ 50 h 273"/>
                  <a:gd name="T68" fmla="*/ 104 w 203"/>
                  <a:gd name="T69" fmla="*/ 27 h 273"/>
                  <a:gd name="T70" fmla="*/ 86 w 203"/>
                  <a:gd name="T71" fmla="*/ 14 h 273"/>
                  <a:gd name="T72" fmla="*/ 74 w 203"/>
                  <a:gd name="T73" fmla="*/ 6 h 273"/>
                  <a:gd name="T74" fmla="*/ 67 w 203"/>
                  <a:gd name="T75" fmla="*/ 2 h 273"/>
                  <a:gd name="T76" fmla="*/ 66 w 203"/>
                  <a:gd name="T77" fmla="*/ 1 h 273"/>
                  <a:gd name="T78" fmla="*/ 65 w 203"/>
                  <a:gd name="T79" fmla="*/ 1 h 273"/>
                  <a:gd name="T80" fmla="*/ 61 w 203"/>
                  <a:gd name="T81" fmla="*/ 0 h 273"/>
                  <a:gd name="T82" fmla="*/ 58 w 203"/>
                  <a:gd name="T83" fmla="*/ 0 h 273"/>
                  <a:gd name="T84" fmla="*/ 55 w 203"/>
                  <a:gd name="T85" fmla="*/ 0 h 273"/>
                  <a:gd name="T86" fmla="*/ 49 w 203"/>
                  <a:gd name="T87" fmla="*/ 0 h 273"/>
                  <a:gd name="T88" fmla="*/ 37 w 203"/>
                  <a:gd name="T89" fmla="*/ 0 h 273"/>
                  <a:gd name="T90" fmla="*/ 28 w 203"/>
                  <a:gd name="T91" fmla="*/ 0 h 273"/>
                  <a:gd name="T92" fmla="*/ 28 w 203"/>
                  <a:gd name="T93" fmla="*/ 0 h 273"/>
                  <a:gd name="T94" fmla="*/ 29 w 203"/>
                  <a:gd name="T95" fmla="*/ 0 h 273"/>
                  <a:gd name="T96" fmla="*/ 29 w 203"/>
                  <a:gd name="T97" fmla="*/ 0 h 273"/>
                  <a:gd name="T98" fmla="*/ 27 w 203"/>
                  <a:gd name="T99" fmla="*/ 0 h 273"/>
                  <a:gd name="T100" fmla="*/ 20 w 203"/>
                  <a:gd name="T101" fmla="*/ 1 h 273"/>
                  <a:gd name="T102" fmla="*/ 10 w 203"/>
                  <a:gd name="T103" fmla="*/ 5 h 273"/>
                  <a:gd name="T104" fmla="*/ 0 w 203"/>
                  <a:gd name="T105" fmla="*/ 11 h 273"/>
                  <a:gd name="T106" fmla="*/ 0 w 203"/>
                  <a:gd name="T107" fmla="*/ 23 h 273"/>
                  <a:gd name="T108" fmla="*/ 1 w 203"/>
                  <a:gd name="T109" fmla="*/ 34 h 273"/>
                  <a:gd name="T110" fmla="*/ 5 w 203"/>
                  <a:gd name="T111" fmla="*/ 44 h 273"/>
                  <a:gd name="T112" fmla="*/ 12 w 203"/>
                  <a:gd name="T113" fmla="*/ 55 h 273"/>
                  <a:gd name="T114" fmla="*/ 22 w 203"/>
                  <a:gd name="T115" fmla="*/ 55 h 273"/>
                  <a:gd name="T116" fmla="*/ 28 w 203"/>
                  <a:gd name="T117" fmla="*/ 55 h 273"/>
                  <a:gd name="T118" fmla="*/ 30 w 203"/>
                  <a:gd name="T119" fmla="*/ 55 h 273"/>
                  <a:gd name="T120" fmla="*/ 30 w 203"/>
                  <a:gd name="T121" fmla="*/ 55 h 2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3"/>
                  <a:gd name="T184" fmla="*/ 0 h 273"/>
                  <a:gd name="T185" fmla="*/ 203 w 203"/>
                  <a:gd name="T186" fmla="*/ 273 h 27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3" h="273">
                    <a:moveTo>
                      <a:pt x="30" y="55"/>
                    </a:moveTo>
                    <a:lnTo>
                      <a:pt x="30" y="55"/>
                    </a:lnTo>
                    <a:lnTo>
                      <a:pt x="30" y="54"/>
                    </a:lnTo>
                    <a:lnTo>
                      <a:pt x="31" y="52"/>
                    </a:lnTo>
                    <a:lnTo>
                      <a:pt x="33" y="48"/>
                    </a:lnTo>
                    <a:lnTo>
                      <a:pt x="36" y="41"/>
                    </a:lnTo>
                    <a:lnTo>
                      <a:pt x="41" y="31"/>
                    </a:lnTo>
                    <a:lnTo>
                      <a:pt x="47" y="17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8" y="0"/>
                    </a:lnTo>
                    <a:lnTo>
                      <a:pt x="45" y="1"/>
                    </a:lnTo>
                    <a:lnTo>
                      <a:pt x="41" y="2"/>
                    </a:lnTo>
                    <a:lnTo>
                      <a:pt x="37" y="4"/>
                    </a:lnTo>
                    <a:lnTo>
                      <a:pt x="33" y="6"/>
                    </a:lnTo>
                    <a:lnTo>
                      <a:pt x="31" y="10"/>
                    </a:lnTo>
                    <a:lnTo>
                      <a:pt x="29" y="14"/>
                    </a:lnTo>
                    <a:lnTo>
                      <a:pt x="28" y="18"/>
                    </a:lnTo>
                    <a:lnTo>
                      <a:pt x="27" y="24"/>
                    </a:lnTo>
                    <a:lnTo>
                      <a:pt x="26" y="29"/>
                    </a:lnTo>
                    <a:lnTo>
                      <a:pt x="26" y="35"/>
                    </a:lnTo>
                    <a:lnTo>
                      <a:pt x="27" y="40"/>
                    </a:lnTo>
                    <a:lnTo>
                      <a:pt x="28" y="46"/>
                    </a:lnTo>
                    <a:lnTo>
                      <a:pt x="33" y="49"/>
                    </a:lnTo>
                    <a:lnTo>
                      <a:pt x="38" y="50"/>
                    </a:lnTo>
                    <a:lnTo>
                      <a:pt x="40" y="51"/>
                    </a:lnTo>
                    <a:lnTo>
                      <a:pt x="42" y="52"/>
                    </a:lnTo>
                    <a:lnTo>
                      <a:pt x="43" y="52"/>
                    </a:lnTo>
                    <a:lnTo>
                      <a:pt x="45" y="51"/>
                    </a:lnTo>
                    <a:lnTo>
                      <a:pt x="45" y="50"/>
                    </a:lnTo>
                    <a:lnTo>
                      <a:pt x="48" y="52"/>
                    </a:lnTo>
                    <a:lnTo>
                      <a:pt x="55" y="58"/>
                    </a:lnTo>
                    <a:lnTo>
                      <a:pt x="66" y="69"/>
                    </a:lnTo>
                    <a:lnTo>
                      <a:pt x="79" y="83"/>
                    </a:lnTo>
                    <a:lnTo>
                      <a:pt x="95" y="101"/>
                    </a:lnTo>
                    <a:lnTo>
                      <a:pt x="110" y="121"/>
                    </a:lnTo>
                    <a:lnTo>
                      <a:pt x="118" y="133"/>
                    </a:lnTo>
                    <a:lnTo>
                      <a:pt x="125" y="145"/>
                    </a:lnTo>
                    <a:lnTo>
                      <a:pt x="131" y="158"/>
                    </a:lnTo>
                    <a:lnTo>
                      <a:pt x="138" y="171"/>
                    </a:lnTo>
                    <a:lnTo>
                      <a:pt x="139" y="196"/>
                    </a:lnTo>
                    <a:lnTo>
                      <a:pt x="142" y="217"/>
                    </a:lnTo>
                    <a:lnTo>
                      <a:pt x="143" y="233"/>
                    </a:lnTo>
                    <a:lnTo>
                      <a:pt x="145" y="246"/>
                    </a:lnTo>
                    <a:lnTo>
                      <a:pt x="147" y="255"/>
                    </a:lnTo>
                    <a:lnTo>
                      <a:pt x="149" y="263"/>
                    </a:lnTo>
                    <a:lnTo>
                      <a:pt x="154" y="268"/>
                    </a:lnTo>
                    <a:lnTo>
                      <a:pt x="158" y="273"/>
                    </a:lnTo>
                    <a:lnTo>
                      <a:pt x="165" y="272"/>
                    </a:lnTo>
                    <a:lnTo>
                      <a:pt x="171" y="271"/>
                    </a:lnTo>
                    <a:lnTo>
                      <a:pt x="177" y="270"/>
                    </a:lnTo>
                    <a:lnTo>
                      <a:pt x="183" y="269"/>
                    </a:lnTo>
                    <a:lnTo>
                      <a:pt x="188" y="267"/>
                    </a:lnTo>
                    <a:lnTo>
                      <a:pt x="194" y="264"/>
                    </a:lnTo>
                    <a:lnTo>
                      <a:pt x="198" y="261"/>
                    </a:lnTo>
                    <a:lnTo>
                      <a:pt x="203" y="256"/>
                    </a:lnTo>
                    <a:lnTo>
                      <a:pt x="202" y="247"/>
                    </a:lnTo>
                    <a:lnTo>
                      <a:pt x="201" y="233"/>
                    </a:lnTo>
                    <a:lnTo>
                      <a:pt x="198" y="213"/>
                    </a:lnTo>
                    <a:lnTo>
                      <a:pt x="194" y="189"/>
                    </a:lnTo>
                    <a:lnTo>
                      <a:pt x="188" y="162"/>
                    </a:lnTo>
                    <a:lnTo>
                      <a:pt x="182" y="132"/>
                    </a:lnTo>
                    <a:lnTo>
                      <a:pt x="173" y="101"/>
                    </a:lnTo>
                    <a:lnTo>
                      <a:pt x="162" y="67"/>
                    </a:lnTo>
                    <a:lnTo>
                      <a:pt x="137" y="50"/>
                    </a:lnTo>
                    <a:lnTo>
                      <a:pt x="118" y="36"/>
                    </a:lnTo>
                    <a:lnTo>
                      <a:pt x="104" y="27"/>
                    </a:lnTo>
                    <a:lnTo>
                      <a:pt x="94" y="19"/>
                    </a:lnTo>
                    <a:lnTo>
                      <a:pt x="86" y="14"/>
                    </a:lnTo>
                    <a:lnTo>
                      <a:pt x="79" y="9"/>
                    </a:lnTo>
                    <a:lnTo>
                      <a:pt x="74" y="6"/>
                    </a:lnTo>
                    <a:lnTo>
                      <a:pt x="67" y="2"/>
                    </a:lnTo>
                    <a:lnTo>
                      <a:pt x="66" y="1"/>
                    </a:lnTo>
                    <a:lnTo>
                      <a:pt x="65" y="1"/>
                    </a:lnTo>
                    <a:lnTo>
                      <a:pt x="62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2" y="0"/>
                    </a:lnTo>
                    <a:lnTo>
                      <a:pt x="49" y="0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20" y="1"/>
                    </a:lnTo>
                    <a:lnTo>
                      <a:pt x="14" y="3"/>
                    </a:lnTo>
                    <a:lnTo>
                      <a:pt x="10" y="5"/>
                    </a:lnTo>
                    <a:lnTo>
                      <a:pt x="4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1" y="34"/>
                    </a:lnTo>
                    <a:lnTo>
                      <a:pt x="2" y="39"/>
                    </a:lnTo>
                    <a:lnTo>
                      <a:pt x="5" y="44"/>
                    </a:lnTo>
                    <a:lnTo>
                      <a:pt x="9" y="50"/>
                    </a:lnTo>
                    <a:lnTo>
                      <a:pt x="12" y="55"/>
                    </a:lnTo>
                    <a:lnTo>
                      <a:pt x="19" y="55"/>
                    </a:lnTo>
                    <a:lnTo>
                      <a:pt x="22" y="55"/>
                    </a:lnTo>
                    <a:lnTo>
                      <a:pt x="26" y="55"/>
                    </a:lnTo>
                    <a:lnTo>
                      <a:pt x="28" y="55"/>
                    </a:lnTo>
                    <a:lnTo>
                      <a:pt x="29" y="55"/>
                    </a:lnTo>
                    <a:lnTo>
                      <a:pt x="30" y="55"/>
                    </a:lnTo>
                    <a:close/>
                  </a:path>
                </a:pathLst>
              </a:custGeom>
              <a:solidFill>
                <a:srgbClr val="AA61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Freeform 123"/>
              <p:cNvSpPr>
                <a:spLocks/>
              </p:cNvSpPr>
              <p:nvPr/>
            </p:nvSpPr>
            <p:spPr bwMode="auto">
              <a:xfrm>
                <a:off x="2596" y="2371"/>
                <a:ext cx="20" cy="27"/>
              </a:xfrm>
              <a:custGeom>
                <a:avLst/>
                <a:gdLst>
                  <a:gd name="T0" fmla="*/ 97 w 176"/>
                  <a:gd name="T1" fmla="*/ 214 h 214"/>
                  <a:gd name="T2" fmla="*/ 113 w 176"/>
                  <a:gd name="T3" fmla="*/ 210 h 214"/>
                  <a:gd name="T4" fmla="*/ 129 w 176"/>
                  <a:gd name="T5" fmla="*/ 202 h 214"/>
                  <a:gd name="T6" fmla="*/ 144 w 176"/>
                  <a:gd name="T7" fmla="*/ 190 h 214"/>
                  <a:gd name="T8" fmla="*/ 156 w 176"/>
                  <a:gd name="T9" fmla="*/ 176 h 214"/>
                  <a:gd name="T10" fmla="*/ 165 w 176"/>
                  <a:gd name="T11" fmla="*/ 158 h 214"/>
                  <a:gd name="T12" fmla="*/ 171 w 176"/>
                  <a:gd name="T13" fmla="*/ 140 h 214"/>
                  <a:gd name="T14" fmla="*/ 176 w 176"/>
                  <a:gd name="T15" fmla="*/ 119 h 214"/>
                  <a:gd name="T16" fmla="*/ 176 w 176"/>
                  <a:gd name="T17" fmla="*/ 97 h 214"/>
                  <a:gd name="T18" fmla="*/ 171 w 176"/>
                  <a:gd name="T19" fmla="*/ 76 h 214"/>
                  <a:gd name="T20" fmla="*/ 165 w 176"/>
                  <a:gd name="T21" fmla="*/ 56 h 214"/>
                  <a:gd name="T22" fmla="*/ 156 w 176"/>
                  <a:gd name="T23" fmla="*/ 40 h 214"/>
                  <a:gd name="T24" fmla="*/ 144 w 176"/>
                  <a:gd name="T25" fmla="*/ 25 h 214"/>
                  <a:gd name="T26" fmla="*/ 129 w 176"/>
                  <a:gd name="T27" fmla="*/ 14 h 214"/>
                  <a:gd name="T28" fmla="*/ 113 w 176"/>
                  <a:gd name="T29" fmla="*/ 5 h 214"/>
                  <a:gd name="T30" fmla="*/ 97 w 176"/>
                  <a:gd name="T31" fmla="*/ 1 h 214"/>
                  <a:gd name="T32" fmla="*/ 79 w 176"/>
                  <a:gd name="T33" fmla="*/ 1 h 214"/>
                  <a:gd name="T34" fmla="*/ 61 w 176"/>
                  <a:gd name="T35" fmla="*/ 5 h 214"/>
                  <a:gd name="T36" fmla="*/ 45 w 176"/>
                  <a:gd name="T37" fmla="*/ 14 h 214"/>
                  <a:gd name="T38" fmla="*/ 31 w 176"/>
                  <a:gd name="T39" fmla="*/ 25 h 214"/>
                  <a:gd name="T40" fmla="*/ 20 w 176"/>
                  <a:gd name="T41" fmla="*/ 40 h 214"/>
                  <a:gd name="T42" fmla="*/ 10 w 176"/>
                  <a:gd name="T43" fmla="*/ 56 h 214"/>
                  <a:gd name="T44" fmla="*/ 3 w 176"/>
                  <a:gd name="T45" fmla="*/ 76 h 214"/>
                  <a:gd name="T46" fmla="*/ 0 w 176"/>
                  <a:gd name="T47" fmla="*/ 97 h 214"/>
                  <a:gd name="T48" fmla="*/ 0 w 176"/>
                  <a:gd name="T49" fmla="*/ 119 h 214"/>
                  <a:gd name="T50" fmla="*/ 3 w 176"/>
                  <a:gd name="T51" fmla="*/ 140 h 214"/>
                  <a:gd name="T52" fmla="*/ 10 w 176"/>
                  <a:gd name="T53" fmla="*/ 158 h 214"/>
                  <a:gd name="T54" fmla="*/ 20 w 176"/>
                  <a:gd name="T55" fmla="*/ 176 h 214"/>
                  <a:gd name="T56" fmla="*/ 31 w 176"/>
                  <a:gd name="T57" fmla="*/ 190 h 214"/>
                  <a:gd name="T58" fmla="*/ 45 w 176"/>
                  <a:gd name="T59" fmla="*/ 202 h 214"/>
                  <a:gd name="T60" fmla="*/ 61 w 176"/>
                  <a:gd name="T61" fmla="*/ 210 h 214"/>
                  <a:gd name="T62" fmla="*/ 79 w 176"/>
                  <a:gd name="T63" fmla="*/ 214 h 2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6"/>
                  <a:gd name="T97" fmla="*/ 0 h 214"/>
                  <a:gd name="T98" fmla="*/ 176 w 176"/>
                  <a:gd name="T99" fmla="*/ 214 h 21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6" h="214">
                    <a:moveTo>
                      <a:pt x="88" y="214"/>
                    </a:moveTo>
                    <a:lnTo>
                      <a:pt x="97" y="214"/>
                    </a:lnTo>
                    <a:lnTo>
                      <a:pt x="106" y="212"/>
                    </a:lnTo>
                    <a:lnTo>
                      <a:pt x="113" y="210"/>
                    </a:lnTo>
                    <a:lnTo>
                      <a:pt x="122" y="206"/>
                    </a:lnTo>
                    <a:lnTo>
                      <a:pt x="129" y="202"/>
                    </a:lnTo>
                    <a:lnTo>
                      <a:pt x="137" y="197"/>
                    </a:lnTo>
                    <a:lnTo>
                      <a:pt x="144" y="190"/>
                    </a:lnTo>
                    <a:lnTo>
                      <a:pt x="150" y="183"/>
                    </a:lnTo>
                    <a:lnTo>
                      <a:pt x="156" y="176"/>
                    </a:lnTo>
                    <a:lnTo>
                      <a:pt x="160" y="168"/>
                    </a:lnTo>
                    <a:lnTo>
                      <a:pt x="165" y="158"/>
                    </a:lnTo>
                    <a:lnTo>
                      <a:pt x="169" y="149"/>
                    </a:lnTo>
                    <a:lnTo>
                      <a:pt x="171" y="140"/>
                    </a:lnTo>
                    <a:lnTo>
                      <a:pt x="174" y="129"/>
                    </a:lnTo>
                    <a:lnTo>
                      <a:pt x="176" y="119"/>
                    </a:lnTo>
                    <a:lnTo>
                      <a:pt x="176" y="107"/>
                    </a:lnTo>
                    <a:lnTo>
                      <a:pt x="176" y="97"/>
                    </a:lnTo>
                    <a:lnTo>
                      <a:pt x="174" y="87"/>
                    </a:lnTo>
                    <a:lnTo>
                      <a:pt x="171" y="76"/>
                    </a:lnTo>
                    <a:lnTo>
                      <a:pt x="169" y="66"/>
                    </a:lnTo>
                    <a:lnTo>
                      <a:pt x="165" y="56"/>
                    </a:lnTo>
                    <a:lnTo>
                      <a:pt x="160" y="48"/>
                    </a:lnTo>
                    <a:lnTo>
                      <a:pt x="156" y="40"/>
                    </a:lnTo>
                    <a:lnTo>
                      <a:pt x="150" y="32"/>
                    </a:lnTo>
                    <a:lnTo>
                      <a:pt x="144" y="25"/>
                    </a:lnTo>
                    <a:lnTo>
                      <a:pt x="137" y="19"/>
                    </a:lnTo>
                    <a:lnTo>
                      <a:pt x="129" y="14"/>
                    </a:lnTo>
                    <a:lnTo>
                      <a:pt x="122" y="10"/>
                    </a:lnTo>
                    <a:lnTo>
                      <a:pt x="113" y="5"/>
                    </a:lnTo>
                    <a:lnTo>
                      <a:pt x="106" y="3"/>
                    </a:lnTo>
                    <a:lnTo>
                      <a:pt x="97" y="1"/>
                    </a:lnTo>
                    <a:lnTo>
                      <a:pt x="88" y="0"/>
                    </a:lnTo>
                    <a:lnTo>
                      <a:pt x="79" y="1"/>
                    </a:lnTo>
                    <a:lnTo>
                      <a:pt x="70" y="3"/>
                    </a:lnTo>
                    <a:lnTo>
                      <a:pt x="61" y="5"/>
                    </a:lnTo>
                    <a:lnTo>
                      <a:pt x="53" y="10"/>
                    </a:lnTo>
                    <a:lnTo>
                      <a:pt x="45" y="14"/>
                    </a:lnTo>
                    <a:lnTo>
                      <a:pt x="38" y="19"/>
                    </a:lnTo>
                    <a:lnTo>
                      <a:pt x="31" y="25"/>
                    </a:lnTo>
                    <a:lnTo>
                      <a:pt x="25" y="32"/>
                    </a:lnTo>
                    <a:lnTo>
                      <a:pt x="20" y="40"/>
                    </a:lnTo>
                    <a:lnTo>
                      <a:pt x="14" y="48"/>
                    </a:lnTo>
                    <a:lnTo>
                      <a:pt x="10" y="56"/>
                    </a:lnTo>
                    <a:lnTo>
                      <a:pt x="6" y="66"/>
                    </a:lnTo>
                    <a:lnTo>
                      <a:pt x="3" y="76"/>
                    </a:lnTo>
                    <a:lnTo>
                      <a:pt x="1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9"/>
                    </a:lnTo>
                    <a:lnTo>
                      <a:pt x="1" y="129"/>
                    </a:lnTo>
                    <a:lnTo>
                      <a:pt x="3" y="140"/>
                    </a:lnTo>
                    <a:lnTo>
                      <a:pt x="6" y="149"/>
                    </a:lnTo>
                    <a:lnTo>
                      <a:pt x="10" y="158"/>
                    </a:lnTo>
                    <a:lnTo>
                      <a:pt x="14" y="168"/>
                    </a:lnTo>
                    <a:lnTo>
                      <a:pt x="20" y="176"/>
                    </a:lnTo>
                    <a:lnTo>
                      <a:pt x="25" y="183"/>
                    </a:lnTo>
                    <a:lnTo>
                      <a:pt x="31" y="190"/>
                    </a:lnTo>
                    <a:lnTo>
                      <a:pt x="38" y="197"/>
                    </a:lnTo>
                    <a:lnTo>
                      <a:pt x="45" y="202"/>
                    </a:lnTo>
                    <a:lnTo>
                      <a:pt x="53" y="206"/>
                    </a:lnTo>
                    <a:lnTo>
                      <a:pt x="61" y="210"/>
                    </a:lnTo>
                    <a:lnTo>
                      <a:pt x="70" y="212"/>
                    </a:lnTo>
                    <a:lnTo>
                      <a:pt x="79" y="214"/>
                    </a:lnTo>
                    <a:lnTo>
                      <a:pt x="88" y="214"/>
                    </a:ln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Freeform 124"/>
              <p:cNvSpPr>
                <a:spLocks/>
              </p:cNvSpPr>
              <p:nvPr/>
            </p:nvSpPr>
            <p:spPr bwMode="auto">
              <a:xfrm>
                <a:off x="2475" y="2380"/>
                <a:ext cx="21" cy="29"/>
              </a:xfrm>
              <a:custGeom>
                <a:avLst/>
                <a:gdLst>
                  <a:gd name="T0" fmla="*/ 107 w 194"/>
                  <a:gd name="T1" fmla="*/ 234 h 234"/>
                  <a:gd name="T2" fmla="*/ 126 w 194"/>
                  <a:gd name="T3" fmla="*/ 229 h 234"/>
                  <a:gd name="T4" fmla="*/ 143 w 194"/>
                  <a:gd name="T5" fmla="*/ 220 h 234"/>
                  <a:gd name="T6" fmla="*/ 158 w 194"/>
                  <a:gd name="T7" fmla="*/ 208 h 234"/>
                  <a:gd name="T8" fmla="*/ 172 w 194"/>
                  <a:gd name="T9" fmla="*/ 191 h 234"/>
                  <a:gd name="T10" fmla="*/ 182 w 194"/>
                  <a:gd name="T11" fmla="*/ 173 h 234"/>
                  <a:gd name="T12" fmla="*/ 189 w 194"/>
                  <a:gd name="T13" fmla="*/ 152 h 234"/>
                  <a:gd name="T14" fmla="*/ 193 w 194"/>
                  <a:gd name="T15" fmla="*/ 129 h 234"/>
                  <a:gd name="T16" fmla="*/ 193 w 194"/>
                  <a:gd name="T17" fmla="*/ 105 h 234"/>
                  <a:gd name="T18" fmla="*/ 189 w 194"/>
                  <a:gd name="T19" fmla="*/ 82 h 234"/>
                  <a:gd name="T20" fmla="*/ 182 w 194"/>
                  <a:gd name="T21" fmla="*/ 61 h 234"/>
                  <a:gd name="T22" fmla="*/ 172 w 194"/>
                  <a:gd name="T23" fmla="*/ 43 h 234"/>
                  <a:gd name="T24" fmla="*/ 158 w 194"/>
                  <a:gd name="T25" fmla="*/ 27 h 234"/>
                  <a:gd name="T26" fmla="*/ 143 w 194"/>
                  <a:gd name="T27" fmla="*/ 15 h 234"/>
                  <a:gd name="T28" fmla="*/ 126 w 194"/>
                  <a:gd name="T29" fmla="*/ 5 h 234"/>
                  <a:gd name="T30" fmla="*/ 107 w 194"/>
                  <a:gd name="T31" fmla="*/ 1 h 234"/>
                  <a:gd name="T32" fmla="*/ 87 w 194"/>
                  <a:gd name="T33" fmla="*/ 1 h 234"/>
                  <a:gd name="T34" fmla="*/ 68 w 194"/>
                  <a:gd name="T35" fmla="*/ 5 h 234"/>
                  <a:gd name="T36" fmla="*/ 50 w 194"/>
                  <a:gd name="T37" fmla="*/ 15 h 234"/>
                  <a:gd name="T38" fmla="*/ 36 w 194"/>
                  <a:gd name="T39" fmla="*/ 27 h 234"/>
                  <a:gd name="T40" fmla="*/ 22 w 194"/>
                  <a:gd name="T41" fmla="*/ 43 h 234"/>
                  <a:gd name="T42" fmla="*/ 12 w 194"/>
                  <a:gd name="T43" fmla="*/ 61 h 234"/>
                  <a:gd name="T44" fmla="*/ 4 w 194"/>
                  <a:gd name="T45" fmla="*/ 82 h 234"/>
                  <a:gd name="T46" fmla="*/ 1 w 194"/>
                  <a:gd name="T47" fmla="*/ 105 h 234"/>
                  <a:gd name="T48" fmla="*/ 1 w 194"/>
                  <a:gd name="T49" fmla="*/ 129 h 234"/>
                  <a:gd name="T50" fmla="*/ 4 w 194"/>
                  <a:gd name="T51" fmla="*/ 152 h 234"/>
                  <a:gd name="T52" fmla="*/ 12 w 194"/>
                  <a:gd name="T53" fmla="*/ 173 h 234"/>
                  <a:gd name="T54" fmla="*/ 22 w 194"/>
                  <a:gd name="T55" fmla="*/ 191 h 234"/>
                  <a:gd name="T56" fmla="*/ 36 w 194"/>
                  <a:gd name="T57" fmla="*/ 208 h 234"/>
                  <a:gd name="T58" fmla="*/ 50 w 194"/>
                  <a:gd name="T59" fmla="*/ 220 h 234"/>
                  <a:gd name="T60" fmla="*/ 68 w 194"/>
                  <a:gd name="T61" fmla="*/ 229 h 234"/>
                  <a:gd name="T62" fmla="*/ 87 w 194"/>
                  <a:gd name="T63" fmla="*/ 234 h 2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4"/>
                  <a:gd name="T97" fmla="*/ 0 h 234"/>
                  <a:gd name="T98" fmla="*/ 194 w 194"/>
                  <a:gd name="T99" fmla="*/ 234 h 23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4" h="234">
                    <a:moveTo>
                      <a:pt x="97" y="234"/>
                    </a:moveTo>
                    <a:lnTo>
                      <a:pt x="107" y="234"/>
                    </a:lnTo>
                    <a:lnTo>
                      <a:pt x="116" y="232"/>
                    </a:lnTo>
                    <a:lnTo>
                      <a:pt x="126" y="229"/>
                    </a:lnTo>
                    <a:lnTo>
                      <a:pt x="135" y="226"/>
                    </a:lnTo>
                    <a:lnTo>
                      <a:pt x="143" y="220"/>
                    </a:lnTo>
                    <a:lnTo>
                      <a:pt x="150" y="214"/>
                    </a:lnTo>
                    <a:lnTo>
                      <a:pt x="158" y="208"/>
                    </a:lnTo>
                    <a:lnTo>
                      <a:pt x="165" y="200"/>
                    </a:lnTo>
                    <a:lnTo>
                      <a:pt x="172" y="191"/>
                    </a:lnTo>
                    <a:lnTo>
                      <a:pt x="177" y="183"/>
                    </a:lnTo>
                    <a:lnTo>
                      <a:pt x="182" y="173"/>
                    </a:lnTo>
                    <a:lnTo>
                      <a:pt x="186" y="163"/>
                    </a:lnTo>
                    <a:lnTo>
                      <a:pt x="189" y="152"/>
                    </a:lnTo>
                    <a:lnTo>
                      <a:pt x="192" y="140"/>
                    </a:lnTo>
                    <a:lnTo>
                      <a:pt x="193" y="129"/>
                    </a:lnTo>
                    <a:lnTo>
                      <a:pt x="194" y="117"/>
                    </a:lnTo>
                    <a:lnTo>
                      <a:pt x="193" y="105"/>
                    </a:lnTo>
                    <a:lnTo>
                      <a:pt x="192" y="94"/>
                    </a:lnTo>
                    <a:lnTo>
                      <a:pt x="189" y="82"/>
                    </a:lnTo>
                    <a:lnTo>
                      <a:pt x="186" y="72"/>
                    </a:lnTo>
                    <a:lnTo>
                      <a:pt x="182" y="61"/>
                    </a:lnTo>
                    <a:lnTo>
                      <a:pt x="177" y="52"/>
                    </a:lnTo>
                    <a:lnTo>
                      <a:pt x="172" y="43"/>
                    </a:lnTo>
                    <a:lnTo>
                      <a:pt x="165" y="34"/>
                    </a:lnTo>
                    <a:lnTo>
                      <a:pt x="158" y="27"/>
                    </a:lnTo>
                    <a:lnTo>
                      <a:pt x="150" y="20"/>
                    </a:lnTo>
                    <a:lnTo>
                      <a:pt x="143" y="15"/>
                    </a:lnTo>
                    <a:lnTo>
                      <a:pt x="135" y="9"/>
                    </a:lnTo>
                    <a:lnTo>
                      <a:pt x="126" y="5"/>
                    </a:lnTo>
                    <a:lnTo>
                      <a:pt x="116" y="2"/>
                    </a:lnTo>
                    <a:lnTo>
                      <a:pt x="107" y="1"/>
                    </a:lnTo>
                    <a:lnTo>
                      <a:pt x="97" y="0"/>
                    </a:lnTo>
                    <a:lnTo>
                      <a:pt x="87" y="1"/>
                    </a:lnTo>
                    <a:lnTo>
                      <a:pt x="77" y="2"/>
                    </a:lnTo>
                    <a:lnTo>
                      <a:pt x="68" y="5"/>
                    </a:lnTo>
                    <a:lnTo>
                      <a:pt x="59" y="9"/>
                    </a:lnTo>
                    <a:lnTo>
                      <a:pt x="50" y="15"/>
                    </a:lnTo>
                    <a:lnTo>
                      <a:pt x="42" y="20"/>
                    </a:lnTo>
                    <a:lnTo>
                      <a:pt x="36" y="27"/>
                    </a:lnTo>
                    <a:lnTo>
                      <a:pt x="29" y="34"/>
                    </a:lnTo>
                    <a:lnTo>
                      <a:pt x="22" y="43"/>
                    </a:lnTo>
                    <a:lnTo>
                      <a:pt x="17" y="52"/>
                    </a:lnTo>
                    <a:lnTo>
                      <a:pt x="12" y="61"/>
                    </a:lnTo>
                    <a:lnTo>
                      <a:pt x="8" y="72"/>
                    </a:lnTo>
                    <a:lnTo>
                      <a:pt x="4" y="82"/>
                    </a:lnTo>
                    <a:lnTo>
                      <a:pt x="2" y="94"/>
                    </a:lnTo>
                    <a:lnTo>
                      <a:pt x="1" y="105"/>
                    </a:lnTo>
                    <a:lnTo>
                      <a:pt x="0" y="117"/>
                    </a:lnTo>
                    <a:lnTo>
                      <a:pt x="1" y="129"/>
                    </a:lnTo>
                    <a:lnTo>
                      <a:pt x="2" y="140"/>
                    </a:lnTo>
                    <a:lnTo>
                      <a:pt x="4" y="152"/>
                    </a:lnTo>
                    <a:lnTo>
                      <a:pt x="8" y="163"/>
                    </a:lnTo>
                    <a:lnTo>
                      <a:pt x="12" y="173"/>
                    </a:lnTo>
                    <a:lnTo>
                      <a:pt x="17" y="183"/>
                    </a:lnTo>
                    <a:lnTo>
                      <a:pt x="22" y="191"/>
                    </a:lnTo>
                    <a:lnTo>
                      <a:pt x="29" y="200"/>
                    </a:lnTo>
                    <a:lnTo>
                      <a:pt x="36" y="208"/>
                    </a:lnTo>
                    <a:lnTo>
                      <a:pt x="42" y="214"/>
                    </a:lnTo>
                    <a:lnTo>
                      <a:pt x="50" y="220"/>
                    </a:lnTo>
                    <a:lnTo>
                      <a:pt x="59" y="226"/>
                    </a:lnTo>
                    <a:lnTo>
                      <a:pt x="68" y="229"/>
                    </a:lnTo>
                    <a:lnTo>
                      <a:pt x="77" y="232"/>
                    </a:lnTo>
                    <a:lnTo>
                      <a:pt x="87" y="234"/>
                    </a:lnTo>
                    <a:lnTo>
                      <a:pt x="97" y="234"/>
                    </a:ln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Freeform 125"/>
              <p:cNvSpPr>
                <a:spLocks/>
              </p:cNvSpPr>
              <p:nvPr/>
            </p:nvSpPr>
            <p:spPr bwMode="auto">
              <a:xfrm>
                <a:off x="3087" y="2155"/>
                <a:ext cx="291" cy="334"/>
              </a:xfrm>
              <a:custGeom>
                <a:avLst/>
                <a:gdLst>
                  <a:gd name="T0" fmla="*/ 2612 w 2626"/>
                  <a:gd name="T1" fmla="*/ 1056 h 2671"/>
                  <a:gd name="T2" fmla="*/ 2584 w 2626"/>
                  <a:gd name="T3" fmla="*/ 1387 h 2671"/>
                  <a:gd name="T4" fmla="*/ 2582 w 2626"/>
                  <a:gd name="T5" fmla="*/ 1615 h 2671"/>
                  <a:gd name="T6" fmla="*/ 2580 w 2626"/>
                  <a:gd name="T7" fmla="*/ 1846 h 2671"/>
                  <a:gd name="T8" fmla="*/ 2565 w 2626"/>
                  <a:gd name="T9" fmla="*/ 1963 h 2671"/>
                  <a:gd name="T10" fmla="*/ 2540 w 2626"/>
                  <a:gd name="T11" fmla="*/ 2056 h 2671"/>
                  <a:gd name="T12" fmla="*/ 2503 w 2626"/>
                  <a:gd name="T13" fmla="*/ 2145 h 2671"/>
                  <a:gd name="T14" fmla="*/ 2447 w 2626"/>
                  <a:gd name="T15" fmla="*/ 2231 h 2671"/>
                  <a:gd name="T16" fmla="*/ 2316 w 2626"/>
                  <a:gd name="T17" fmla="*/ 2372 h 2671"/>
                  <a:gd name="T18" fmla="*/ 2164 w 2626"/>
                  <a:gd name="T19" fmla="*/ 2500 h 2671"/>
                  <a:gd name="T20" fmla="*/ 2069 w 2626"/>
                  <a:gd name="T21" fmla="*/ 2561 h 2671"/>
                  <a:gd name="T22" fmla="*/ 1969 w 2626"/>
                  <a:gd name="T23" fmla="*/ 2611 h 2671"/>
                  <a:gd name="T24" fmla="*/ 1864 w 2626"/>
                  <a:gd name="T25" fmla="*/ 2647 h 2671"/>
                  <a:gd name="T26" fmla="*/ 1756 w 2626"/>
                  <a:gd name="T27" fmla="*/ 2668 h 2671"/>
                  <a:gd name="T28" fmla="*/ 1615 w 2626"/>
                  <a:gd name="T29" fmla="*/ 2668 h 2671"/>
                  <a:gd name="T30" fmla="*/ 1381 w 2626"/>
                  <a:gd name="T31" fmla="*/ 2641 h 2671"/>
                  <a:gd name="T32" fmla="*/ 1150 w 2626"/>
                  <a:gd name="T33" fmla="*/ 2585 h 2671"/>
                  <a:gd name="T34" fmla="*/ 1015 w 2626"/>
                  <a:gd name="T35" fmla="*/ 2534 h 2671"/>
                  <a:gd name="T36" fmla="*/ 917 w 2626"/>
                  <a:gd name="T37" fmla="*/ 2484 h 2671"/>
                  <a:gd name="T38" fmla="*/ 830 w 2626"/>
                  <a:gd name="T39" fmla="*/ 2425 h 2671"/>
                  <a:gd name="T40" fmla="*/ 702 w 2626"/>
                  <a:gd name="T41" fmla="*/ 2309 h 2671"/>
                  <a:gd name="T42" fmla="*/ 584 w 2626"/>
                  <a:gd name="T43" fmla="*/ 2184 h 2671"/>
                  <a:gd name="T44" fmla="*/ 471 w 2626"/>
                  <a:gd name="T45" fmla="*/ 2042 h 2671"/>
                  <a:gd name="T46" fmla="*/ 409 w 2626"/>
                  <a:gd name="T47" fmla="*/ 2035 h 2671"/>
                  <a:gd name="T48" fmla="*/ 307 w 2626"/>
                  <a:gd name="T49" fmla="*/ 2022 h 2671"/>
                  <a:gd name="T50" fmla="*/ 235 w 2626"/>
                  <a:gd name="T51" fmla="*/ 2000 h 2671"/>
                  <a:gd name="T52" fmla="*/ 176 w 2626"/>
                  <a:gd name="T53" fmla="*/ 1969 h 2671"/>
                  <a:gd name="T54" fmla="*/ 121 w 2626"/>
                  <a:gd name="T55" fmla="*/ 1925 h 2671"/>
                  <a:gd name="T56" fmla="*/ 71 w 2626"/>
                  <a:gd name="T57" fmla="*/ 1862 h 2671"/>
                  <a:gd name="T58" fmla="*/ 33 w 2626"/>
                  <a:gd name="T59" fmla="*/ 1791 h 2671"/>
                  <a:gd name="T60" fmla="*/ 10 w 2626"/>
                  <a:gd name="T61" fmla="*/ 1716 h 2671"/>
                  <a:gd name="T62" fmla="*/ 0 w 2626"/>
                  <a:gd name="T63" fmla="*/ 1642 h 2671"/>
                  <a:gd name="T64" fmla="*/ 5 w 2626"/>
                  <a:gd name="T65" fmla="*/ 1572 h 2671"/>
                  <a:gd name="T66" fmla="*/ 25 w 2626"/>
                  <a:gd name="T67" fmla="*/ 1511 h 2671"/>
                  <a:gd name="T68" fmla="*/ 61 w 2626"/>
                  <a:gd name="T69" fmla="*/ 1462 h 2671"/>
                  <a:gd name="T70" fmla="*/ 112 w 2626"/>
                  <a:gd name="T71" fmla="*/ 1428 h 2671"/>
                  <a:gd name="T72" fmla="*/ 214 w 2626"/>
                  <a:gd name="T73" fmla="*/ 1406 h 2671"/>
                  <a:gd name="T74" fmla="*/ 301 w 2626"/>
                  <a:gd name="T75" fmla="*/ 1411 h 2671"/>
                  <a:gd name="T76" fmla="*/ 355 w 2626"/>
                  <a:gd name="T77" fmla="*/ 1432 h 2671"/>
                  <a:gd name="T78" fmla="*/ 381 w 2626"/>
                  <a:gd name="T79" fmla="*/ 1437 h 2671"/>
                  <a:gd name="T80" fmla="*/ 395 w 2626"/>
                  <a:gd name="T81" fmla="*/ 1250 h 2671"/>
                  <a:gd name="T82" fmla="*/ 423 w 2626"/>
                  <a:gd name="T83" fmla="*/ 1070 h 2671"/>
                  <a:gd name="T84" fmla="*/ 472 w 2626"/>
                  <a:gd name="T85" fmla="*/ 864 h 2671"/>
                  <a:gd name="T86" fmla="*/ 547 w 2626"/>
                  <a:gd name="T87" fmla="*/ 652 h 2671"/>
                  <a:gd name="T88" fmla="*/ 655 w 2626"/>
                  <a:gd name="T89" fmla="*/ 456 h 2671"/>
                  <a:gd name="T90" fmla="*/ 802 w 2626"/>
                  <a:gd name="T91" fmla="*/ 295 h 2671"/>
                  <a:gd name="T92" fmla="*/ 994 w 2626"/>
                  <a:gd name="T93" fmla="*/ 188 h 2671"/>
                  <a:gd name="T94" fmla="*/ 1220 w 2626"/>
                  <a:gd name="T95" fmla="*/ 100 h 2671"/>
                  <a:gd name="T96" fmla="*/ 1468 w 2626"/>
                  <a:gd name="T97" fmla="*/ 32 h 2671"/>
                  <a:gd name="T98" fmla="*/ 1723 w 2626"/>
                  <a:gd name="T99" fmla="*/ 0 h 2671"/>
                  <a:gd name="T100" fmla="*/ 1972 w 2626"/>
                  <a:gd name="T101" fmla="*/ 23 h 2671"/>
                  <a:gd name="T102" fmla="*/ 2202 w 2626"/>
                  <a:gd name="T103" fmla="*/ 120 h 2671"/>
                  <a:gd name="T104" fmla="*/ 2399 w 2626"/>
                  <a:gd name="T105" fmla="*/ 311 h 2671"/>
                  <a:gd name="T106" fmla="*/ 2551 w 2626"/>
                  <a:gd name="T107" fmla="*/ 614 h 267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26"/>
                  <a:gd name="T163" fmla="*/ 0 h 2671"/>
                  <a:gd name="T164" fmla="*/ 2626 w 2626"/>
                  <a:gd name="T165" fmla="*/ 2671 h 267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26" h="2671">
                    <a:moveTo>
                      <a:pt x="2626" y="925"/>
                    </a:moveTo>
                    <a:lnTo>
                      <a:pt x="2625" y="941"/>
                    </a:lnTo>
                    <a:lnTo>
                      <a:pt x="2620" y="987"/>
                    </a:lnTo>
                    <a:lnTo>
                      <a:pt x="2612" y="1056"/>
                    </a:lnTo>
                    <a:lnTo>
                      <a:pt x="2603" y="1141"/>
                    </a:lnTo>
                    <a:lnTo>
                      <a:pt x="2595" y="1238"/>
                    </a:lnTo>
                    <a:lnTo>
                      <a:pt x="2587" y="1337"/>
                    </a:lnTo>
                    <a:lnTo>
                      <a:pt x="2584" y="1387"/>
                    </a:lnTo>
                    <a:lnTo>
                      <a:pt x="2582" y="1436"/>
                    </a:lnTo>
                    <a:lnTo>
                      <a:pt x="2581" y="1483"/>
                    </a:lnTo>
                    <a:lnTo>
                      <a:pt x="2580" y="1528"/>
                    </a:lnTo>
                    <a:lnTo>
                      <a:pt x="2582" y="1615"/>
                    </a:lnTo>
                    <a:lnTo>
                      <a:pt x="2583" y="1705"/>
                    </a:lnTo>
                    <a:lnTo>
                      <a:pt x="2583" y="1752"/>
                    </a:lnTo>
                    <a:lnTo>
                      <a:pt x="2582" y="1799"/>
                    </a:lnTo>
                    <a:lnTo>
                      <a:pt x="2580" y="1846"/>
                    </a:lnTo>
                    <a:lnTo>
                      <a:pt x="2575" y="1893"/>
                    </a:lnTo>
                    <a:lnTo>
                      <a:pt x="2573" y="1916"/>
                    </a:lnTo>
                    <a:lnTo>
                      <a:pt x="2568" y="1939"/>
                    </a:lnTo>
                    <a:lnTo>
                      <a:pt x="2565" y="1963"/>
                    </a:lnTo>
                    <a:lnTo>
                      <a:pt x="2559" y="1986"/>
                    </a:lnTo>
                    <a:lnTo>
                      <a:pt x="2554" y="2010"/>
                    </a:lnTo>
                    <a:lnTo>
                      <a:pt x="2548" y="2033"/>
                    </a:lnTo>
                    <a:lnTo>
                      <a:pt x="2540" y="2056"/>
                    </a:lnTo>
                    <a:lnTo>
                      <a:pt x="2533" y="2079"/>
                    </a:lnTo>
                    <a:lnTo>
                      <a:pt x="2524" y="2101"/>
                    </a:lnTo>
                    <a:lnTo>
                      <a:pt x="2514" y="2123"/>
                    </a:lnTo>
                    <a:lnTo>
                      <a:pt x="2503" y="2145"/>
                    </a:lnTo>
                    <a:lnTo>
                      <a:pt x="2490" y="2167"/>
                    </a:lnTo>
                    <a:lnTo>
                      <a:pt x="2477" y="2189"/>
                    </a:lnTo>
                    <a:lnTo>
                      <a:pt x="2462" y="2211"/>
                    </a:lnTo>
                    <a:lnTo>
                      <a:pt x="2447" y="2231"/>
                    </a:lnTo>
                    <a:lnTo>
                      <a:pt x="2430" y="2252"/>
                    </a:lnTo>
                    <a:lnTo>
                      <a:pt x="2394" y="2293"/>
                    </a:lnTo>
                    <a:lnTo>
                      <a:pt x="2357" y="2332"/>
                    </a:lnTo>
                    <a:lnTo>
                      <a:pt x="2316" y="2372"/>
                    </a:lnTo>
                    <a:lnTo>
                      <a:pt x="2275" y="2410"/>
                    </a:lnTo>
                    <a:lnTo>
                      <a:pt x="2232" y="2448"/>
                    </a:lnTo>
                    <a:lnTo>
                      <a:pt x="2187" y="2483"/>
                    </a:lnTo>
                    <a:lnTo>
                      <a:pt x="2164" y="2500"/>
                    </a:lnTo>
                    <a:lnTo>
                      <a:pt x="2140" y="2515"/>
                    </a:lnTo>
                    <a:lnTo>
                      <a:pt x="2117" y="2531"/>
                    </a:lnTo>
                    <a:lnTo>
                      <a:pt x="2093" y="2546"/>
                    </a:lnTo>
                    <a:lnTo>
                      <a:pt x="2069" y="2561"/>
                    </a:lnTo>
                    <a:lnTo>
                      <a:pt x="2044" y="2574"/>
                    </a:lnTo>
                    <a:lnTo>
                      <a:pt x="2020" y="2587"/>
                    </a:lnTo>
                    <a:lnTo>
                      <a:pt x="1994" y="2599"/>
                    </a:lnTo>
                    <a:lnTo>
                      <a:pt x="1969" y="2611"/>
                    </a:lnTo>
                    <a:lnTo>
                      <a:pt x="1943" y="2621"/>
                    </a:lnTo>
                    <a:lnTo>
                      <a:pt x="1917" y="2631"/>
                    </a:lnTo>
                    <a:lnTo>
                      <a:pt x="1890" y="2640"/>
                    </a:lnTo>
                    <a:lnTo>
                      <a:pt x="1864" y="2647"/>
                    </a:lnTo>
                    <a:lnTo>
                      <a:pt x="1837" y="2653"/>
                    </a:lnTo>
                    <a:lnTo>
                      <a:pt x="1810" y="2660"/>
                    </a:lnTo>
                    <a:lnTo>
                      <a:pt x="1782" y="2664"/>
                    </a:lnTo>
                    <a:lnTo>
                      <a:pt x="1756" y="2668"/>
                    </a:lnTo>
                    <a:lnTo>
                      <a:pt x="1728" y="2670"/>
                    </a:lnTo>
                    <a:lnTo>
                      <a:pt x="1700" y="2671"/>
                    </a:lnTo>
                    <a:lnTo>
                      <a:pt x="1672" y="2671"/>
                    </a:lnTo>
                    <a:lnTo>
                      <a:pt x="1615" y="2668"/>
                    </a:lnTo>
                    <a:lnTo>
                      <a:pt x="1557" y="2664"/>
                    </a:lnTo>
                    <a:lnTo>
                      <a:pt x="1499" y="2659"/>
                    </a:lnTo>
                    <a:lnTo>
                      <a:pt x="1440" y="2650"/>
                    </a:lnTo>
                    <a:lnTo>
                      <a:pt x="1381" y="2641"/>
                    </a:lnTo>
                    <a:lnTo>
                      <a:pt x="1322" y="2630"/>
                    </a:lnTo>
                    <a:lnTo>
                      <a:pt x="1264" y="2617"/>
                    </a:lnTo>
                    <a:lnTo>
                      <a:pt x="1206" y="2601"/>
                    </a:lnTo>
                    <a:lnTo>
                      <a:pt x="1150" y="2585"/>
                    </a:lnTo>
                    <a:lnTo>
                      <a:pt x="1094" y="2566"/>
                    </a:lnTo>
                    <a:lnTo>
                      <a:pt x="1068" y="2556"/>
                    </a:lnTo>
                    <a:lnTo>
                      <a:pt x="1041" y="2545"/>
                    </a:lnTo>
                    <a:lnTo>
                      <a:pt x="1015" y="2534"/>
                    </a:lnTo>
                    <a:lnTo>
                      <a:pt x="990" y="2522"/>
                    </a:lnTo>
                    <a:lnTo>
                      <a:pt x="965" y="2510"/>
                    </a:lnTo>
                    <a:lnTo>
                      <a:pt x="941" y="2497"/>
                    </a:lnTo>
                    <a:lnTo>
                      <a:pt x="917" y="2484"/>
                    </a:lnTo>
                    <a:lnTo>
                      <a:pt x="895" y="2469"/>
                    </a:lnTo>
                    <a:lnTo>
                      <a:pt x="873" y="2456"/>
                    </a:lnTo>
                    <a:lnTo>
                      <a:pt x="851" y="2440"/>
                    </a:lnTo>
                    <a:lnTo>
                      <a:pt x="830" y="2425"/>
                    </a:lnTo>
                    <a:lnTo>
                      <a:pt x="811" y="2409"/>
                    </a:lnTo>
                    <a:lnTo>
                      <a:pt x="773" y="2376"/>
                    </a:lnTo>
                    <a:lnTo>
                      <a:pt x="737" y="2343"/>
                    </a:lnTo>
                    <a:lnTo>
                      <a:pt x="702" y="2309"/>
                    </a:lnTo>
                    <a:lnTo>
                      <a:pt x="670" y="2276"/>
                    </a:lnTo>
                    <a:lnTo>
                      <a:pt x="640" y="2245"/>
                    </a:lnTo>
                    <a:lnTo>
                      <a:pt x="611" y="2214"/>
                    </a:lnTo>
                    <a:lnTo>
                      <a:pt x="584" y="2184"/>
                    </a:lnTo>
                    <a:lnTo>
                      <a:pt x="560" y="2155"/>
                    </a:lnTo>
                    <a:lnTo>
                      <a:pt x="520" y="2107"/>
                    </a:lnTo>
                    <a:lnTo>
                      <a:pt x="490" y="2067"/>
                    </a:lnTo>
                    <a:lnTo>
                      <a:pt x="471" y="2042"/>
                    </a:lnTo>
                    <a:lnTo>
                      <a:pt x="465" y="2034"/>
                    </a:lnTo>
                    <a:lnTo>
                      <a:pt x="455" y="2034"/>
                    </a:lnTo>
                    <a:lnTo>
                      <a:pt x="428" y="2035"/>
                    </a:lnTo>
                    <a:lnTo>
                      <a:pt x="409" y="2035"/>
                    </a:lnTo>
                    <a:lnTo>
                      <a:pt x="386" y="2034"/>
                    </a:lnTo>
                    <a:lnTo>
                      <a:pt x="362" y="2032"/>
                    </a:lnTo>
                    <a:lnTo>
                      <a:pt x="336" y="2028"/>
                    </a:lnTo>
                    <a:lnTo>
                      <a:pt x="307" y="2022"/>
                    </a:lnTo>
                    <a:lnTo>
                      <a:pt x="279" y="2015"/>
                    </a:lnTo>
                    <a:lnTo>
                      <a:pt x="264" y="2011"/>
                    </a:lnTo>
                    <a:lnTo>
                      <a:pt x="249" y="2006"/>
                    </a:lnTo>
                    <a:lnTo>
                      <a:pt x="235" y="2000"/>
                    </a:lnTo>
                    <a:lnTo>
                      <a:pt x="219" y="1993"/>
                    </a:lnTo>
                    <a:lnTo>
                      <a:pt x="205" y="1986"/>
                    </a:lnTo>
                    <a:lnTo>
                      <a:pt x="190" y="1978"/>
                    </a:lnTo>
                    <a:lnTo>
                      <a:pt x="176" y="1969"/>
                    </a:lnTo>
                    <a:lnTo>
                      <a:pt x="161" y="1959"/>
                    </a:lnTo>
                    <a:lnTo>
                      <a:pt x="148" y="1949"/>
                    </a:lnTo>
                    <a:lnTo>
                      <a:pt x="135" y="1937"/>
                    </a:lnTo>
                    <a:lnTo>
                      <a:pt x="121" y="1925"/>
                    </a:lnTo>
                    <a:lnTo>
                      <a:pt x="109" y="1911"/>
                    </a:lnTo>
                    <a:lnTo>
                      <a:pt x="96" y="1896"/>
                    </a:lnTo>
                    <a:lnTo>
                      <a:pt x="83" y="1879"/>
                    </a:lnTo>
                    <a:lnTo>
                      <a:pt x="71" y="1862"/>
                    </a:lnTo>
                    <a:lnTo>
                      <a:pt x="61" y="1845"/>
                    </a:lnTo>
                    <a:lnTo>
                      <a:pt x="51" y="1827"/>
                    </a:lnTo>
                    <a:lnTo>
                      <a:pt x="42" y="1809"/>
                    </a:lnTo>
                    <a:lnTo>
                      <a:pt x="33" y="1791"/>
                    </a:lnTo>
                    <a:lnTo>
                      <a:pt x="26" y="1772"/>
                    </a:lnTo>
                    <a:lnTo>
                      <a:pt x="20" y="1753"/>
                    </a:lnTo>
                    <a:lnTo>
                      <a:pt x="14" y="1735"/>
                    </a:lnTo>
                    <a:lnTo>
                      <a:pt x="10" y="1716"/>
                    </a:lnTo>
                    <a:lnTo>
                      <a:pt x="5" y="1697"/>
                    </a:lnTo>
                    <a:lnTo>
                      <a:pt x="3" y="1678"/>
                    </a:lnTo>
                    <a:lnTo>
                      <a:pt x="1" y="1661"/>
                    </a:lnTo>
                    <a:lnTo>
                      <a:pt x="0" y="1642"/>
                    </a:lnTo>
                    <a:lnTo>
                      <a:pt x="0" y="1624"/>
                    </a:lnTo>
                    <a:lnTo>
                      <a:pt x="1" y="1607"/>
                    </a:lnTo>
                    <a:lnTo>
                      <a:pt x="2" y="1589"/>
                    </a:lnTo>
                    <a:lnTo>
                      <a:pt x="5" y="1572"/>
                    </a:lnTo>
                    <a:lnTo>
                      <a:pt x="9" y="1557"/>
                    </a:lnTo>
                    <a:lnTo>
                      <a:pt x="13" y="1541"/>
                    </a:lnTo>
                    <a:lnTo>
                      <a:pt x="19" y="1526"/>
                    </a:lnTo>
                    <a:lnTo>
                      <a:pt x="25" y="1511"/>
                    </a:lnTo>
                    <a:lnTo>
                      <a:pt x="33" y="1497"/>
                    </a:lnTo>
                    <a:lnTo>
                      <a:pt x="41" y="1485"/>
                    </a:lnTo>
                    <a:lnTo>
                      <a:pt x="51" y="1473"/>
                    </a:lnTo>
                    <a:lnTo>
                      <a:pt x="61" y="1462"/>
                    </a:lnTo>
                    <a:lnTo>
                      <a:pt x="72" y="1452"/>
                    </a:lnTo>
                    <a:lnTo>
                      <a:pt x="84" y="1442"/>
                    </a:lnTo>
                    <a:lnTo>
                      <a:pt x="98" y="1435"/>
                    </a:lnTo>
                    <a:lnTo>
                      <a:pt x="112" y="1428"/>
                    </a:lnTo>
                    <a:lnTo>
                      <a:pt x="128" y="1423"/>
                    </a:lnTo>
                    <a:lnTo>
                      <a:pt x="158" y="1414"/>
                    </a:lnTo>
                    <a:lnTo>
                      <a:pt x="187" y="1409"/>
                    </a:lnTo>
                    <a:lnTo>
                      <a:pt x="214" y="1406"/>
                    </a:lnTo>
                    <a:lnTo>
                      <a:pt x="238" y="1405"/>
                    </a:lnTo>
                    <a:lnTo>
                      <a:pt x="261" y="1405"/>
                    </a:lnTo>
                    <a:lnTo>
                      <a:pt x="282" y="1408"/>
                    </a:lnTo>
                    <a:lnTo>
                      <a:pt x="301" y="1411"/>
                    </a:lnTo>
                    <a:lnTo>
                      <a:pt x="317" y="1416"/>
                    </a:lnTo>
                    <a:lnTo>
                      <a:pt x="332" y="1422"/>
                    </a:lnTo>
                    <a:lnTo>
                      <a:pt x="345" y="1427"/>
                    </a:lnTo>
                    <a:lnTo>
                      <a:pt x="355" y="1432"/>
                    </a:lnTo>
                    <a:lnTo>
                      <a:pt x="364" y="1437"/>
                    </a:lnTo>
                    <a:lnTo>
                      <a:pt x="376" y="1446"/>
                    </a:lnTo>
                    <a:lnTo>
                      <a:pt x="380" y="1449"/>
                    </a:lnTo>
                    <a:lnTo>
                      <a:pt x="381" y="1437"/>
                    </a:lnTo>
                    <a:lnTo>
                      <a:pt x="382" y="1405"/>
                    </a:lnTo>
                    <a:lnTo>
                      <a:pt x="385" y="1355"/>
                    </a:lnTo>
                    <a:lnTo>
                      <a:pt x="392" y="1289"/>
                    </a:lnTo>
                    <a:lnTo>
                      <a:pt x="395" y="1250"/>
                    </a:lnTo>
                    <a:lnTo>
                      <a:pt x="401" y="1209"/>
                    </a:lnTo>
                    <a:lnTo>
                      <a:pt x="408" y="1165"/>
                    </a:lnTo>
                    <a:lnTo>
                      <a:pt x="414" y="1119"/>
                    </a:lnTo>
                    <a:lnTo>
                      <a:pt x="423" y="1070"/>
                    </a:lnTo>
                    <a:lnTo>
                      <a:pt x="433" y="1020"/>
                    </a:lnTo>
                    <a:lnTo>
                      <a:pt x="444" y="969"/>
                    </a:lnTo>
                    <a:lnTo>
                      <a:pt x="458" y="917"/>
                    </a:lnTo>
                    <a:lnTo>
                      <a:pt x="472" y="864"/>
                    </a:lnTo>
                    <a:lnTo>
                      <a:pt x="488" y="811"/>
                    </a:lnTo>
                    <a:lnTo>
                      <a:pt x="506" y="758"/>
                    </a:lnTo>
                    <a:lnTo>
                      <a:pt x="526" y="705"/>
                    </a:lnTo>
                    <a:lnTo>
                      <a:pt x="547" y="652"/>
                    </a:lnTo>
                    <a:lnTo>
                      <a:pt x="572" y="601"/>
                    </a:lnTo>
                    <a:lnTo>
                      <a:pt x="597" y="552"/>
                    </a:lnTo>
                    <a:lnTo>
                      <a:pt x="625" y="503"/>
                    </a:lnTo>
                    <a:lnTo>
                      <a:pt x="655" y="456"/>
                    </a:lnTo>
                    <a:lnTo>
                      <a:pt x="689" y="411"/>
                    </a:lnTo>
                    <a:lnTo>
                      <a:pt x="724" y="370"/>
                    </a:lnTo>
                    <a:lnTo>
                      <a:pt x="762" y="330"/>
                    </a:lnTo>
                    <a:lnTo>
                      <a:pt x="802" y="295"/>
                    </a:lnTo>
                    <a:lnTo>
                      <a:pt x="846" y="263"/>
                    </a:lnTo>
                    <a:lnTo>
                      <a:pt x="893" y="233"/>
                    </a:lnTo>
                    <a:lnTo>
                      <a:pt x="942" y="210"/>
                    </a:lnTo>
                    <a:lnTo>
                      <a:pt x="994" y="188"/>
                    </a:lnTo>
                    <a:lnTo>
                      <a:pt x="1048" y="165"/>
                    </a:lnTo>
                    <a:lnTo>
                      <a:pt x="1104" y="143"/>
                    </a:lnTo>
                    <a:lnTo>
                      <a:pt x="1161" y="121"/>
                    </a:lnTo>
                    <a:lnTo>
                      <a:pt x="1220" y="100"/>
                    </a:lnTo>
                    <a:lnTo>
                      <a:pt x="1282" y="81"/>
                    </a:lnTo>
                    <a:lnTo>
                      <a:pt x="1343" y="63"/>
                    </a:lnTo>
                    <a:lnTo>
                      <a:pt x="1406" y="46"/>
                    </a:lnTo>
                    <a:lnTo>
                      <a:pt x="1468" y="32"/>
                    </a:lnTo>
                    <a:lnTo>
                      <a:pt x="1531" y="19"/>
                    </a:lnTo>
                    <a:lnTo>
                      <a:pt x="1595" y="10"/>
                    </a:lnTo>
                    <a:lnTo>
                      <a:pt x="1660" y="4"/>
                    </a:lnTo>
                    <a:lnTo>
                      <a:pt x="1723" y="0"/>
                    </a:lnTo>
                    <a:lnTo>
                      <a:pt x="1786" y="0"/>
                    </a:lnTo>
                    <a:lnTo>
                      <a:pt x="1849" y="4"/>
                    </a:lnTo>
                    <a:lnTo>
                      <a:pt x="1911" y="11"/>
                    </a:lnTo>
                    <a:lnTo>
                      <a:pt x="1972" y="23"/>
                    </a:lnTo>
                    <a:lnTo>
                      <a:pt x="2031" y="40"/>
                    </a:lnTo>
                    <a:lnTo>
                      <a:pt x="2090" y="61"/>
                    </a:lnTo>
                    <a:lnTo>
                      <a:pt x="2146" y="88"/>
                    </a:lnTo>
                    <a:lnTo>
                      <a:pt x="2202" y="120"/>
                    </a:lnTo>
                    <a:lnTo>
                      <a:pt x="2254" y="159"/>
                    </a:lnTo>
                    <a:lnTo>
                      <a:pt x="2305" y="203"/>
                    </a:lnTo>
                    <a:lnTo>
                      <a:pt x="2353" y="253"/>
                    </a:lnTo>
                    <a:lnTo>
                      <a:pt x="2399" y="311"/>
                    </a:lnTo>
                    <a:lnTo>
                      <a:pt x="2441" y="376"/>
                    </a:lnTo>
                    <a:lnTo>
                      <a:pt x="2481" y="448"/>
                    </a:lnTo>
                    <a:lnTo>
                      <a:pt x="2517" y="527"/>
                    </a:lnTo>
                    <a:lnTo>
                      <a:pt x="2551" y="614"/>
                    </a:lnTo>
                    <a:lnTo>
                      <a:pt x="2580" y="709"/>
                    </a:lnTo>
                    <a:lnTo>
                      <a:pt x="2605" y="812"/>
                    </a:lnTo>
                    <a:lnTo>
                      <a:pt x="2626" y="925"/>
                    </a:lnTo>
                    <a:close/>
                  </a:path>
                </a:pathLst>
              </a:custGeom>
              <a:solidFill>
                <a:srgbClr val="F7D1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Freeform 126"/>
              <p:cNvSpPr>
                <a:spLocks/>
              </p:cNvSpPr>
              <p:nvPr/>
            </p:nvSpPr>
            <p:spPr bwMode="auto">
              <a:xfrm>
                <a:off x="3074" y="2114"/>
                <a:ext cx="313" cy="245"/>
              </a:xfrm>
              <a:custGeom>
                <a:avLst/>
                <a:gdLst>
                  <a:gd name="T0" fmla="*/ 1877 w 2821"/>
                  <a:gd name="T1" fmla="*/ 650 h 1962"/>
                  <a:gd name="T2" fmla="*/ 1807 w 2821"/>
                  <a:gd name="T3" fmla="*/ 894 h 1962"/>
                  <a:gd name="T4" fmla="*/ 1661 w 2821"/>
                  <a:gd name="T5" fmla="*/ 1142 h 1962"/>
                  <a:gd name="T6" fmla="*/ 1527 w 2821"/>
                  <a:gd name="T7" fmla="*/ 1310 h 1962"/>
                  <a:gd name="T8" fmla="*/ 1520 w 2821"/>
                  <a:gd name="T9" fmla="*/ 1114 h 1962"/>
                  <a:gd name="T10" fmla="*/ 1478 w 2821"/>
                  <a:gd name="T11" fmla="*/ 879 h 1962"/>
                  <a:gd name="T12" fmla="*/ 1452 w 2821"/>
                  <a:gd name="T13" fmla="*/ 741 h 1962"/>
                  <a:gd name="T14" fmla="*/ 1432 w 2821"/>
                  <a:gd name="T15" fmla="*/ 897 h 1962"/>
                  <a:gd name="T16" fmla="*/ 1356 w 2821"/>
                  <a:gd name="T17" fmla="*/ 1083 h 1962"/>
                  <a:gd name="T18" fmla="*/ 1233 w 2821"/>
                  <a:gd name="T19" fmla="*/ 1231 h 1962"/>
                  <a:gd name="T20" fmla="*/ 1015 w 2821"/>
                  <a:gd name="T21" fmla="*/ 1423 h 1962"/>
                  <a:gd name="T22" fmla="*/ 951 w 2821"/>
                  <a:gd name="T23" fmla="*/ 1456 h 1962"/>
                  <a:gd name="T24" fmla="*/ 1002 w 2821"/>
                  <a:gd name="T25" fmla="*/ 1325 h 1962"/>
                  <a:gd name="T26" fmla="*/ 1031 w 2821"/>
                  <a:gd name="T27" fmla="*/ 1148 h 1962"/>
                  <a:gd name="T28" fmla="*/ 1022 w 2821"/>
                  <a:gd name="T29" fmla="*/ 1006 h 1962"/>
                  <a:gd name="T30" fmla="*/ 1003 w 2821"/>
                  <a:gd name="T31" fmla="*/ 1014 h 1962"/>
                  <a:gd name="T32" fmla="*/ 946 w 2821"/>
                  <a:gd name="T33" fmla="*/ 1166 h 1962"/>
                  <a:gd name="T34" fmla="*/ 779 w 2821"/>
                  <a:gd name="T35" fmla="*/ 1412 h 1962"/>
                  <a:gd name="T36" fmla="*/ 626 w 2821"/>
                  <a:gd name="T37" fmla="*/ 1615 h 1962"/>
                  <a:gd name="T38" fmla="*/ 599 w 2821"/>
                  <a:gd name="T39" fmla="*/ 1719 h 1962"/>
                  <a:gd name="T40" fmla="*/ 634 w 2821"/>
                  <a:gd name="T41" fmla="*/ 1846 h 1962"/>
                  <a:gd name="T42" fmla="*/ 689 w 2821"/>
                  <a:gd name="T43" fmla="*/ 1955 h 1962"/>
                  <a:gd name="T44" fmla="*/ 543 w 2821"/>
                  <a:gd name="T45" fmla="*/ 1807 h 1962"/>
                  <a:gd name="T46" fmla="*/ 439 w 2821"/>
                  <a:gd name="T47" fmla="*/ 1758 h 1962"/>
                  <a:gd name="T48" fmla="*/ 340 w 2821"/>
                  <a:gd name="T49" fmla="*/ 1742 h 1962"/>
                  <a:gd name="T50" fmla="*/ 237 w 2821"/>
                  <a:gd name="T51" fmla="*/ 1760 h 1962"/>
                  <a:gd name="T52" fmla="*/ 175 w 2821"/>
                  <a:gd name="T53" fmla="*/ 1790 h 1962"/>
                  <a:gd name="T54" fmla="*/ 89 w 2821"/>
                  <a:gd name="T55" fmla="*/ 1628 h 1962"/>
                  <a:gd name="T56" fmla="*/ 20 w 2821"/>
                  <a:gd name="T57" fmla="*/ 1414 h 1962"/>
                  <a:gd name="T58" fmla="*/ 3 w 2821"/>
                  <a:gd name="T59" fmla="*/ 1145 h 1962"/>
                  <a:gd name="T60" fmla="*/ 62 w 2821"/>
                  <a:gd name="T61" fmla="*/ 864 h 1962"/>
                  <a:gd name="T62" fmla="*/ 198 w 2821"/>
                  <a:gd name="T63" fmla="*/ 593 h 1962"/>
                  <a:gd name="T64" fmla="*/ 409 w 2821"/>
                  <a:gd name="T65" fmla="*/ 357 h 1962"/>
                  <a:gd name="T66" fmla="*/ 695 w 2821"/>
                  <a:gd name="T67" fmla="*/ 178 h 1962"/>
                  <a:gd name="T68" fmla="*/ 1011 w 2821"/>
                  <a:gd name="T69" fmla="*/ 75 h 1962"/>
                  <a:gd name="T70" fmla="*/ 1272 w 2821"/>
                  <a:gd name="T71" fmla="*/ 33 h 1962"/>
                  <a:gd name="T72" fmla="*/ 1471 w 2821"/>
                  <a:gd name="T73" fmla="*/ 33 h 1962"/>
                  <a:gd name="T74" fmla="*/ 1671 w 2821"/>
                  <a:gd name="T75" fmla="*/ 71 h 1962"/>
                  <a:gd name="T76" fmla="*/ 1839 w 2821"/>
                  <a:gd name="T77" fmla="*/ 25 h 1962"/>
                  <a:gd name="T78" fmla="*/ 1992 w 2821"/>
                  <a:gd name="T79" fmla="*/ 1 h 1962"/>
                  <a:gd name="T80" fmla="*/ 2137 w 2821"/>
                  <a:gd name="T81" fmla="*/ 9 h 1962"/>
                  <a:gd name="T82" fmla="*/ 2319 w 2821"/>
                  <a:gd name="T83" fmla="*/ 83 h 1962"/>
                  <a:gd name="T84" fmla="*/ 2507 w 2821"/>
                  <a:gd name="T85" fmla="*/ 208 h 1962"/>
                  <a:gd name="T86" fmla="*/ 2635 w 2821"/>
                  <a:gd name="T87" fmla="*/ 338 h 1962"/>
                  <a:gd name="T88" fmla="*/ 2731 w 2821"/>
                  <a:gd name="T89" fmla="*/ 501 h 1962"/>
                  <a:gd name="T90" fmla="*/ 2794 w 2821"/>
                  <a:gd name="T91" fmla="*/ 713 h 1962"/>
                  <a:gd name="T92" fmla="*/ 2820 w 2821"/>
                  <a:gd name="T93" fmla="*/ 983 h 1962"/>
                  <a:gd name="T94" fmla="*/ 2814 w 2821"/>
                  <a:gd name="T95" fmla="*/ 1241 h 1962"/>
                  <a:gd name="T96" fmla="*/ 2777 w 2821"/>
                  <a:gd name="T97" fmla="*/ 1471 h 1962"/>
                  <a:gd name="T98" fmla="*/ 2694 w 2821"/>
                  <a:gd name="T99" fmla="*/ 1706 h 1962"/>
                  <a:gd name="T100" fmla="*/ 2617 w 2821"/>
                  <a:gd name="T101" fmla="*/ 1069 h 1962"/>
                  <a:gd name="T102" fmla="*/ 2417 w 2821"/>
                  <a:gd name="T103" fmla="*/ 776 h 1962"/>
                  <a:gd name="T104" fmla="*/ 2351 w 2821"/>
                  <a:gd name="T105" fmla="*/ 622 h 1962"/>
                  <a:gd name="T106" fmla="*/ 2317 w 2821"/>
                  <a:gd name="T107" fmla="*/ 549 h 1962"/>
                  <a:gd name="T108" fmla="*/ 2273 w 2821"/>
                  <a:gd name="T109" fmla="*/ 648 h 1962"/>
                  <a:gd name="T110" fmla="*/ 2257 w 2821"/>
                  <a:gd name="T111" fmla="*/ 836 h 1962"/>
                  <a:gd name="T112" fmla="*/ 2295 w 2821"/>
                  <a:gd name="T113" fmla="*/ 1030 h 1962"/>
                  <a:gd name="T114" fmla="*/ 2351 w 2821"/>
                  <a:gd name="T115" fmla="*/ 1159 h 1962"/>
                  <a:gd name="T116" fmla="*/ 2191 w 2821"/>
                  <a:gd name="T117" fmla="*/ 999 h 1962"/>
                  <a:gd name="T118" fmla="*/ 2051 w 2821"/>
                  <a:gd name="T119" fmla="*/ 802 h 1962"/>
                  <a:gd name="T120" fmla="*/ 1937 w 2821"/>
                  <a:gd name="T121" fmla="*/ 550 h 19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1"/>
                  <a:gd name="T184" fmla="*/ 0 h 1962"/>
                  <a:gd name="T185" fmla="*/ 2821 w 2821"/>
                  <a:gd name="T186" fmla="*/ 1962 h 196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1" h="1962">
                    <a:moveTo>
                      <a:pt x="1902" y="444"/>
                    </a:moveTo>
                    <a:lnTo>
                      <a:pt x="1900" y="456"/>
                    </a:lnTo>
                    <a:lnTo>
                      <a:pt x="1898" y="492"/>
                    </a:lnTo>
                    <a:lnTo>
                      <a:pt x="1893" y="545"/>
                    </a:lnTo>
                    <a:lnTo>
                      <a:pt x="1884" y="612"/>
                    </a:lnTo>
                    <a:lnTo>
                      <a:pt x="1877" y="650"/>
                    </a:lnTo>
                    <a:lnTo>
                      <a:pt x="1869" y="689"/>
                    </a:lnTo>
                    <a:lnTo>
                      <a:pt x="1860" y="730"/>
                    </a:lnTo>
                    <a:lnTo>
                      <a:pt x="1850" y="771"/>
                    </a:lnTo>
                    <a:lnTo>
                      <a:pt x="1838" y="813"/>
                    </a:lnTo>
                    <a:lnTo>
                      <a:pt x="1824" y="853"/>
                    </a:lnTo>
                    <a:lnTo>
                      <a:pt x="1807" y="894"/>
                    </a:lnTo>
                    <a:lnTo>
                      <a:pt x="1789" y="932"/>
                    </a:lnTo>
                    <a:lnTo>
                      <a:pt x="1769" y="970"/>
                    </a:lnTo>
                    <a:lnTo>
                      <a:pt x="1748" y="1006"/>
                    </a:lnTo>
                    <a:lnTo>
                      <a:pt x="1727" y="1043"/>
                    </a:lnTo>
                    <a:lnTo>
                      <a:pt x="1704" y="1077"/>
                    </a:lnTo>
                    <a:lnTo>
                      <a:pt x="1661" y="1142"/>
                    </a:lnTo>
                    <a:lnTo>
                      <a:pt x="1620" y="1200"/>
                    </a:lnTo>
                    <a:lnTo>
                      <a:pt x="1583" y="1247"/>
                    </a:lnTo>
                    <a:lnTo>
                      <a:pt x="1554" y="1285"/>
                    </a:lnTo>
                    <a:lnTo>
                      <a:pt x="1534" y="1308"/>
                    </a:lnTo>
                    <a:lnTo>
                      <a:pt x="1527" y="1316"/>
                    </a:lnTo>
                    <a:lnTo>
                      <a:pt x="1527" y="1310"/>
                    </a:lnTo>
                    <a:lnTo>
                      <a:pt x="1528" y="1292"/>
                    </a:lnTo>
                    <a:lnTo>
                      <a:pt x="1528" y="1265"/>
                    </a:lnTo>
                    <a:lnTo>
                      <a:pt x="1528" y="1229"/>
                    </a:lnTo>
                    <a:lnTo>
                      <a:pt x="1527" y="1187"/>
                    </a:lnTo>
                    <a:lnTo>
                      <a:pt x="1523" y="1139"/>
                    </a:lnTo>
                    <a:lnTo>
                      <a:pt x="1520" y="1114"/>
                    </a:lnTo>
                    <a:lnTo>
                      <a:pt x="1517" y="1089"/>
                    </a:lnTo>
                    <a:lnTo>
                      <a:pt x="1512" y="1063"/>
                    </a:lnTo>
                    <a:lnTo>
                      <a:pt x="1508" y="1036"/>
                    </a:lnTo>
                    <a:lnTo>
                      <a:pt x="1498" y="983"/>
                    </a:lnTo>
                    <a:lnTo>
                      <a:pt x="1488" y="930"/>
                    </a:lnTo>
                    <a:lnTo>
                      <a:pt x="1478" y="879"/>
                    </a:lnTo>
                    <a:lnTo>
                      <a:pt x="1470" y="832"/>
                    </a:lnTo>
                    <a:lnTo>
                      <a:pt x="1462" y="791"/>
                    </a:lnTo>
                    <a:lnTo>
                      <a:pt x="1457" y="760"/>
                    </a:lnTo>
                    <a:lnTo>
                      <a:pt x="1453" y="739"/>
                    </a:lnTo>
                    <a:lnTo>
                      <a:pt x="1452" y="732"/>
                    </a:lnTo>
                    <a:lnTo>
                      <a:pt x="1452" y="741"/>
                    </a:lnTo>
                    <a:lnTo>
                      <a:pt x="1451" y="769"/>
                    </a:lnTo>
                    <a:lnTo>
                      <a:pt x="1450" y="789"/>
                    </a:lnTo>
                    <a:lnTo>
                      <a:pt x="1448" y="813"/>
                    </a:lnTo>
                    <a:lnTo>
                      <a:pt x="1444" y="838"/>
                    </a:lnTo>
                    <a:lnTo>
                      <a:pt x="1439" y="867"/>
                    </a:lnTo>
                    <a:lnTo>
                      <a:pt x="1432" y="897"/>
                    </a:lnTo>
                    <a:lnTo>
                      <a:pt x="1424" y="929"/>
                    </a:lnTo>
                    <a:lnTo>
                      <a:pt x="1413" y="963"/>
                    </a:lnTo>
                    <a:lnTo>
                      <a:pt x="1401" y="997"/>
                    </a:lnTo>
                    <a:lnTo>
                      <a:pt x="1385" y="1031"/>
                    </a:lnTo>
                    <a:lnTo>
                      <a:pt x="1366" y="1066"/>
                    </a:lnTo>
                    <a:lnTo>
                      <a:pt x="1356" y="1083"/>
                    </a:lnTo>
                    <a:lnTo>
                      <a:pt x="1345" y="1100"/>
                    </a:lnTo>
                    <a:lnTo>
                      <a:pt x="1334" y="1116"/>
                    </a:lnTo>
                    <a:lnTo>
                      <a:pt x="1321" y="1133"/>
                    </a:lnTo>
                    <a:lnTo>
                      <a:pt x="1294" y="1165"/>
                    </a:lnTo>
                    <a:lnTo>
                      <a:pt x="1264" y="1199"/>
                    </a:lnTo>
                    <a:lnTo>
                      <a:pt x="1233" y="1231"/>
                    </a:lnTo>
                    <a:lnTo>
                      <a:pt x="1200" y="1262"/>
                    </a:lnTo>
                    <a:lnTo>
                      <a:pt x="1168" y="1293"/>
                    </a:lnTo>
                    <a:lnTo>
                      <a:pt x="1135" y="1323"/>
                    </a:lnTo>
                    <a:lnTo>
                      <a:pt x="1103" y="1351"/>
                    </a:lnTo>
                    <a:lnTo>
                      <a:pt x="1072" y="1377"/>
                    </a:lnTo>
                    <a:lnTo>
                      <a:pt x="1015" y="1423"/>
                    </a:lnTo>
                    <a:lnTo>
                      <a:pt x="970" y="1460"/>
                    </a:lnTo>
                    <a:lnTo>
                      <a:pt x="939" y="1482"/>
                    </a:lnTo>
                    <a:lnTo>
                      <a:pt x="928" y="1491"/>
                    </a:lnTo>
                    <a:lnTo>
                      <a:pt x="931" y="1487"/>
                    </a:lnTo>
                    <a:lnTo>
                      <a:pt x="938" y="1476"/>
                    </a:lnTo>
                    <a:lnTo>
                      <a:pt x="951" y="1456"/>
                    </a:lnTo>
                    <a:lnTo>
                      <a:pt x="964" y="1429"/>
                    </a:lnTo>
                    <a:lnTo>
                      <a:pt x="972" y="1413"/>
                    </a:lnTo>
                    <a:lnTo>
                      <a:pt x="980" y="1394"/>
                    </a:lnTo>
                    <a:lnTo>
                      <a:pt x="987" y="1374"/>
                    </a:lnTo>
                    <a:lnTo>
                      <a:pt x="995" y="1350"/>
                    </a:lnTo>
                    <a:lnTo>
                      <a:pt x="1002" y="1325"/>
                    </a:lnTo>
                    <a:lnTo>
                      <a:pt x="1010" y="1298"/>
                    </a:lnTo>
                    <a:lnTo>
                      <a:pt x="1015" y="1269"/>
                    </a:lnTo>
                    <a:lnTo>
                      <a:pt x="1022" y="1238"/>
                    </a:lnTo>
                    <a:lnTo>
                      <a:pt x="1026" y="1206"/>
                    </a:lnTo>
                    <a:lnTo>
                      <a:pt x="1029" y="1176"/>
                    </a:lnTo>
                    <a:lnTo>
                      <a:pt x="1031" y="1148"/>
                    </a:lnTo>
                    <a:lnTo>
                      <a:pt x="1032" y="1122"/>
                    </a:lnTo>
                    <a:lnTo>
                      <a:pt x="1032" y="1098"/>
                    </a:lnTo>
                    <a:lnTo>
                      <a:pt x="1031" y="1076"/>
                    </a:lnTo>
                    <a:lnTo>
                      <a:pt x="1030" y="1055"/>
                    </a:lnTo>
                    <a:lnTo>
                      <a:pt x="1027" y="1036"/>
                    </a:lnTo>
                    <a:lnTo>
                      <a:pt x="1022" y="1006"/>
                    </a:lnTo>
                    <a:lnTo>
                      <a:pt x="1017" y="984"/>
                    </a:lnTo>
                    <a:lnTo>
                      <a:pt x="1014" y="972"/>
                    </a:lnTo>
                    <a:lnTo>
                      <a:pt x="1012" y="967"/>
                    </a:lnTo>
                    <a:lnTo>
                      <a:pt x="1011" y="975"/>
                    </a:lnTo>
                    <a:lnTo>
                      <a:pt x="1006" y="998"/>
                    </a:lnTo>
                    <a:lnTo>
                      <a:pt x="1003" y="1014"/>
                    </a:lnTo>
                    <a:lnTo>
                      <a:pt x="997" y="1033"/>
                    </a:lnTo>
                    <a:lnTo>
                      <a:pt x="991" y="1055"/>
                    </a:lnTo>
                    <a:lnTo>
                      <a:pt x="983" y="1079"/>
                    </a:lnTo>
                    <a:lnTo>
                      <a:pt x="973" y="1106"/>
                    </a:lnTo>
                    <a:lnTo>
                      <a:pt x="961" y="1135"/>
                    </a:lnTo>
                    <a:lnTo>
                      <a:pt x="946" y="1166"/>
                    </a:lnTo>
                    <a:lnTo>
                      <a:pt x="929" y="1199"/>
                    </a:lnTo>
                    <a:lnTo>
                      <a:pt x="909" y="1233"/>
                    </a:lnTo>
                    <a:lnTo>
                      <a:pt x="887" y="1268"/>
                    </a:lnTo>
                    <a:lnTo>
                      <a:pt x="862" y="1306"/>
                    </a:lnTo>
                    <a:lnTo>
                      <a:pt x="835" y="1342"/>
                    </a:lnTo>
                    <a:lnTo>
                      <a:pt x="779" y="1412"/>
                    </a:lnTo>
                    <a:lnTo>
                      <a:pt x="732" y="1470"/>
                    </a:lnTo>
                    <a:lnTo>
                      <a:pt x="693" y="1519"/>
                    </a:lnTo>
                    <a:lnTo>
                      <a:pt x="661" y="1560"/>
                    </a:lnTo>
                    <a:lnTo>
                      <a:pt x="647" y="1580"/>
                    </a:lnTo>
                    <a:lnTo>
                      <a:pt x="636" y="1598"/>
                    </a:lnTo>
                    <a:lnTo>
                      <a:pt x="626" y="1615"/>
                    </a:lnTo>
                    <a:lnTo>
                      <a:pt x="618" y="1632"/>
                    </a:lnTo>
                    <a:lnTo>
                      <a:pt x="612" y="1649"/>
                    </a:lnTo>
                    <a:lnTo>
                      <a:pt x="606" y="1665"/>
                    </a:lnTo>
                    <a:lnTo>
                      <a:pt x="603" y="1683"/>
                    </a:lnTo>
                    <a:lnTo>
                      <a:pt x="600" y="1701"/>
                    </a:lnTo>
                    <a:lnTo>
                      <a:pt x="599" y="1719"/>
                    </a:lnTo>
                    <a:lnTo>
                      <a:pt x="602" y="1739"/>
                    </a:lnTo>
                    <a:lnTo>
                      <a:pt x="605" y="1760"/>
                    </a:lnTo>
                    <a:lnTo>
                      <a:pt x="611" y="1782"/>
                    </a:lnTo>
                    <a:lnTo>
                      <a:pt x="617" y="1804"/>
                    </a:lnTo>
                    <a:lnTo>
                      <a:pt x="626" y="1825"/>
                    </a:lnTo>
                    <a:lnTo>
                      <a:pt x="634" y="1846"/>
                    </a:lnTo>
                    <a:lnTo>
                      <a:pt x="644" y="1867"/>
                    </a:lnTo>
                    <a:lnTo>
                      <a:pt x="662" y="1904"/>
                    </a:lnTo>
                    <a:lnTo>
                      <a:pt x="677" y="1935"/>
                    </a:lnTo>
                    <a:lnTo>
                      <a:pt x="690" y="1954"/>
                    </a:lnTo>
                    <a:lnTo>
                      <a:pt x="694" y="1962"/>
                    </a:lnTo>
                    <a:lnTo>
                      <a:pt x="689" y="1955"/>
                    </a:lnTo>
                    <a:lnTo>
                      <a:pt x="673" y="1938"/>
                    </a:lnTo>
                    <a:lnTo>
                      <a:pt x="651" y="1912"/>
                    </a:lnTo>
                    <a:lnTo>
                      <a:pt x="623" y="1882"/>
                    </a:lnTo>
                    <a:lnTo>
                      <a:pt x="592" y="1850"/>
                    </a:lnTo>
                    <a:lnTo>
                      <a:pt x="559" y="1820"/>
                    </a:lnTo>
                    <a:lnTo>
                      <a:pt x="543" y="1807"/>
                    </a:lnTo>
                    <a:lnTo>
                      <a:pt x="527" y="1795"/>
                    </a:lnTo>
                    <a:lnTo>
                      <a:pt x="511" y="1786"/>
                    </a:lnTo>
                    <a:lnTo>
                      <a:pt x="497" y="1779"/>
                    </a:lnTo>
                    <a:lnTo>
                      <a:pt x="477" y="1770"/>
                    </a:lnTo>
                    <a:lnTo>
                      <a:pt x="458" y="1764"/>
                    </a:lnTo>
                    <a:lnTo>
                      <a:pt x="439" y="1758"/>
                    </a:lnTo>
                    <a:lnTo>
                      <a:pt x="420" y="1754"/>
                    </a:lnTo>
                    <a:lnTo>
                      <a:pt x="403" y="1750"/>
                    </a:lnTo>
                    <a:lnTo>
                      <a:pt x="386" y="1746"/>
                    </a:lnTo>
                    <a:lnTo>
                      <a:pt x="370" y="1744"/>
                    </a:lnTo>
                    <a:lnTo>
                      <a:pt x="355" y="1743"/>
                    </a:lnTo>
                    <a:lnTo>
                      <a:pt x="340" y="1742"/>
                    </a:lnTo>
                    <a:lnTo>
                      <a:pt x="326" y="1742"/>
                    </a:lnTo>
                    <a:lnTo>
                      <a:pt x="313" y="1743"/>
                    </a:lnTo>
                    <a:lnTo>
                      <a:pt x="299" y="1744"/>
                    </a:lnTo>
                    <a:lnTo>
                      <a:pt x="276" y="1747"/>
                    </a:lnTo>
                    <a:lnTo>
                      <a:pt x="256" y="1753"/>
                    </a:lnTo>
                    <a:lnTo>
                      <a:pt x="237" y="1760"/>
                    </a:lnTo>
                    <a:lnTo>
                      <a:pt x="221" y="1766"/>
                    </a:lnTo>
                    <a:lnTo>
                      <a:pt x="208" y="1773"/>
                    </a:lnTo>
                    <a:lnTo>
                      <a:pt x="198" y="1781"/>
                    </a:lnTo>
                    <a:lnTo>
                      <a:pt x="184" y="1792"/>
                    </a:lnTo>
                    <a:lnTo>
                      <a:pt x="179" y="1796"/>
                    </a:lnTo>
                    <a:lnTo>
                      <a:pt x="175" y="1790"/>
                    </a:lnTo>
                    <a:lnTo>
                      <a:pt x="163" y="1772"/>
                    </a:lnTo>
                    <a:lnTo>
                      <a:pt x="147" y="1743"/>
                    </a:lnTo>
                    <a:lnTo>
                      <a:pt x="126" y="1705"/>
                    </a:lnTo>
                    <a:lnTo>
                      <a:pt x="113" y="1681"/>
                    </a:lnTo>
                    <a:lnTo>
                      <a:pt x="101" y="1656"/>
                    </a:lnTo>
                    <a:lnTo>
                      <a:pt x="89" y="1628"/>
                    </a:lnTo>
                    <a:lnTo>
                      <a:pt x="76" y="1598"/>
                    </a:lnTo>
                    <a:lnTo>
                      <a:pt x="64" y="1566"/>
                    </a:lnTo>
                    <a:lnTo>
                      <a:pt x="52" y="1530"/>
                    </a:lnTo>
                    <a:lnTo>
                      <a:pt x="40" y="1494"/>
                    </a:lnTo>
                    <a:lnTo>
                      <a:pt x="30" y="1455"/>
                    </a:lnTo>
                    <a:lnTo>
                      <a:pt x="20" y="1414"/>
                    </a:lnTo>
                    <a:lnTo>
                      <a:pt x="11" y="1371"/>
                    </a:lnTo>
                    <a:lnTo>
                      <a:pt x="5" y="1327"/>
                    </a:lnTo>
                    <a:lnTo>
                      <a:pt x="2" y="1283"/>
                    </a:lnTo>
                    <a:lnTo>
                      <a:pt x="0" y="1237"/>
                    </a:lnTo>
                    <a:lnTo>
                      <a:pt x="1" y="1191"/>
                    </a:lnTo>
                    <a:lnTo>
                      <a:pt x="3" y="1145"/>
                    </a:lnTo>
                    <a:lnTo>
                      <a:pt x="7" y="1099"/>
                    </a:lnTo>
                    <a:lnTo>
                      <a:pt x="14" y="1051"/>
                    </a:lnTo>
                    <a:lnTo>
                      <a:pt x="23" y="1004"/>
                    </a:lnTo>
                    <a:lnTo>
                      <a:pt x="34" y="957"/>
                    </a:lnTo>
                    <a:lnTo>
                      <a:pt x="47" y="911"/>
                    </a:lnTo>
                    <a:lnTo>
                      <a:pt x="62" y="864"/>
                    </a:lnTo>
                    <a:lnTo>
                      <a:pt x="80" y="817"/>
                    </a:lnTo>
                    <a:lnTo>
                      <a:pt x="99" y="770"/>
                    </a:lnTo>
                    <a:lnTo>
                      <a:pt x="121" y="726"/>
                    </a:lnTo>
                    <a:lnTo>
                      <a:pt x="144" y="680"/>
                    </a:lnTo>
                    <a:lnTo>
                      <a:pt x="170" y="636"/>
                    </a:lnTo>
                    <a:lnTo>
                      <a:pt x="198" y="593"/>
                    </a:lnTo>
                    <a:lnTo>
                      <a:pt x="227" y="550"/>
                    </a:lnTo>
                    <a:lnTo>
                      <a:pt x="259" y="508"/>
                    </a:lnTo>
                    <a:lnTo>
                      <a:pt x="294" y="469"/>
                    </a:lnTo>
                    <a:lnTo>
                      <a:pt x="330" y="429"/>
                    </a:lnTo>
                    <a:lnTo>
                      <a:pt x="367" y="392"/>
                    </a:lnTo>
                    <a:lnTo>
                      <a:pt x="409" y="357"/>
                    </a:lnTo>
                    <a:lnTo>
                      <a:pt x="451" y="322"/>
                    </a:lnTo>
                    <a:lnTo>
                      <a:pt x="496" y="289"/>
                    </a:lnTo>
                    <a:lnTo>
                      <a:pt x="543" y="259"/>
                    </a:lnTo>
                    <a:lnTo>
                      <a:pt x="590" y="230"/>
                    </a:lnTo>
                    <a:lnTo>
                      <a:pt x="642" y="203"/>
                    </a:lnTo>
                    <a:lnTo>
                      <a:pt x="695" y="178"/>
                    </a:lnTo>
                    <a:lnTo>
                      <a:pt x="750" y="155"/>
                    </a:lnTo>
                    <a:lnTo>
                      <a:pt x="806" y="135"/>
                    </a:lnTo>
                    <a:lnTo>
                      <a:pt x="859" y="118"/>
                    </a:lnTo>
                    <a:lnTo>
                      <a:pt x="912" y="101"/>
                    </a:lnTo>
                    <a:lnTo>
                      <a:pt x="962" y="87"/>
                    </a:lnTo>
                    <a:lnTo>
                      <a:pt x="1011" y="75"/>
                    </a:lnTo>
                    <a:lnTo>
                      <a:pt x="1059" y="63"/>
                    </a:lnTo>
                    <a:lnTo>
                      <a:pt x="1104" y="55"/>
                    </a:lnTo>
                    <a:lnTo>
                      <a:pt x="1149" y="48"/>
                    </a:lnTo>
                    <a:lnTo>
                      <a:pt x="1191" y="42"/>
                    </a:lnTo>
                    <a:lnTo>
                      <a:pt x="1233" y="36"/>
                    </a:lnTo>
                    <a:lnTo>
                      <a:pt x="1272" y="33"/>
                    </a:lnTo>
                    <a:lnTo>
                      <a:pt x="1310" y="31"/>
                    </a:lnTo>
                    <a:lnTo>
                      <a:pt x="1345" y="29"/>
                    </a:lnTo>
                    <a:lnTo>
                      <a:pt x="1380" y="29"/>
                    </a:lnTo>
                    <a:lnTo>
                      <a:pt x="1412" y="30"/>
                    </a:lnTo>
                    <a:lnTo>
                      <a:pt x="1442" y="31"/>
                    </a:lnTo>
                    <a:lnTo>
                      <a:pt x="1471" y="33"/>
                    </a:lnTo>
                    <a:lnTo>
                      <a:pt x="1499" y="35"/>
                    </a:lnTo>
                    <a:lnTo>
                      <a:pt x="1524" y="39"/>
                    </a:lnTo>
                    <a:lnTo>
                      <a:pt x="1548" y="42"/>
                    </a:lnTo>
                    <a:lnTo>
                      <a:pt x="1589" y="50"/>
                    </a:lnTo>
                    <a:lnTo>
                      <a:pt x="1624" y="57"/>
                    </a:lnTo>
                    <a:lnTo>
                      <a:pt x="1671" y="71"/>
                    </a:lnTo>
                    <a:lnTo>
                      <a:pt x="1686" y="77"/>
                    </a:lnTo>
                    <a:lnTo>
                      <a:pt x="1701" y="71"/>
                    </a:lnTo>
                    <a:lnTo>
                      <a:pt x="1741" y="55"/>
                    </a:lnTo>
                    <a:lnTo>
                      <a:pt x="1769" y="45"/>
                    </a:lnTo>
                    <a:lnTo>
                      <a:pt x="1801" y="35"/>
                    </a:lnTo>
                    <a:lnTo>
                      <a:pt x="1839" y="25"/>
                    </a:lnTo>
                    <a:lnTo>
                      <a:pt x="1879" y="16"/>
                    </a:lnTo>
                    <a:lnTo>
                      <a:pt x="1900" y="13"/>
                    </a:lnTo>
                    <a:lnTo>
                      <a:pt x="1923" y="8"/>
                    </a:lnTo>
                    <a:lnTo>
                      <a:pt x="1945" y="5"/>
                    </a:lnTo>
                    <a:lnTo>
                      <a:pt x="1968" y="3"/>
                    </a:lnTo>
                    <a:lnTo>
                      <a:pt x="1992" y="1"/>
                    </a:lnTo>
                    <a:lnTo>
                      <a:pt x="2015" y="0"/>
                    </a:lnTo>
                    <a:lnTo>
                      <a:pt x="2040" y="0"/>
                    </a:lnTo>
                    <a:lnTo>
                      <a:pt x="2064" y="1"/>
                    </a:lnTo>
                    <a:lnTo>
                      <a:pt x="2089" y="3"/>
                    </a:lnTo>
                    <a:lnTo>
                      <a:pt x="2113" y="6"/>
                    </a:lnTo>
                    <a:lnTo>
                      <a:pt x="2137" y="9"/>
                    </a:lnTo>
                    <a:lnTo>
                      <a:pt x="2161" y="16"/>
                    </a:lnTo>
                    <a:lnTo>
                      <a:pt x="2186" y="22"/>
                    </a:lnTo>
                    <a:lnTo>
                      <a:pt x="2210" y="30"/>
                    </a:lnTo>
                    <a:lnTo>
                      <a:pt x="2234" y="40"/>
                    </a:lnTo>
                    <a:lnTo>
                      <a:pt x="2257" y="51"/>
                    </a:lnTo>
                    <a:lnTo>
                      <a:pt x="2319" y="83"/>
                    </a:lnTo>
                    <a:lnTo>
                      <a:pt x="2377" y="118"/>
                    </a:lnTo>
                    <a:lnTo>
                      <a:pt x="2404" y="135"/>
                    </a:lnTo>
                    <a:lnTo>
                      <a:pt x="2431" y="152"/>
                    </a:lnTo>
                    <a:lnTo>
                      <a:pt x="2458" y="171"/>
                    </a:lnTo>
                    <a:lnTo>
                      <a:pt x="2482" y="189"/>
                    </a:lnTo>
                    <a:lnTo>
                      <a:pt x="2507" y="208"/>
                    </a:lnTo>
                    <a:lnTo>
                      <a:pt x="2530" y="228"/>
                    </a:lnTo>
                    <a:lnTo>
                      <a:pt x="2554" y="248"/>
                    </a:lnTo>
                    <a:lnTo>
                      <a:pt x="2575" y="269"/>
                    </a:lnTo>
                    <a:lnTo>
                      <a:pt x="2596" y="291"/>
                    </a:lnTo>
                    <a:lnTo>
                      <a:pt x="2616" y="314"/>
                    </a:lnTo>
                    <a:lnTo>
                      <a:pt x="2635" y="338"/>
                    </a:lnTo>
                    <a:lnTo>
                      <a:pt x="2654" y="362"/>
                    </a:lnTo>
                    <a:lnTo>
                      <a:pt x="2671" y="388"/>
                    </a:lnTo>
                    <a:lnTo>
                      <a:pt x="2688" y="415"/>
                    </a:lnTo>
                    <a:lnTo>
                      <a:pt x="2703" y="442"/>
                    </a:lnTo>
                    <a:lnTo>
                      <a:pt x="2718" y="471"/>
                    </a:lnTo>
                    <a:lnTo>
                      <a:pt x="2731" y="501"/>
                    </a:lnTo>
                    <a:lnTo>
                      <a:pt x="2743" y="533"/>
                    </a:lnTo>
                    <a:lnTo>
                      <a:pt x="2756" y="567"/>
                    </a:lnTo>
                    <a:lnTo>
                      <a:pt x="2767" y="601"/>
                    </a:lnTo>
                    <a:lnTo>
                      <a:pt x="2777" y="636"/>
                    </a:lnTo>
                    <a:lnTo>
                      <a:pt x="2786" y="674"/>
                    </a:lnTo>
                    <a:lnTo>
                      <a:pt x="2794" y="713"/>
                    </a:lnTo>
                    <a:lnTo>
                      <a:pt x="2800" y="754"/>
                    </a:lnTo>
                    <a:lnTo>
                      <a:pt x="2806" y="796"/>
                    </a:lnTo>
                    <a:lnTo>
                      <a:pt x="2811" y="841"/>
                    </a:lnTo>
                    <a:lnTo>
                      <a:pt x="2816" y="887"/>
                    </a:lnTo>
                    <a:lnTo>
                      <a:pt x="2819" y="936"/>
                    </a:lnTo>
                    <a:lnTo>
                      <a:pt x="2820" y="983"/>
                    </a:lnTo>
                    <a:lnTo>
                      <a:pt x="2821" y="1030"/>
                    </a:lnTo>
                    <a:lnTo>
                      <a:pt x="2821" y="1076"/>
                    </a:lnTo>
                    <a:lnTo>
                      <a:pt x="2821" y="1120"/>
                    </a:lnTo>
                    <a:lnTo>
                      <a:pt x="2819" y="1161"/>
                    </a:lnTo>
                    <a:lnTo>
                      <a:pt x="2817" y="1202"/>
                    </a:lnTo>
                    <a:lnTo>
                      <a:pt x="2814" y="1241"/>
                    </a:lnTo>
                    <a:lnTo>
                      <a:pt x="2810" y="1279"/>
                    </a:lnTo>
                    <a:lnTo>
                      <a:pt x="2806" y="1314"/>
                    </a:lnTo>
                    <a:lnTo>
                      <a:pt x="2800" y="1348"/>
                    </a:lnTo>
                    <a:lnTo>
                      <a:pt x="2796" y="1382"/>
                    </a:lnTo>
                    <a:lnTo>
                      <a:pt x="2789" y="1413"/>
                    </a:lnTo>
                    <a:lnTo>
                      <a:pt x="2777" y="1471"/>
                    </a:lnTo>
                    <a:lnTo>
                      <a:pt x="2763" y="1523"/>
                    </a:lnTo>
                    <a:lnTo>
                      <a:pt x="2750" y="1569"/>
                    </a:lnTo>
                    <a:lnTo>
                      <a:pt x="2737" y="1608"/>
                    </a:lnTo>
                    <a:lnTo>
                      <a:pt x="2723" y="1641"/>
                    </a:lnTo>
                    <a:lnTo>
                      <a:pt x="2712" y="1669"/>
                    </a:lnTo>
                    <a:lnTo>
                      <a:pt x="2694" y="1706"/>
                    </a:lnTo>
                    <a:lnTo>
                      <a:pt x="2688" y="1717"/>
                    </a:lnTo>
                    <a:lnTo>
                      <a:pt x="2697" y="1177"/>
                    </a:lnTo>
                    <a:lnTo>
                      <a:pt x="2691" y="1168"/>
                    </a:lnTo>
                    <a:lnTo>
                      <a:pt x="2674" y="1147"/>
                    </a:lnTo>
                    <a:lnTo>
                      <a:pt x="2650" y="1112"/>
                    </a:lnTo>
                    <a:lnTo>
                      <a:pt x="2617" y="1069"/>
                    </a:lnTo>
                    <a:lnTo>
                      <a:pt x="2579" y="1017"/>
                    </a:lnTo>
                    <a:lnTo>
                      <a:pt x="2539" y="960"/>
                    </a:lnTo>
                    <a:lnTo>
                      <a:pt x="2496" y="898"/>
                    </a:lnTo>
                    <a:lnTo>
                      <a:pt x="2453" y="836"/>
                    </a:lnTo>
                    <a:lnTo>
                      <a:pt x="2433" y="806"/>
                    </a:lnTo>
                    <a:lnTo>
                      <a:pt x="2417" y="776"/>
                    </a:lnTo>
                    <a:lnTo>
                      <a:pt x="2401" y="746"/>
                    </a:lnTo>
                    <a:lnTo>
                      <a:pt x="2388" y="718"/>
                    </a:lnTo>
                    <a:lnTo>
                      <a:pt x="2375" y="692"/>
                    </a:lnTo>
                    <a:lnTo>
                      <a:pt x="2365" y="666"/>
                    </a:lnTo>
                    <a:lnTo>
                      <a:pt x="2358" y="644"/>
                    </a:lnTo>
                    <a:lnTo>
                      <a:pt x="2351" y="622"/>
                    </a:lnTo>
                    <a:lnTo>
                      <a:pt x="2341" y="583"/>
                    </a:lnTo>
                    <a:lnTo>
                      <a:pt x="2335" y="555"/>
                    </a:lnTo>
                    <a:lnTo>
                      <a:pt x="2333" y="537"/>
                    </a:lnTo>
                    <a:lnTo>
                      <a:pt x="2332" y="530"/>
                    </a:lnTo>
                    <a:lnTo>
                      <a:pt x="2327" y="535"/>
                    </a:lnTo>
                    <a:lnTo>
                      <a:pt x="2317" y="549"/>
                    </a:lnTo>
                    <a:lnTo>
                      <a:pt x="2311" y="559"/>
                    </a:lnTo>
                    <a:lnTo>
                      <a:pt x="2303" y="572"/>
                    </a:lnTo>
                    <a:lnTo>
                      <a:pt x="2295" y="587"/>
                    </a:lnTo>
                    <a:lnTo>
                      <a:pt x="2287" y="605"/>
                    </a:lnTo>
                    <a:lnTo>
                      <a:pt x="2280" y="625"/>
                    </a:lnTo>
                    <a:lnTo>
                      <a:pt x="2273" y="648"/>
                    </a:lnTo>
                    <a:lnTo>
                      <a:pt x="2266" y="673"/>
                    </a:lnTo>
                    <a:lnTo>
                      <a:pt x="2261" y="700"/>
                    </a:lnTo>
                    <a:lnTo>
                      <a:pt x="2257" y="730"/>
                    </a:lnTo>
                    <a:lnTo>
                      <a:pt x="2255" y="763"/>
                    </a:lnTo>
                    <a:lnTo>
                      <a:pt x="2255" y="798"/>
                    </a:lnTo>
                    <a:lnTo>
                      <a:pt x="2257" y="836"/>
                    </a:lnTo>
                    <a:lnTo>
                      <a:pt x="2262" y="874"/>
                    </a:lnTo>
                    <a:lnTo>
                      <a:pt x="2266" y="911"/>
                    </a:lnTo>
                    <a:lnTo>
                      <a:pt x="2273" y="944"/>
                    </a:lnTo>
                    <a:lnTo>
                      <a:pt x="2280" y="975"/>
                    </a:lnTo>
                    <a:lnTo>
                      <a:pt x="2287" y="1004"/>
                    </a:lnTo>
                    <a:lnTo>
                      <a:pt x="2295" y="1030"/>
                    </a:lnTo>
                    <a:lnTo>
                      <a:pt x="2303" y="1054"/>
                    </a:lnTo>
                    <a:lnTo>
                      <a:pt x="2311" y="1076"/>
                    </a:lnTo>
                    <a:lnTo>
                      <a:pt x="2326" y="1112"/>
                    </a:lnTo>
                    <a:lnTo>
                      <a:pt x="2339" y="1138"/>
                    </a:lnTo>
                    <a:lnTo>
                      <a:pt x="2348" y="1154"/>
                    </a:lnTo>
                    <a:lnTo>
                      <a:pt x="2351" y="1159"/>
                    </a:lnTo>
                    <a:lnTo>
                      <a:pt x="2342" y="1152"/>
                    </a:lnTo>
                    <a:lnTo>
                      <a:pt x="2319" y="1130"/>
                    </a:lnTo>
                    <a:lnTo>
                      <a:pt x="2283" y="1097"/>
                    </a:lnTo>
                    <a:lnTo>
                      <a:pt x="2239" y="1052"/>
                    </a:lnTo>
                    <a:lnTo>
                      <a:pt x="2216" y="1027"/>
                    </a:lnTo>
                    <a:lnTo>
                      <a:pt x="2191" y="999"/>
                    </a:lnTo>
                    <a:lnTo>
                      <a:pt x="2166" y="970"/>
                    </a:lnTo>
                    <a:lnTo>
                      <a:pt x="2141" y="939"/>
                    </a:lnTo>
                    <a:lnTo>
                      <a:pt x="2117" y="905"/>
                    </a:lnTo>
                    <a:lnTo>
                      <a:pt x="2093" y="872"/>
                    </a:lnTo>
                    <a:lnTo>
                      <a:pt x="2071" y="837"/>
                    </a:lnTo>
                    <a:lnTo>
                      <a:pt x="2051" y="802"/>
                    </a:lnTo>
                    <a:lnTo>
                      <a:pt x="2032" y="765"/>
                    </a:lnTo>
                    <a:lnTo>
                      <a:pt x="2015" y="731"/>
                    </a:lnTo>
                    <a:lnTo>
                      <a:pt x="1999" y="697"/>
                    </a:lnTo>
                    <a:lnTo>
                      <a:pt x="1984" y="664"/>
                    </a:lnTo>
                    <a:lnTo>
                      <a:pt x="1958" y="604"/>
                    </a:lnTo>
                    <a:lnTo>
                      <a:pt x="1937" y="550"/>
                    </a:lnTo>
                    <a:lnTo>
                      <a:pt x="1922" y="506"/>
                    </a:lnTo>
                    <a:lnTo>
                      <a:pt x="1911" y="472"/>
                    </a:lnTo>
                    <a:lnTo>
                      <a:pt x="1904" y="451"/>
                    </a:lnTo>
                    <a:lnTo>
                      <a:pt x="1902" y="444"/>
                    </a:lnTo>
                    <a:close/>
                  </a:path>
                </a:pathLst>
              </a:custGeom>
              <a:solidFill>
                <a:srgbClr val="5312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Freeform 127"/>
              <p:cNvSpPr>
                <a:spLocks/>
              </p:cNvSpPr>
              <p:nvPr/>
            </p:nvSpPr>
            <p:spPr bwMode="auto">
              <a:xfrm>
                <a:off x="3187" y="2284"/>
                <a:ext cx="39" cy="26"/>
              </a:xfrm>
              <a:custGeom>
                <a:avLst/>
                <a:gdLst>
                  <a:gd name="T0" fmla="*/ 347 w 347"/>
                  <a:gd name="T1" fmla="*/ 31 h 206"/>
                  <a:gd name="T2" fmla="*/ 342 w 347"/>
                  <a:gd name="T3" fmla="*/ 28 h 206"/>
                  <a:gd name="T4" fmla="*/ 329 w 347"/>
                  <a:gd name="T5" fmla="*/ 21 h 206"/>
                  <a:gd name="T6" fmla="*/ 319 w 347"/>
                  <a:gd name="T7" fmla="*/ 17 h 206"/>
                  <a:gd name="T8" fmla="*/ 306 w 347"/>
                  <a:gd name="T9" fmla="*/ 12 h 206"/>
                  <a:gd name="T10" fmla="*/ 293 w 347"/>
                  <a:gd name="T11" fmla="*/ 8 h 206"/>
                  <a:gd name="T12" fmla="*/ 279 w 347"/>
                  <a:gd name="T13" fmla="*/ 5 h 206"/>
                  <a:gd name="T14" fmla="*/ 262 w 347"/>
                  <a:gd name="T15" fmla="*/ 2 h 206"/>
                  <a:gd name="T16" fmla="*/ 245 w 347"/>
                  <a:gd name="T17" fmla="*/ 0 h 206"/>
                  <a:gd name="T18" fmla="*/ 226 w 347"/>
                  <a:gd name="T19" fmla="*/ 0 h 206"/>
                  <a:gd name="T20" fmla="*/ 206 w 347"/>
                  <a:gd name="T21" fmla="*/ 1 h 206"/>
                  <a:gd name="T22" fmla="*/ 186 w 347"/>
                  <a:gd name="T23" fmla="*/ 5 h 206"/>
                  <a:gd name="T24" fmla="*/ 165 w 347"/>
                  <a:gd name="T25" fmla="*/ 10 h 206"/>
                  <a:gd name="T26" fmla="*/ 155 w 347"/>
                  <a:gd name="T27" fmla="*/ 14 h 206"/>
                  <a:gd name="T28" fmla="*/ 144 w 347"/>
                  <a:gd name="T29" fmla="*/ 20 h 206"/>
                  <a:gd name="T30" fmla="*/ 134 w 347"/>
                  <a:gd name="T31" fmla="*/ 25 h 206"/>
                  <a:gd name="T32" fmla="*/ 122 w 347"/>
                  <a:gd name="T33" fmla="*/ 31 h 206"/>
                  <a:gd name="T34" fmla="*/ 98 w 347"/>
                  <a:gd name="T35" fmla="*/ 47 h 206"/>
                  <a:gd name="T36" fmla="*/ 77 w 347"/>
                  <a:gd name="T37" fmla="*/ 62 h 206"/>
                  <a:gd name="T38" fmla="*/ 59 w 347"/>
                  <a:gd name="T39" fmla="*/ 78 h 206"/>
                  <a:gd name="T40" fmla="*/ 44 w 347"/>
                  <a:gd name="T41" fmla="*/ 93 h 206"/>
                  <a:gd name="T42" fmla="*/ 32 w 347"/>
                  <a:gd name="T43" fmla="*/ 108 h 206"/>
                  <a:gd name="T44" fmla="*/ 22 w 347"/>
                  <a:gd name="T45" fmla="*/ 123 h 206"/>
                  <a:gd name="T46" fmla="*/ 14 w 347"/>
                  <a:gd name="T47" fmla="*/ 137 h 206"/>
                  <a:gd name="T48" fmla="*/ 9 w 347"/>
                  <a:gd name="T49" fmla="*/ 150 h 206"/>
                  <a:gd name="T50" fmla="*/ 4 w 347"/>
                  <a:gd name="T51" fmla="*/ 161 h 206"/>
                  <a:gd name="T52" fmla="*/ 2 w 347"/>
                  <a:gd name="T53" fmla="*/ 172 h 206"/>
                  <a:gd name="T54" fmla="*/ 0 w 347"/>
                  <a:gd name="T55" fmla="*/ 182 h 206"/>
                  <a:gd name="T56" fmla="*/ 0 w 347"/>
                  <a:gd name="T57" fmla="*/ 190 h 206"/>
                  <a:gd name="T58" fmla="*/ 0 w 347"/>
                  <a:gd name="T59" fmla="*/ 202 h 206"/>
                  <a:gd name="T60" fmla="*/ 1 w 347"/>
                  <a:gd name="T61" fmla="*/ 206 h 206"/>
                  <a:gd name="T62" fmla="*/ 2 w 347"/>
                  <a:gd name="T63" fmla="*/ 201 h 206"/>
                  <a:gd name="T64" fmla="*/ 9 w 347"/>
                  <a:gd name="T65" fmla="*/ 189 h 206"/>
                  <a:gd name="T66" fmla="*/ 19 w 347"/>
                  <a:gd name="T67" fmla="*/ 172 h 206"/>
                  <a:gd name="T68" fmla="*/ 34 w 347"/>
                  <a:gd name="T69" fmla="*/ 151 h 206"/>
                  <a:gd name="T70" fmla="*/ 43 w 347"/>
                  <a:gd name="T71" fmla="*/ 139 h 206"/>
                  <a:gd name="T72" fmla="*/ 53 w 347"/>
                  <a:gd name="T73" fmla="*/ 128 h 206"/>
                  <a:gd name="T74" fmla="*/ 66 w 347"/>
                  <a:gd name="T75" fmla="*/ 116 h 206"/>
                  <a:gd name="T76" fmla="*/ 78 w 347"/>
                  <a:gd name="T77" fmla="*/ 105 h 206"/>
                  <a:gd name="T78" fmla="*/ 91 w 347"/>
                  <a:gd name="T79" fmla="*/ 93 h 206"/>
                  <a:gd name="T80" fmla="*/ 107 w 347"/>
                  <a:gd name="T81" fmla="*/ 83 h 206"/>
                  <a:gd name="T82" fmla="*/ 124 w 347"/>
                  <a:gd name="T83" fmla="*/ 74 h 206"/>
                  <a:gd name="T84" fmla="*/ 141 w 347"/>
                  <a:gd name="T85" fmla="*/ 65 h 206"/>
                  <a:gd name="T86" fmla="*/ 159 w 347"/>
                  <a:gd name="T87" fmla="*/ 58 h 206"/>
                  <a:gd name="T88" fmla="*/ 178 w 347"/>
                  <a:gd name="T89" fmla="*/ 52 h 206"/>
                  <a:gd name="T90" fmla="*/ 196 w 347"/>
                  <a:gd name="T91" fmla="*/ 47 h 206"/>
                  <a:gd name="T92" fmla="*/ 213 w 347"/>
                  <a:gd name="T93" fmla="*/ 42 h 206"/>
                  <a:gd name="T94" fmla="*/ 229 w 347"/>
                  <a:gd name="T95" fmla="*/ 40 h 206"/>
                  <a:gd name="T96" fmla="*/ 247 w 347"/>
                  <a:gd name="T97" fmla="*/ 38 h 206"/>
                  <a:gd name="T98" fmla="*/ 264 w 347"/>
                  <a:gd name="T99" fmla="*/ 38 h 206"/>
                  <a:gd name="T100" fmla="*/ 281 w 347"/>
                  <a:gd name="T101" fmla="*/ 39 h 206"/>
                  <a:gd name="T102" fmla="*/ 297 w 347"/>
                  <a:gd name="T103" fmla="*/ 41 h 206"/>
                  <a:gd name="T104" fmla="*/ 310 w 347"/>
                  <a:gd name="T105" fmla="*/ 45 h 206"/>
                  <a:gd name="T106" fmla="*/ 320 w 347"/>
                  <a:gd name="T107" fmla="*/ 48 h 206"/>
                  <a:gd name="T108" fmla="*/ 328 w 347"/>
                  <a:gd name="T109" fmla="*/ 50 h 206"/>
                  <a:gd name="T110" fmla="*/ 331 w 347"/>
                  <a:gd name="T111" fmla="*/ 50 h 206"/>
                  <a:gd name="T112" fmla="*/ 334 w 347"/>
                  <a:gd name="T113" fmla="*/ 50 h 206"/>
                  <a:gd name="T114" fmla="*/ 337 w 347"/>
                  <a:gd name="T115" fmla="*/ 49 h 206"/>
                  <a:gd name="T116" fmla="*/ 339 w 347"/>
                  <a:gd name="T117" fmla="*/ 48 h 206"/>
                  <a:gd name="T118" fmla="*/ 343 w 347"/>
                  <a:gd name="T119" fmla="*/ 41 h 206"/>
                  <a:gd name="T120" fmla="*/ 347 w 347"/>
                  <a:gd name="T121" fmla="*/ 31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7"/>
                  <a:gd name="T184" fmla="*/ 0 h 206"/>
                  <a:gd name="T185" fmla="*/ 347 w 347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7" h="206">
                    <a:moveTo>
                      <a:pt x="347" y="31"/>
                    </a:moveTo>
                    <a:lnTo>
                      <a:pt x="342" y="28"/>
                    </a:lnTo>
                    <a:lnTo>
                      <a:pt x="329" y="21"/>
                    </a:lnTo>
                    <a:lnTo>
                      <a:pt x="319" y="17"/>
                    </a:lnTo>
                    <a:lnTo>
                      <a:pt x="306" y="12"/>
                    </a:lnTo>
                    <a:lnTo>
                      <a:pt x="293" y="8"/>
                    </a:lnTo>
                    <a:lnTo>
                      <a:pt x="279" y="5"/>
                    </a:lnTo>
                    <a:lnTo>
                      <a:pt x="262" y="2"/>
                    </a:lnTo>
                    <a:lnTo>
                      <a:pt x="245" y="0"/>
                    </a:lnTo>
                    <a:lnTo>
                      <a:pt x="226" y="0"/>
                    </a:lnTo>
                    <a:lnTo>
                      <a:pt x="206" y="1"/>
                    </a:lnTo>
                    <a:lnTo>
                      <a:pt x="186" y="5"/>
                    </a:lnTo>
                    <a:lnTo>
                      <a:pt x="165" y="10"/>
                    </a:lnTo>
                    <a:lnTo>
                      <a:pt x="155" y="14"/>
                    </a:lnTo>
                    <a:lnTo>
                      <a:pt x="144" y="20"/>
                    </a:lnTo>
                    <a:lnTo>
                      <a:pt x="134" y="25"/>
                    </a:lnTo>
                    <a:lnTo>
                      <a:pt x="122" y="31"/>
                    </a:lnTo>
                    <a:lnTo>
                      <a:pt x="98" y="47"/>
                    </a:lnTo>
                    <a:lnTo>
                      <a:pt x="77" y="62"/>
                    </a:lnTo>
                    <a:lnTo>
                      <a:pt x="59" y="78"/>
                    </a:lnTo>
                    <a:lnTo>
                      <a:pt x="44" y="93"/>
                    </a:lnTo>
                    <a:lnTo>
                      <a:pt x="32" y="108"/>
                    </a:lnTo>
                    <a:lnTo>
                      <a:pt x="22" y="123"/>
                    </a:lnTo>
                    <a:lnTo>
                      <a:pt x="14" y="137"/>
                    </a:lnTo>
                    <a:lnTo>
                      <a:pt x="9" y="150"/>
                    </a:lnTo>
                    <a:lnTo>
                      <a:pt x="4" y="161"/>
                    </a:lnTo>
                    <a:lnTo>
                      <a:pt x="2" y="172"/>
                    </a:lnTo>
                    <a:lnTo>
                      <a:pt x="0" y="182"/>
                    </a:lnTo>
                    <a:lnTo>
                      <a:pt x="0" y="190"/>
                    </a:lnTo>
                    <a:lnTo>
                      <a:pt x="0" y="202"/>
                    </a:lnTo>
                    <a:lnTo>
                      <a:pt x="1" y="206"/>
                    </a:lnTo>
                    <a:lnTo>
                      <a:pt x="2" y="201"/>
                    </a:lnTo>
                    <a:lnTo>
                      <a:pt x="9" y="189"/>
                    </a:lnTo>
                    <a:lnTo>
                      <a:pt x="19" y="172"/>
                    </a:lnTo>
                    <a:lnTo>
                      <a:pt x="34" y="151"/>
                    </a:lnTo>
                    <a:lnTo>
                      <a:pt x="43" y="139"/>
                    </a:lnTo>
                    <a:lnTo>
                      <a:pt x="53" y="128"/>
                    </a:lnTo>
                    <a:lnTo>
                      <a:pt x="66" y="116"/>
                    </a:lnTo>
                    <a:lnTo>
                      <a:pt x="78" y="105"/>
                    </a:lnTo>
                    <a:lnTo>
                      <a:pt x="91" y="93"/>
                    </a:lnTo>
                    <a:lnTo>
                      <a:pt x="107" y="83"/>
                    </a:lnTo>
                    <a:lnTo>
                      <a:pt x="124" y="74"/>
                    </a:lnTo>
                    <a:lnTo>
                      <a:pt x="141" y="65"/>
                    </a:lnTo>
                    <a:lnTo>
                      <a:pt x="159" y="58"/>
                    </a:lnTo>
                    <a:lnTo>
                      <a:pt x="178" y="52"/>
                    </a:lnTo>
                    <a:lnTo>
                      <a:pt x="196" y="47"/>
                    </a:lnTo>
                    <a:lnTo>
                      <a:pt x="213" y="42"/>
                    </a:lnTo>
                    <a:lnTo>
                      <a:pt x="229" y="40"/>
                    </a:lnTo>
                    <a:lnTo>
                      <a:pt x="247" y="38"/>
                    </a:lnTo>
                    <a:lnTo>
                      <a:pt x="264" y="38"/>
                    </a:lnTo>
                    <a:lnTo>
                      <a:pt x="281" y="39"/>
                    </a:lnTo>
                    <a:lnTo>
                      <a:pt x="297" y="41"/>
                    </a:lnTo>
                    <a:lnTo>
                      <a:pt x="310" y="45"/>
                    </a:lnTo>
                    <a:lnTo>
                      <a:pt x="320" y="48"/>
                    </a:lnTo>
                    <a:lnTo>
                      <a:pt x="328" y="50"/>
                    </a:lnTo>
                    <a:lnTo>
                      <a:pt x="331" y="50"/>
                    </a:lnTo>
                    <a:lnTo>
                      <a:pt x="334" y="50"/>
                    </a:lnTo>
                    <a:lnTo>
                      <a:pt x="337" y="49"/>
                    </a:lnTo>
                    <a:lnTo>
                      <a:pt x="339" y="48"/>
                    </a:lnTo>
                    <a:lnTo>
                      <a:pt x="343" y="41"/>
                    </a:lnTo>
                    <a:lnTo>
                      <a:pt x="347" y="31"/>
                    </a:ln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Freeform 128"/>
              <p:cNvSpPr>
                <a:spLocks/>
              </p:cNvSpPr>
              <p:nvPr/>
            </p:nvSpPr>
            <p:spPr bwMode="auto">
              <a:xfrm>
                <a:off x="3318" y="2264"/>
                <a:ext cx="38" cy="14"/>
              </a:xfrm>
              <a:custGeom>
                <a:avLst/>
                <a:gdLst>
                  <a:gd name="T0" fmla="*/ 0 w 349"/>
                  <a:gd name="T1" fmla="*/ 71 h 111"/>
                  <a:gd name="T2" fmla="*/ 2 w 349"/>
                  <a:gd name="T3" fmla="*/ 67 h 111"/>
                  <a:gd name="T4" fmla="*/ 12 w 349"/>
                  <a:gd name="T5" fmla="*/ 57 h 111"/>
                  <a:gd name="T6" fmla="*/ 19 w 349"/>
                  <a:gd name="T7" fmla="*/ 51 h 111"/>
                  <a:gd name="T8" fmla="*/ 27 w 349"/>
                  <a:gd name="T9" fmla="*/ 43 h 111"/>
                  <a:gd name="T10" fmla="*/ 37 w 349"/>
                  <a:gd name="T11" fmla="*/ 36 h 111"/>
                  <a:gd name="T12" fmla="*/ 48 w 349"/>
                  <a:gd name="T13" fmla="*/ 29 h 111"/>
                  <a:gd name="T14" fmla="*/ 60 w 349"/>
                  <a:gd name="T15" fmla="*/ 22 h 111"/>
                  <a:gd name="T16" fmla="*/ 73 w 349"/>
                  <a:gd name="T17" fmla="*/ 14 h 111"/>
                  <a:gd name="T18" fmla="*/ 89 w 349"/>
                  <a:gd name="T19" fmla="*/ 9 h 111"/>
                  <a:gd name="T20" fmla="*/ 106 w 349"/>
                  <a:gd name="T21" fmla="*/ 4 h 111"/>
                  <a:gd name="T22" fmla="*/ 124 w 349"/>
                  <a:gd name="T23" fmla="*/ 1 h 111"/>
                  <a:gd name="T24" fmla="*/ 144 w 349"/>
                  <a:gd name="T25" fmla="*/ 0 h 111"/>
                  <a:gd name="T26" fmla="*/ 165 w 349"/>
                  <a:gd name="T27" fmla="*/ 0 h 111"/>
                  <a:gd name="T28" fmla="*/ 187 w 349"/>
                  <a:gd name="T29" fmla="*/ 3 h 111"/>
                  <a:gd name="T30" fmla="*/ 213 w 349"/>
                  <a:gd name="T31" fmla="*/ 9 h 111"/>
                  <a:gd name="T32" fmla="*/ 236 w 349"/>
                  <a:gd name="T33" fmla="*/ 15 h 111"/>
                  <a:gd name="T34" fmla="*/ 256 w 349"/>
                  <a:gd name="T35" fmla="*/ 23 h 111"/>
                  <a:gd name="T36" fmla="*/ 274 w 349"/>
                  <a:gd name="T37" fmla="*/ 31 h 111"/>
                  <a:gd name="T38" fmla="*/ 290 w 349"/>
                  <a:gd name="T39" fmla="*/ 40 h 111"/>
                  <a:gd name="T40" fmla="*/ 302 w 349"/>
                  <a:gd name="T41" fmla="*/ 49 h 111"/>
                  <a:gd name="T42" fmla="*/ 313 w 349"/>
                  <a:gd name="T43" fmla="*/ 58 h 111"/>
                  <a:gd name="T44" fmla="*/ 323 w 349"/>
                  <a:gd name="T45" fmla="*/ 67 h 111"/>
                  <a:gd name="T46" fmla="*/ 330 w 349"/>
                  <a:gd name="T47" fmla="*/ 76 h 111"/>
                  <a:gd name="T48" fmla="*/ 337 w 349"/>
                  <a:gd name="T49" fmla="*/ 84 h 111"/>
                  <a:gd name="T50" fmla="*/ 341 w 349"/>
                  <a:gd name="T51" fmla="*/ 91 h 111"/>
                  <a:gd name="T52" fmla="*/ 344 w 349"/>
                  <a:gd name="T53" fmla="*/ 99 h 111"/>
                  <a:gd name="T54" fmla="*/ 349 w 349"/>
                  <a:gd name="T55" fmla="*/ 108 h 111"/>
                  <a:gd name="T56" fmla="*/ 349 w 349"/>
                  <a:gd name="T57" fmla="*/ 111 h 111"/>
                  <a:gd name="T58" fmla="*/ 347 w 349"/>
                  <a:gd name="T59" fmla="*/ 108 h 111"/>
                  <a:gd name="T60" fmla="*/ 337 w 349"/>
                  <a:gd name="T61" fmla="*/ 101 h 111"/>
                  <a:gd name="T62" fmla="*/ 322 w 349"/>
                  <a:gd name="T63" fmla="*/ 89 h 111"/>
                  <a:gd name="T64" fmla="*/ 302 w 349"/>
                  <a:gd name="T65" fmla="*/ 77 h 111"/>
                  <a:gd name="T66" fmla="*/ 291 w 349"/>
                  <a:gd name="T67" fmla="*/ 69 h 111"/>
                  <a:gd name="T68" fmla="*/ 277 w 349"/>
                  <a:gd name="T69" fmla="*/ 63 h 111"/>
                  <a:gd name="T70" fmla="*/ 264 w 349"/>
                  <a:gd name="T71" fmla="*/ 57 h 111"/>
                  <a:gd name="T72" fmla="*/ 250 w 349"/>
                  <a:gd name="T73" fmla="*/ 51 h 111"/>
                  <a:gd name="T74" fmla="*/ 234 w 349"/>
                  <a:gd name="T75" fmla="*/ 47 h 111"/>
                  <a:gd name="T76" fmla="*/ 218 w 349"/>
                  <a:gd name="T77" fmla="*/ 42 h 111"/>
                  <a:gd name="T78" fmla="*/ 200 w 349"/>
                  <a:gd name="T79" fmla="*/ 39 h 111"/>
                  <a:gd name="T80" fmla="*/ 184 w 349"/>
                  <a:gd name="T81" fmla="*/ 37 h 111"/>
                  <a:gd name="T82" fmla="*/ 165 w 349"/>
                  <a:gd name="T83" fmla="*/ 37 h 111"/>
                  <a:gd name="T84" fmla="*/ 147 w 349"/>
                  <a:gd name="T85" fmla="*/ 37 h 111"/>
                  <a:gd name="T86" fmla="*/ 131 w 349"/>
                  <a:gd name="T87" fmla="*/ 38 h 111"/>
                  <a:gd name="T88" fmla="*/ 116 w 349"/>
                  <a:gd name="T89" fmla="*/ 40 h 111"/>
                  <a:gd name="T90" fmla="*/ 100 w 349"/>
                  <a:gd name="T91" fmla="*/ 43 h 111"/>
                  <a:gd name="T92" fmla="*/ 86 w 349"/>
                  <a:gd name="T93" fmla="*/ 48 h 111"/>
                  <a:gd name="T94" fmla="*/ 71 w 349"/>
                  <a:gd name="T95" fmla="*/ 53 h 111"/>
                  <a:gd name="T96" fmla="*/ 57 w 349"/>
                  <a:gd name="T97" fmla="*/ 59 h 111"/>
                  <a:gd name="T98" fmla="*/ 44 w 349"/>
                  <a:gd name="T99" fmla="*/ 65 h 111"/>
                  <a:gd name="T100" fmla="*/ 35 w 349"/>
                  <a:gd name="T101" fmla="*/ 71 h 111"/>
                  <a:gd name="T102" fmla="*/ 28 w 349"/>
                  <a:gd name="T103" fmla="*/ 78 h 111"/>
                  <a:gd name="T104" fmla="*/ 22 w 349"/>
                  <a:gd name="T105" fmla="*/ 82 h 111"/>
                  <a:gd name="T106" fmla="*/ 19 w 349"/>
                  <a:gd name="T107" fmla="*/ 83 h 111"/>
                  <a:gd name="T108" fmla="*/ 17 w 349"/>
                  <a:gd name="T109" fmla="*/ 84 h 111"/>
                  <a:gd name="T110" fmla="*/ 14 w 349"/>
                  <a:gd name="T111" fmla="*/ 84 h 111"/>
                  <a:gd name="T112" fmla="*/ 12 w 349"/>
                  <a:gd name="T113" fmla="*/ 83 h 111"/>
                  <a:gd name="T114" fmla="*/ 6 w 349"/>
                  <a:gd name="T115" fmla="*/ 79 h 111"/>
                  <a:gd name="T116" fmla="*/ 0 w 349"/>
                  <a:gd name="T117" fmla="*/ 71 h 11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49"/>
                  <a:gd name="T178" fmla="*/ 0 h 111"/>
                  <a:gd name="T179" fmla="*/ 349 w 349"/>
                  <a:gd name="T180" fmla="*/ 111 h 11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49" h="111">
                    <a:moveTo>
                      <a:pt x="0" y="71"/>
                    </a:moveTo>
                    <a:lnTo>
                      <a:pt x="2" y="67"/>
                    </a:lnTo>
                    <a:lnTo>
                      <a:pt x="12" y="57"/>
                    </a:lnTo>
                    <a:lnTo>
                      <a:pt x="19" y="51"/>
                    </a:lnTo>
                    <a:lnTo>
                      <a:pt x="27" y="43"/>
                    </a:lnTo>
                    <a:lnTo>
                      <a:pt x="37" y="36"/>
                    </a:lnTo>
                    <a:lnTo>
                      <a:pt x="48" y="29"/>
                    </a:lnTo>
                    <a:lnTo>
                      <a:pt x="60" y="22"/>
                    </a:lnTo>
                    <a:lnTo>
                      <a:pt x="73" y="14"/>
                    </a:lnTo>
                    <a:lnTo>
                      <a:pt x="89" y="9"/>
                    </a:lnTo>
                    <a:lnTo>
                      <a:pt x="106" y="4"/>
                    </a:lnTo>
                    <a:lnTo>
                      <a:pt x="124" y="1"/>
                    </a:lnTo>
                    <a:lnTo>
                      <a:pt x="144" y="0"/>
                    </a:lnTo>
                    <a:lnTo>
                      <a:pt x="165" y="0"/>
                    </a:lnTo>
                    <a:lnTo>
                      <a:pt x="187" y="3"/>
                    </a:lnTo>
                    <a:lnTo>
                      <a:pt x="213" y="9"/>
                    </a:lnTo>
                    <a:lnTo>
                      <a:pt x="236" y="15"/>
                    </a:lnTo>
                    <a:lnTo>
                      <a:pt x="256" y="23"/>
                    </a:lnTo>
                    <a:lnTo>
                      <a:pt x="274" y="31"/>
                    </a:lnTo>
                    <a:lnTo>
                      <a:pt x="290" y="40"/>
                    </a:lnTo>
                    <a:lnTo>
                      <a:pt x="302" y="49"/>
                    </a:lnTo>
                    <a:lnTo>
                      <a:pt x="313" y="58"/>
                    </a:lnTo>
                    <a:lnTo>
                      <a:pt x="323" y="67"/>
                    </a:lnTo>
                    <a:lnTo>
                      <a:pt x="330" y="76"/>
                    </a:lnTo>
                    <a:lnTo>
                      <a:pt x="337" y="84"/>
                    </a:lnTo>
                    <a:lnTo>
                      <a:pt x="341" y="91"/>
                    </a:lnTo>
                    <a:lnTo>
                      <a:pt x="344" y="99"/>
                    </a:lnTo>
                    <a:lnTo>
                      <a:pt x="349" y="108"/>
                    </a:lnTo>
                    <a:lnTo>
                      <a:pt x="349" y="111"/>
                    </a:lnTo>
                    <a:lnTo>
                      <a:pt x="347" y="108"/>
                    </a:lnTo>
                    <a:lnTo>
                      <a:pt x="337" y="101"/>
                    </a:lnTo>
                    <a:lnTo>
                      <a:pt x="322" y="89"/>
                    </a:lnTo>
                    <a:lnTo>
                      <a:pt x="302" y="77"/>
                    </a:lnTo>
                    <a:lnTo>
                      <a:pt x="291" y="69"/>
                    </a:lnTo>
                    <a:lnTo>
                      <a:pt x="277" y="63"/>
                    </a:lnTo>
                    <a:lnTo>
                      <a:pt x="264" y="57"/>
                    </a:lnTo>
                    <a:lnTo>
                      <a:pt x="250" y="51"/>
                    </a:lnTo>
                    <a:lnTo>
                      <a:pt x="234" y="47"/>
                    </a:lnTo>
                    <a:lnTo>
                      <a:pt x="218" y="42"/>
                    </a:lnTo>
                    <a:lnTo>
                      <a:pt x="200" y="39"/>
                    </a:lnTo>
                    <a:lnTo>
                      <a:pt x="184" y="37"/>
                    </a:lnTo>
                    <a:lnTo>
                      <a:pt x="165" y="37"/>
                    </a:lnTo>
                    <a:lnTo>
                      <a:pt x="147" y="37"/>
                    </a:lnTo>
                    <a:lnTo>
                      <a:pt x="131" y="38"/>
                    </a:lnTo>
                    <a:lnTo>
                      <a:pt x="116" y="40"/>
                    </a:lnTo>
                    <a:lnTo>
                      <a:pt x="100" y="43"/>
                    </a:lnTo>
                    <a:lnTo>
                      <a:pt x="86" y="48"/>
                    </a:lnTo>
                    <a:lnTo>
                      <a:pt x="71" y="53"/>
                    </a:lnTo>
                    <a:lnTo>
                      <a:pt x="57" y="59"/>
                    </a:lnTo>
                    <a:lnTo>
                      <a:pt x="44" y="65"/>
                    </a:lnTo>
                    <a:lnTo>
                      <a:pt x="35" y="71"/>
                    </a:lnTo>
                    <a:lnTo>
                      <a:pt x="28" y="78"/>
                    </a:lnTo>
                    <a:lnTo>
                      <a:pt x="22" y="82"/>
                    </a:lnTo>
                    <a:lnTo>
                      <a:pt x="19" y="83"/>
                    </a:lnTo>
                    <a:lnTo>
                      <a:pt x="17" y="84"/>
                    </a:lnTo>
                    <a:lnTo>
                      <a:pt x="14" y="84"/>
                    </a:lnTo>
                    <a:lnTo>
                      <a:pt x="12" y="83"/>
                    </a:lnTo>
                    <a:lnTo>
                      <a:pt x="6" y="79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Freeform 129"/>
              <p:cNvSpPr>
                <a:spLocks/>
              </p:cNvSpPr>
              <p:nvPr/>
            </p:nvSpPr>
            <p:spPr bwMode="auto">
              <a:xfrm>
                <a:off x="3289" y="2350"/>
                <a:ext cx="23" cy="33"/>
              </a:xfrm>
              <a:custGeom>
                <a:avLst/>
                <a:gdLst>
                  <a:gd name="T0" fmla="*/ 0 w 207"/>
                  <a:gd name="T1" fmla="*/ 0 h 262"/>
                  <a:gd name="T2" fmla="*/ 10 w 207"/>
                  <a:gd name="T3" fmla="*/ 2 h 262"/>
                  <a:gd name="T4" fmla="*/ 34 w 207"/>
                  <a:gd name="T5" fmla="*/ 8 h 262"/>
                  <a:gd name="T6" fmla="*/ 67 w 207"/>
                  <a:gd name="T7" fmla="*/ 17 h 262"/>
                  <a:gd name="T8" fmla="*/ 106 w 207"/>
                  <a:gd name="T9" fmla="*/ 32 h 262"/>
                  <a:gd name="T10" fmla="*/ 125 w 207"/>
                  <a:gd name="T11" fmla="*/ 40 h 262"/>
                  <a:gd name="T12" fmla="*/ 144 w 207"/>
                  <a:gd name="T13" fmla="*/ 50 h 262"/>
                  <a:gd name="T14" fmla="*/ 162 w 207"/>
                  <a:gd name="T15" fmla="*/ 60 h 262"/>
                  <a:gd name="T16" fmla="*/ 178 w 207"/>
                  <a:gd name="T17" fmla="*/ 72 h 262"/>
                  <a:gd name="T18" fmla="*/ 184 w 207"/>
                  <a:gd name="T19" fmla="*/ 78 h 262"/>
                  <a:gd name="T20" fmla="*/ 190 w 207"/>
                  <a:gd name="T21" fmla="*/ 84 h 262"/>
                  <a:gd name="T22" fmla="*/ 195 w 207"/>
                  <a:gd name="T23" fmla="*/ 91 h 262"/>
                  <a:gd name="T24" fmla="*/ 200 w 207"/>
                  <a:gd name="T25" fmla="*/ 98 h 262"/>
                  <a:gd name="T26" fmla="*/ 203 w 207"/>
                  <a:gd name="T27" fmla="*/ 105 h 262"/>
                  <a:gd name="T28" fmla="*/ 206 w 207"/>
                  <a:gd name="T29" fmla="*/ 112 h 262"/>
                  <a:gd name="T30" fmla="*/ 207 w 207"/>
                  <a:gd name="T31" fmla="*/ 120 h 262"/>
                  <a:gd name="T32" fmla="*/ 207 w 207"/>
                  <a:gd name="T33" fmla="*/ 129 h 262"/>
                  <a:gd name="T34" fmla="*/ 206 w 207"/>
                  <a:gd name="T35" fmla="*/ 136 h 262"/>
                  <a:gd name="T36" fmla="*/ 204 w 207"/>
                  <a:gd name="T37" fmla="*/ 144 h 262"/>
                  <a:gd name="T38" fmla="*/ 201 w 207"/>
                  <a:gd name="T39" fmla="*/ 152 h 262"/>
                  <a:gd name="T40" fmla="*/ 198 w 207"/>
                  <a:gd name="T41" fmla="*/ 159 h 262"/>
                  <a:gd name="T42" fmla="*/ 190 w 207"/>
                  <a:gd name="T43" fmla="*/ 173 h 262"/>
                  <a:gd name="T44" fmla="*/ 180 w 207"/>
                  <a:gd name="T45" fmla="*/ 186 h 262"/>
                  <a:gd name="T46" fmla="*/ 168 w 207"/>
                  <a:gd name="T47" fmla="*/ 198 h 262"/>
                  <a:gd name="T48" fmla="*/ 154 w 207"/>
                  <a:gd name="T49" fmla="*/ 209 h 262"/>
                  <a:gd name="T50" fmla="*/ 141 w 207"/>
                  <a:gd name="T51" fmla="*/ 219 h 262"/>
                  <a:gd name="T52" fmla="*/ 126 w 207"/>
                  <a:gd name="T53" fmla="*/ 227 h 262"/>
                  <a:gd name="T54" fmla="*/ 98 w 207"/>
                  <a:gd name="T55" fmla="*/ 243 h 262"/>
                  <a:gd name="T56" fmla="*/ 74 w 207"/>
                  <a:gd name="T57" fmla="*/ 253 h 262"/>
                  <a:gd name="T58" fmla="*/ 57 w 207"/>
                  <a:gd name="T59" fmla="*/ 260 h 262"/>
                  <a:gd name="T60" fmla="*/ 51 w 207"/>
                  <a:gd name="T61" fmla="*/ 262 h 262"/>
                  <a:gd name="T62" fmla="*/ 55 w 207"/>
                  <a:gd name="T63" fmla="*/ 260 h 262"/>
                  <a:gd name="T64" fmla="*/ 66 w 207"/>
                  <a:gd name="T65" fmla="*/ 251 h 262"/>
                  <a:gd name="T66" fmla="*/ 81 w 207"/>
                  <a:gd name="T67" fmla="*/ 238 h 262"/>
                  <a:gd name="T68" fmla="*/ 96 w 207"/>
                  <a:gd name="T69" fmla="*/ 220 h 262"/>
                  <a:gd name="T70" fmla="*/ 104 w 207"/>
                  <a:gd name="T71" fmla="*/ 211 h 262"/>
                  <a:gd name="T72" fmla="*/ 111 w 207"/>
                  <a:gd name="T73" fmla="*/ 200 h 262"/>
                  <a:gd name="T74" fmla="*/ 117 w 207"/>
                  <a:gd name="T75" fmla="*/ 188 h 262"/>
                  <a:gd name="T76" fmla="*/ 122 w 207"/>
                  <a:gd name="T77" fmla="*/ 177 h 262"/>
                  <a:gd name="T78" fmla="*/ 124 w 207"/>
                  <a:gd name="T79" fmla="*/ 163 h 262"/>
                  <a:gd name="T80" fmla="*/ 125 w 207"/>
                  <a:gd name="T81" fmla="*/ 151 h 262"/>
                  <a:gd name="T82" fmla="*/ 125 w 207"/>
                  <a:gd name="T83" fmla="*/ 143 h 262"/>
                  <a:gd name="T84" fmla="*/ 124 w 207"/>
                  <a:gd name="T85" fmla="*/ 137 h 262"/>
                  <a:gd name="T86" fmla="*/ 122 w 207"/>
                  <a:gd name="T87" fmla="*/ 130 h 262"/>
                  <a:gd name="T88" fmla="*/ 120 w 207"/>
                  <a:gd name="T89" fmla="*/ 122 h 262"/>
                  <a:gd name="T90" fmla="*/ 113 w 207"/>
                  <a:gd name="T91" fmla="*/ 109 h 262"/>
                  <a:gd name="T92" fmla="*/ 105 w 207"/>
                  <a:gd name="T93" fmla="*/ 95 h 262"/>
                  <a:gd name="T94" fmla="*/ 96 w 207"/>
                  <a:gd name="T95" fmla="*/ 83 h 262"/>
                  <a:gd name="T96" fmla="*/ 87 w 207"/>
                  <a:gd name="T97" fmla="*/ 72 h 262"/>
                  <a:gd name="T98" fmla="*/ 78 w 207"/>
                  <a:gd name="T99" fmla="*/ 61 h 262"/>
                  <a:gd name="T100" fmla="*/ 68 w 207"/>
                  <a:gd name="T101" fmla="*/ 51 h 262"/>
                  <a:gd name="T102" fmla="*/ 58 w 207"/>
                  <a:gd name="T103" fmla="*/ 41 h 262"/>
                  <a:gd name="T104" fmla="*/ 48 w 207"/>
                  <a:gd name="T105" fmla="*/ 33 h 262"/>
                  <a:gd name="T106" fmla="*/ 30 w 207"/>
                  <a:gd name="T107" fmla="*/ 19 h 262"/>
                  <a:gd name="T108" fmla="*/ 15 w 207"/>
                  <a:gd name="T109" fmla="*/ 9 h 262"/>
                  <a:gd name="T110" fmla="*/ 5 w 207"/>
                  <a:gd name="T111" fmla="*/ 3 h 262"/>
                  <a:gd name="T112" fmla="*/ 0 w 207"/>
                  <a:gd name="T113" fmla="*/ 0 h 26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07"/>
                  <a:gd name="T172" fmla="*/ 0 h 262"/>
                  <a:gd name="T173" fmla="*/ 207 w 207"/>
                  <a:gd name="T174" fmla="*/ 262 h 26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07" h="262">
                    <a:moveTo>
                      <a:pt x="0" y="0"/>
                    </a:moveTo>
                    <a:lnTo>
                      <a:pt x="10" y="2"/>
                    </a:lnTo>
                    <a:lnTo>
                      <a:pt x="34" y="8"/>
                    </a:lnTo>
                    <a:lnTo>
                      <a:pt x="67" y="17"/>
                    </a:lnTo>
                    <a:lnTo>
                      <a:pt x="106" y="32"/>
                    </a:lnTo>
                    <a:lnTo>
                      <a:pt x="125" y="40"/>
                    </a:lnTo>
                    <a:lnTo>
                      <a:pt x="144" y="50"/>
                    </a:lnTo>
                    <a:lnTo>
                      <a:pt x="162" y="60"/>
                    </a:lnTo>
                    <a:lnTo>
                      <a:pt x="178" y="72"/>
                    </a:lnTo>
                    <a:lnTo>
                      <a:pt x="184" y="78"/>
                    </a:lnTo>
                    <a:lnTo>
                      <a:pt x="190" y="84"/>
                    </a:lnTo>
                    <a:lnTo>
                      <a:pt x="195" y="91"/>
                    </a:lnTo>
                    <a:lnTo>
                      <a:pt x="200" y="98"/>
                    </a:lnTo>
                    <a:lnTo>
                      <a:pt x="203" y="105"/>
                    </a:lnTo>
                    <a:lnTo>
                      <a:pt x="206" y="112"/>
                    </a:lnTo>
                    <a:lnTo>
                      <a:pt x="207" y="120"/>
                    </a:lnTo>
                    <a:lnTo>
                      <a:pt x="207" y="129"/>
                    </a:lnTo>
                    <a:lnTo>
                      <a:pt x="206" y="136"/>
                    </a:lnTo>
                    <a:lnTo>
                      <a:pt x="204" y="144"/>
                    </a:lnTo>
                    <a:lnTo>
                      <a:pt x="201" y="152"/>
                    </a:lnTo>
                    <a:lnTo>
                      <a:pt x="198" y="159"/>
                    </a:lnTo>
                    <a:lnTo>
                      <a:pt x="190" y="173"/>
                    </a:lnTo>
                    <a:lnTo>
                      <a:pt x="180" y="186"/>
                    </a:lnTo>
                    <a:lnTo>
                      <a:pt x="168" y="198"/>
                    </a:lnTo>
                    <a:lnTo>
                      <a:pt x="154" y="209"/>
                    </a:lnTo>
                    <a:lnTo>
                      <a:pt x="141" y="219"/>
                    </a:lnTo>
                    <a:lnTo>
                      <a:pt x="126" y="227"/>
                    </a:lnTo>
                    <a:lnTo>
                      <a:pt x="98" y="243"/>
                    </a:lnTo>
                    <a:lnTo>
                      <a:pt x="74" y="253"/>
                    </a:lnTo>
                    <a:lnTo>
                      <a:pt x="57" y="260"/>
                    </a:lnTo>
                    <a:lnTo>
                      <a:pt x="51" y="262"/>
                    </a:lnTo>
                    <a:lnTo>
                      <a:pt x="55" y="260"/>
                    </a:lnTo>
                    <a:lnTo>
                      <a:pt x="66" y="251"/>
                    </a:lnTo>
                    <a:lnTo>
                      <a:pt x="81" y="238"/>
                    </a:lnTo>
                    <a:lnTo>
                      <a:pt x="96" y="220"/>
                    </a:lnTo>
                    <a:lnTo>
                      <a:pt x="104" y="211"/>
                    </a:lnTo>
                    <a:lnTo>
                      <a:pt x="111" y="200"/>
                    </a:lnTo>
                    <a:lnTo>
                      <a:pt x="117" y="188"/>
                    </a:lnTo>
                    <a:lnTo>
                      <a:pt x="122" y="177"/>
                    </a:lnTo>
                    <a:lnTo>
                      <a:pt x="124" y="163"/>
                    </a:lnTo>
                    <a:lnTo>
                      <a:pt x="125" y="151"/>
                    </a:lnTo>
                    <a:lnTo>
                      <a:pt x="125" y="143"/>
                    </a:lnTo>
                    <a:lnTo>
                      <a:pt x="124" y="137"/>
                    </a:lnTo>
                    <a:lnTo>
                      <a:pt x="122" y="130"/>
                    </a:lnTo>
                    <a:lnTo>
                      <a:pt x="120" y="122"/>
                    </a:lnTo>
                    <a:lnTo>
                      <a:pt x="113" y="109"/>
                    </a:lnTo>
                    <a:lnTo>
                      <a:pt x="105" y="95"/>
                    </a:lnTo>
                    <a:lnTo>
                      <a:pt x="96" y="83"/>
                    </a:lnTo>
                    <a:lnTo>
                      <a:pt x="87" y="72"/>
                    </a:lnTo>
                    <a:lnTo>
                      <a:pt x="78" y="61"/>
                    </a:lnTo>
                    <a:lnTo>
                      <a:pt x="68" y="51"/>
                    </a:lnTo>
                    <a:lnTo>
                      <a:pt x="58" y="41"/>
                    </a:lnTo>
                    <a:lnTo>
                      <a:pt x="48" y="33"/>
                    </a:lnTo>
                    <a:lnTo>
                      <a:pt x="30" y="19"/>
                    </a:lnTo>
                    <a:lnTo>
                      <a:pt x="15" y="9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61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130"/>
              <p:cNvSpPr>
                <a:spLocks/>
              </p:cNvSpPr>
              <p:nvPr/>
            </p:nvSpPr>
            <p:spPr bwMode="auto">
              <a:xfrm>
                <a:off x="3178" y="2363"/>
                <a:ext cx="46" cy="15"/>
              </a:xfrm>
              <a:custGeom>
                <a:avLst/>
                <a:gdLst>
                  <a:gd name="T0" fmla="*/ 411 w 411"/>
                  <a:gd name="T1" fmla="*/ 40 h 121"/>
                  <a:gd name="T2" fmla="*/ 406 w 411"/>
                  <a:gd name="T3" fmla="*/ 37 h 121"/>
                  <a:gd name="T4" fmla="*/ 394 w 411"/>
                  <a:gd name="T5" fmla="*/ 31 h 121"/>
                  <a:gd name="T6" fmla="*/ 373 w 411"/>
                  <a:gd name="T7" fmla="*/ 22 h 121"/>
                  <a:gd name="T8" fmla="*/ 346 w 411"/>
                  <a:gd name="T9" fmla="*/ 14 h 121"/>
                  <a:gd name="T10" fmla="*/ 331 w 411"/>
                  <a:gd name="T11" fmla="*/ 10 h 121"/>
                  <a:gd name="T12" fmla="*/ 314 w 411"/>
                  <a:gd name="T13" fmla="*/ 6 h 121"/>
                  <a:gd name="T14" fmla="*/ 296 w 411"/>
                  <a:gd name="T15" fmla="*/ 3 h 121"/>
                  <a:gd name="T16" fmla="*/ 277 w 411"/>
                  <a:gd name="T17" fmla="*/ 1 h 121"/>
                  <a:gd name="T18" fmla="*/ 257 w 411"/>
                  <a:gd name="T19" fmla="*/ 0 h 121"/>
                  <a:gd name="T20" fmla="*/ 236 w 411"/>
                  <a:gd name="T21" fmla="*/ 0 h 121"/>
                  <a:gd name="T22" fmla="*/ 215 w 411"/>
                  <a:gd name="T23" fmla="*/ 2 h 121"/>
                  <a:gd name="T24" fmla="*/ 192 w 411"/>
                  <a:gd name="T25" fmla="*/ 5 h 121"/>
                  <a:gd name="T26" fmla="*/ 171 w 411"/>
                  <a:gd name="T27" fmla="*/ 10 h 121"/>
                  <a:gd name="T28" fmla="*/ 150 w 411"/>
                  <a:gd name="T29" fmla="*/ 17 h 121"/>
                  <a:gd name="T30" fmla="*/ 131 w 411"/>
                  <a:gd name="T31" fmla="*/ 25 h 121"/>
                  <a:gd name="T32" fmla="*/ 112 w 411"/>
                  <a:gd name="T33" fmla="*/ 33 h 121"/>
                  <a:gd name="T34" fmla="*/ 95 w 411"/>
                  <a:gd name="T35" fmla="*/ 42 h 121"/>
                  <a:gd name="T36" fmla="*/ 80 w 411"/>
                  <a:gd name="T37" fmla="*/ 53 h 121"/>
                  <a:gd name="T38" fmla="*/ 65 w 411"/>
                  <a:gd name="T39" fmla="*/ 62 h 121"/>
                  <a:gd name="T40" fmla="*/ 52 w 411"/>
                  <a:gd name="T41" fmla="*/ 72 h 121"/>
                  <a:gd name="T42" fmla="*/ 30 w 411"/>
                  <a:gd name="T43" fmla="*/ 91 h 121"/>
                  <a:gd name="T44" fmla="*/ 13 w 411"/>
                  <a:gd name="T45" fmla="*/ 107 h 121"/>
                  <a:gd name="T46" fmla="*/ 3 w 411"/>
                  <a:gd name="T47" fmla="*/ 117 h 121"/>
                  <a:gd name="T48" fmla="*/ 0 w 411"/>
                  <a:gd name="T49" fmla="*/ 121 h 121"/>
                  <a:gd name="T50" fmla="*/ 2 w 411"/>
                  <a:gd name="T51" fmla="*/ 119 h 121"/>
                  <a:gd name="T52" fmla="*/ 11 w 411"/>
                  <a:gd name="T53" fmla="*/ 114 h 121"/>
                  <a:gd name="T54" fmla="*/ 25 w 411"/>
                  <a:gd name="T55" fmla="*/ 106 h 121"/>
                  <a:gd name="T56" fmla="*/ 46 w 411"/>
                  <a:gd name="T57" fmla="*/ 96 h 121"/>
                  <a:gd name="T58" fmla="*/ 72 w 411"/>
                  <a:gd name="T59" fmla="*/ 85 h 121"/>
                  <a:gd name="T60" fmla="*/ 104 w 411"/>
                  <a:gd name="T61" fmla="*/ 74 h 121"/>
                  <a:gd name="T62" fmla="*/ 123 w 411"/>
                  <a:gd name="T63" fmla="*/ 70 h 121"/>
                  <a:gd name="T64" fmla="*/ 142 w 411"/>
                  <a:gd name="T65" fmla="*/ 65 h 121"/>
                  <a:gd name="T66" fmla="*/ 163 w 411"/>
                  <a:gd name="T67" fmla="*/ 61 h 121"/>
                  <a:gd name="T68" fmla="*/ 187 w 411"/>
                  <a:gd name="T69" fmla="*/ 58 h 121"/>
                  <a:gd name="T70" fmla="*/ 233 w 411"/>
                  <a:gd name="T71" fmla="*/ 52 h 121"/>
                  <a:gd name="T72" fmla="*/ 274 w 411"/>
                  <a:gd name="T73" fmla="*/ 47 h 121"/>
                  <a:gd name="T74" fmla="*/ 313 w 411"/>
                  <a:gd name="T75" fmla="*/ 44 h 121"/>
                  <a:gd name="T76" fmla="*/ 345 w 411"/>
                  <a:gd name="T77" fmla="*/ 42 h 121"/>
                  <a:gd name="T78" fmla="*/ 373 w 411"/>
                  <a:gd name="T79" fmla="*/ 41 h 121"/>
                  <a:gd name="T80" fmla="*/ 393 w 411"/>
                  <a:gd name="T81" fmla="*/ 40 h 121"/>
                  <a:gd name="T82" fmla="*/ 406 w 411"/>
                  <a:gd name="T83" fmla="*/ 40 h 121"/>
                  <a:gd name="T84" fmla="*/ 411 w 411"/>
                  <a:gd name="T85" fmla="*/ 40 h 12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1"/>
                  <a:gd name="T130" fmla="*/ 0 h 121"/>
                  <a:gd name="T131" fmla="*/ 411 w 411"/>
                  <a:gd name="T132" fmla="*/ 121 h 12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1" h="121">
                    <a:moveTo>
                      <a:pt x="411" y="40"/>
                    </a:moveTo>
                    <a:lnTo>
                      <a:pt x="406" y="37"/>
                    </a:lnTo>
                    <a:lnTo>
                      <a:pt x="394" y="31"/>
                    </a:lnTo>
                    <a:lnTo>
                      <a:pt x="373" y="22"/>
                    </a:lnTo>
                    <a:lnTo>
                      <a:pt x="346" y="14"/>
                    </a:lnTo>
                    <a:lnTo>
                      <a:pt x="331" y="10"/>
                    </a:lnTo>
                    <a:lnTo>
                      <a:pt x="314" y="6"/>
                    </a:lnTo>
                    <a:lnTo>
                      <a:pt x="296" y="3"/>
                    </a:lnTo>
                    <a:lnTo>
                      <a:pt x="277" y="1"/>
                    </a:lnTo>
                    <a:lnTo>
                      <a:pt x="257" y="0"/>
                    </a:lnTo>
                    <a:lnTo>
                      <a:pt x="236" y="0"/>
                    </a:lnTo>
                    <a:lnTo>
                      <a:pt x="215" y="2"/>
                    </a:lnTo>
                    <a:lnTo>
                      <a:pt x="192" y="5"/>
                    </a:lnTo>
                    <a:lnTo>
                      <a:pt x="171" y="10"/>
                    </a:lnTo>
                    <a:lnTo>
                      <a:pt x="150" y="17"/>
                    </a:lnTo>
                    <a:lnTo>
                      <a:pt x="131" y="25"/>
                    </a:lnTo>
                    <a:lnTo>
                      <a:pt x="112" y="33"/>
                    </a:lnTo>
                    <a:lnTo>
                      <a:pt x="95" y="42"/>
                    </a:lnTo>
                    <a:lnTo>
                      <a:pt x="80" y="53"/>
                    </a:lnTo>
                    <a:lnTo>
                      <a:pt x="65" y="62"/>
                    </a:lnTo>
                    <a:lnTo>
                      <a:pt x="52" y="72"/>
                    </a:lnTo>
                    <a:lnTo>
                      <a:pt x="30" y="91"/>
                    </a:lnTo>
                    <a:lnTo>
                      <a:pt x="13" y="107"/>
                    </a:lnTo>
                    <a:lnTo>
                      <a:pt x="3" y="117"/>
                    </a:lnTo>
                    <a:lnTo>
                      <a:pt x="0" y="121"/>
                    </a:lnTo>
                    <a:lnTo>
                      <a:pt x="2" y="119"/>
                    </a:lnTo>
                    <a:lnTo>
                      <a:pt x="11" y="114"/>
                    </a:lnTo>
                    <a:lnTo>
                      <a:pt x="25" y="106"/>
                    </a:lnTo>
                    <a:lnTo>
                      <a:pt x="46" y="96"/>
                    </a:lnTo>
                    <a:lnTo>
                      <a:pt x="72" y="85"/>
                    </a:lnTo>
                    <a:lnTo>
                      <a:pt x="104" y="74"/>
                    </a:lnTo>
                    <a:lnTo>
                      <a:pt x="123" y="70"/>
                    </a:lnTo>
                    <a:lnTo>
                      <a:pt x="142" y="65"/>
                    </a:lnTo>
                    <a:lnTo>
                      <a:pt x="163" y="61"/>
                    </a:lnTo>
                    <a:lnTo>
                      <a:pt x="187" y="58"/>
                    </a:lnTo>
                    <a:lnTo>
                      <a:pt x="233" y="52"/>
                    </a:lnTo>
                    <a:lnTo>
                      <a:pt x="274" y="47"/>
                    </a:lnTo>
                    <a:lnTo>
                      <a:pt x="313" y="44"/>
                    </a:lnTo>
                    <a:lnTo>
                      <a:pt x="345" y="42"/>
                    </a:lnTo>
                    <a:lnTo>
                      <a:pt x="373" y="41"/>
                    </a:lnTo>
                    <a:lnTo>
                      <a:pt x="393" y="40"/>
                    </a:lnTo>
                    <a:lnTo>
                      <a:pt x="406" y="40"/>
                    </a:lnTo>
                    <a:lnTo>
                      <a:pt x="411" y="40"/>
                    </a:lnTo>
                    <a:close/>
                  </a:path>
                </a:pathLst>
              </a:custGeom>
              <a:solidFill>
                <a:srgbClr val="F789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Freeform 131"/>
              <p:cNvSpPr>
                <a:spLocks/>
              </p:cNvSpPr>
              <p:nvPr/>
            </p:nvSpPr>
            <p:spPr bwMode="auto">
              <a:xfrm>
                <a:off x="3331" y="2351"/>
                <a:ext cx="35" cy="8"/>
              </a:xfrm>
              <a:custGeom>
                <a:avLst/>
                <a:gdLst>
                  <a:gd name="T0" fmla="*/ 0 w 315"/>
                  <a:gd name="T1" fmla="*/ 53 h 61"/>
                  <a:gd name="T2" fmla="*/ 4 w 315"/>
                  <a:gd name="T3" fmla="*/ 51 h 61"/>
                  <a:gd name="T4" fmla="*/ 13 w 315"/>
                  <a:gd name="T5" fmla="*/ 45 h 61"/>
                  <a:gd name="T6" fmla="*/ 26 w 315"/>
                  <a:gd name="T7" fmla="*/ 37 h 61"/>
                  <a:gd name="T8" fmla="*/ 44 w 315"/>
                  <a:gd name="T9" fmla="*/ 26 h 61"/>
                  <a:gd name="T10" fmla="*/ 55 w 315"/>
                  <a:gd name="T11" fmla="*/ 21 h 61"/>
                  <a:gd name="T12" fmla="*/ 67 w 315"/>
                  <a:gd name="T13" fmla="*/ 16 h 61"/>
                  <a:gd name="T14" fmla="*/ 79 w 315"/>
                  <a:gd name="T15" fmla="*/ 12 h 61"/>
                  <a:gd name="T16" fmla="*/ 93 w 315"/>
                  <a:gd name="T17" fmla="*/ 7 h 61"/>
                  <a:gd name="T18" fmla="*/ 107 w 315"/>
                  <a:gd name="T19" fmla="*/ 4 h 61"/>
                  <a:gd name="T20" fmla="*/ 123 w 315"/>
                  <a:gd name="T21" fmla="*/ 1 h 61"/>
                  <a:gd name="T22" fmla="*/ 139 w 315"/>
                  <a:gd name="T23" fmla="*/ 0 h 61"/>
                  <a:gd name="T24" fmla="*/ 155 w 315"/>
                  <a:gd name="T25" fmla="*/ 0 h 61"/>
                  <a:gd name="T26" fmla="*/ 172 w 315"/>
                  <a:gd name="T27" fmla="*/ 1 h 61"/>
                  <a:gd name="T28" fmla="*/ 189 w 315"/>
                  <a:gd name="T29" fmla="*/ 3 h 61"/>
                  <a:gd name="T30" fmla="*/ 204 w 315"/>
                  <a:gd name="T31" fmla="*/ 6 h 61"/>
                  <a:gd name="T32" fmla="*/ 219 w 315"/>
                  <a:gd name="T33" fmla="*/ 11 h 61"/>
                  <a:gd name="T34" fmla="*/ 232 w 315"/>
                  <a:gd name="T35" fmla="*/ 15 h 61"/>
                  <a:gd name="T36" fmla="*/ 246 w 315"/>
                  <a:gd name="T37" fmla="*/ 20 h 61"/>
                  <a:gd name="T38" fmla="*/ 258 w 315"/>
                  <a:gd name="T39" fmla="*/ 25 h 61"/>
                  <a:gd name="T40" fmla="*/ 269 w 315"/>
                  <a:gd name="T41" fmla="*/ 30 h 61"/>
                  <a:gd name="T42" fmla="*/ 288 w 315"/>
                  <a:gd name="T43" fmla="*/ 42 h 61"/>
                  <a:gd name="T44" fmla="*/ 302 w 315"/>
                  <a:gd name="T45" fmla="*/ 51 h 61"/>
                  <a:gd name="T46" fmla="*/ 311 w 315"/>
                  <a:gd name="T47" fmla="*/ 57 h 61"/>
                  <a:gd name="T48" fmla="*/ 315 w 315"/>
                  <a:gd name="T49" fmla="*/ 61 h 61"/>
                  <a:gd name="T50" fmla="*/ 312 w 315"/>
                  <a:gd name="T51" fmla="*/ 59 h 61"/>
                  <a:gd name="T52" fmla="*/ 305 w 315"/>
                  <a:gd name="T53" fmla="*/ 56 h 61"/>
                  <a:gd name="T54" fmla="*/ 294 w 315"/>
                  <a:gd name="T55" fmla="*/ 52 h 61"/>
                  <a:gd name="T56" fmla="*/ 277 w 315"/>
                  <a:gd name="T57" fmla="*/ 48 h 61"/>
                  <a:gd name="T58" fmla="*/ 256 w 315"/>
                  <a:gd name="T59" fmla="*/ 44 h 61"/>
                  <a:gd name="T60" fmla="*/ 231 w 315"/>
                  <a:gd name="T61" fmla="*/ 40 h 61"/>
                  <a:gd name="T62" fmla="*/ 201 w 315"/>
                  <a:gd name="T63" fmla="*/ 38 h 61"/>
                  <a:gd name="T64" fmla="*/ 168 w 315"/>
                  <a:gd name="T65" fmla="*/ 38 h 61"/>
                  <a:gd name="T66" fmla="*/ 134 w 315"/>
                  <a:gd name="T67" fmla="*/ 39 h 61"/>
                  <a:gd name="T68" fmla="*/ 102 w 315"/>
                  <a:gd name="T69" fmla="*/ 42 h 61"/>
                  <a:gd name="T70" fmla="*/ 74 w 315"/>
                  <a:gd name="T71" fmla="*/ 44 h 61"/>
                  <a:gd name="T72" fmla="*/ 49 w 315"/>
                  <a:gd name="T73" fmla="*/ 47 h 61"/>
                  <a:gd name="T74" fmla="*/ 29 w 315"/>
                  <a:gd name="T75" fmla="*/ 49 h 61"/>
                  <a:gd name="T76" fmla="*/ 14 w 315"/>
                  <a:gd name="T77" fmla="*/ 51 h 61"/>
                  <a:gd name="T78" fmla="*/ 4 w 315"/>
                  <a:gd name="T79" fmla="*/ 53 h 61"/>
                  <a:gd name="T80" fmla="*/ 0 w 315"/>
                  <a:gd name="T81" fmla="*/ 53 h 6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5"/>
                  <a:gd name="T124" fmla="*/ 0 h 61"/>
                  <a:gd name="T125" fmla="*/ 315 w 315"/>
                  <a:gd name="T126" fmla="*/ 61 h 6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5" h="61">
                    <a:moveTo>
                      <a:pt x="0" y="53"/>
                    </a:moveTo>
                    <a:lnTo>
                      <a:pt x="4" y="51"/>
                    </a:lnTo>
                    <a:lnTo>
                      <a:pt x="13" y="45"/>
                    </a:lnTo>
                    <a:lnTo>
                      <a:pt x="26" y="37"/>
                    </a:lnTo>
                    <a:lnTo>
                      <a:pt x="44" y="26"/>
                    </a:lnTo>
                    <a:lnTo>
                      <a:pt x="55" y="21"/>
                    </a:lnTo>
                    <a:lnTo>
                      <a:pt x="67" y="16"/>
                    </a:lnTo>
                    <a:lnTo>
                      <a:pt x="79" y="12"/>
                    </a:lnTo>
                    <a:lnTo>
                      <a:pt x="93" y="7"/>
                    </a:lnTo>
                    <a:lnTo>
                      <a:pt x="107" y="4"/>
                    </a:lnTo>
                    <a:lnTo>
                      <a:pt x="123" y="1"/>
                    </a:lnTo>
                    <a:lnTo>
                      <a:pt x="139" y="0"/>
                    </a:lnTo>
                    <a:lnTo>
                      <a:pt x="155" y="0"/>
                    </a:lnTo>
                    <a:lnTo>
                      <a:pt x="172" y="1"/>
                    </a:lnTo>
                    <a:lnTo>
                      <a:pt x="189" y="3"/>
                    </a:lnTo>
                    <a:lnTo>
                      <a:pt x="204" y="6"/>
                    </a:lnTo>
                    <a:lnTo>
                      <a:pt x="219" y="11"/>
                    </a:lnTo>
                    <a:lnTo>
                      <a:pt x="232" y="15"/>
                    </a:lnTo>
                    <a:lnTo>
                      <a:pt x="246" y="20"/>
                    </a:lnTo>
                    <a:lnTo>
                      <a:pt x="258" y="25"/>
                    </a:lnTo>
                    <a:lnTo>
                      <a:pt x="269" y="30"/>
                    </a:lnTo>
                    <a:lnTo>
                      <a:pt x="288" y="42"/>
                    </a:lnTo>
                    <a:lnTo>
                      <a:pt x="302" y="51"/>
                    </a:lnTo>
                    <a:lnTo>
                      <a:pt x="311" y="57"/>
                    </a:lnTo>
                    <a:lnTo>
                      <a:pt x="315" y="61"/>
                    </a:lnTo>
                    <a:lnTo>
                      <a:pt x="312" y="59"/>
                    </a:lnTo>
                    <a:lnTo>
                      <a:pt x="305" y="56"/>
                    </a:lnTo>
                    <a:lnTo>
                      <a:pt x="294" y="52"/>
                    </a:lnTo>
                    <a:lnTo>
                      <a:pt x="277" y="48"/>
                    </a:lnTo>
                    <a:lnTo>
                      <a:pt x="256" y="44"/>
                    </a:lnTo>
                    <a:lnTo>
                      <a:pt x="231" y="40"/>
                    </a:lnTo>
                    <a:lnTo>
                      <a:pt x="201" y="38"/>
                    </a:lnTo>
                    <a:lnTo>
                      <a:pt x="168" y="38"/>
                    </a:lnTo>
                    <a:lnTo>
                      <a:pt x="134" y="39"/>
                    </a:lnTo>
                    <a:lnTo>
                      <a:pt x="102" y="42"/>
                    </a:lnTo>
                    <a:lnTo>
                      <a:pt x="74" y="44"/>
                    </a:lnTo>
                    <a:lnTo>
                      <a:pt x="49" y="47"/>
                    </a:lnTo>
                    <a:lnTo>
                      <a:pt x="29" y="49"/>
                    </a:lnTo>
                    <a:lnTo>
                      <a:pt x="14" y="51"/>
                    </a:lnTo>
                    <a:lnTo>
                      <a:pt x="4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789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132"/>
              <p:cNvSpPr>
                <a:spLocks/>
              </p:cNvSpPr>
              <p:nvPr/>
            </p:nvSpPr>
            <p:spPr bwMode="auto">
              <a:xfrm>
                <a:off x="3234" y="2395"/>
                <a:ext cx="95" cy="45"/>
              </a:xfrm>
              <a:custGeom>
                <a:avLst/>
                <a:gdLst>
                  <a:gd name="T0" fmla="*/ 9 w 848"/>
                  <a:gd name="T1" fmla="*/ 27 h 366"/>
                  <a:gd name="T2" fmla="*/ 74 w 848"/>
                  <a:gd name="T3" fmla="*/ 48 h 366"/>
                  <a:gd name="T4" fmla="*/ 159 w 848"/>
                  <a:gd name="T5" fmla="*/ 69 h 366"/>
                  <a:gd name="T6" fmla="*/ 229 w 848"/>
                  <a:gd name="T7" fmla="*/ 80 h 366"/>
                  <a:gd name="T8" fmla="*/ 310 w 848"/>
                  <a:gd name="T9" fmla="*/ 88 h 366"/>
                  <a:gd name="T10" fmla="*/ 396 w 848"/>
                  <a:gd name="T11" fmla="*/ 90 h 366"/>
                  <a:gd name="T12" fmla="*/ 489 w 848"/>
                  <a:gd name="T13" fmla="*/ 83 h 366"/>
                  <a:gd name="T14" fmla="*/ 573 w 848"/>
                  <a:gd name="T15" fmla="*/ 73 h 366"/>
                  <a:gd name="T16" fmla="*/ 647 w 848"/>
                  <a:gd name="T17" fmla="*/ 60 h 366"/>
                  <a:gd name="T18" fmla="*/ 712 w 848"/>
                  <a:gd name="T19" fmla="*/ 45 h 366"/>
                  <a:gd name="T20" fmla="*/ 786 w 848"/>
                  <a:gd name="T21" fmla="*/ 23 h 366"/>
                  <a:gd name="T22" fmla="*/ 841 w 848"/>
                  <a:gd name="T23" fmla="*/ 3 h 366"/>
                  <a:gd name="T24" fmla="*/ 838 w 848"/>
                  <a:gd name="T25" fmla="*/ 16 h 366"/>
                  <a:gd name="T26" fmla="*/ 788 w 848"/>
                  <a:gd name="T27" fmla="*/ 86 h 366"/>
                  <a:gd name="T28" fmla="*/ 737 w 848"/>
                  <a:gd name="T29" fmla="*/ 149 h 366"/>
                  <a:gd name="T30" fmla="*/ 673 w 848"/>
                  <a:gd name="T31" fmla="*/ 218 h 366"/>
                  <a:gd name="T32" fmla="*/ 618 w 848"/>
                  <a:gd name="T33" fmla="*/ 266 h 366"/>
                  <a:gd name="T34" fmla="*/ 580 w 848"/>
                  <a:gd name="T35" fmla="*/ 297 h 366"/>
                  <a:gd name="T36" fmla="*/ 541 w 848"/>
                  <a:gd name="T37" fmla="*/ 322 h 366"/>
                  <a:gd name="T38" fmla="*/ 501 w 848"/>
                  <a:gd name="T39" fmla="*/ 342 h 366"/>
                  <a:gd name="T40" fmla="*/ 461 w 848"/>
                  <a:gd name="T41" fmla="*/ 358 h 366"/>
                  <a:gd name="T42" fmla="*/ 420 w 848"/>
                  <a:gd name="T43" fmla="*/ 366 h 366"/>
                  <a:gd name="T44" fmla="*/ 379 w 848"/>
                  <a:gd name="T45" fmla="*/ 366 h 366"/>
                  <a:gd name="T46" fmla="*/ 339 w 848"/>
                  <a:gd name="T47" fmla="*/ 358 h 366"/>
                  <a:gd name="T48" fmla="*/ 299 w 848"/>
                  <a:gd name="T49" fmla="*/ 344 h 366"/>
                  <a:gd name="T50" fmla="*/ 263 w 848"/>
                  <a:gd name="T51" fmla="*/ 325 h 366"/>
                  <a:gd name="T52" fmla="*/ 227 w 848"/>
                  <a:gd name="T53" fmla="*/ 301 h 366"/>
                  <a:gd name="T54" fmla="*/ 192 w 848"/>
                  <a:gd name="T55" fmla="*/ 273 h 366"/>
                  <a:gd name="T56" fmla="*/ 161 w 848"/>
                  <a:gd name="T57" fmla="*/ 243 h 366"/>
                  <a:gd name="T58" fmla="*/ 131 w 848"/>
                  <a:gd name="T59" fmla="*/ 211 h 366"/>
                  <a:gd name="T60" fmla="*/ 92 w 848"/>
                  <a:gd name="T61" fmla="*/ 164 h 366"/>
                  <a:gd name="T62" fmla="*/ 49 w 848"/>
                  <a:gd name="T63" fmla="*/ 103 h 366"/>
                  <a:gd name="T64" fmla="*/ 9 w 848"/>
                  <a:gd name="T65" fmla="*/ 39 h 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8"/>
                  <a:gd name="T100" fmla="*/ 0 h 366"/>
                  <a:gd name="T101" fmla="*/ 848 w 848"/>
                  <a:gd name="T102" fmla="*/ 366 h 3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8" h="366">
                    <a:moveTo>
                      <a:pt x="0" y="23"/>
                    </a:moveTo>
                    <a:lnTo>
                      <a:pt x="9" y="27"/>
                    </a:lnTo>
                    <a:lnTo>
                      <a:pt x="34" y="36"/>
                    </a:lnTo>
                    <a:lnTo>
                      <a:pt x="74" y="48"/>
                    </a:lnTo>
                    <a:lnTo>
                      <a:pt x="128" y="62"/>
                    </a:lnTo>
                    <a:lnTo>
                      <a:pt x="159" y="69"/>
                    </a:lnTo>
                    <a:lnTo>
                      <a:pt x="192" y="75"/>
                    </a:lnTo>
                    <a:lnTo>
                      <a:pt x="229" y="80"/>
                    </a:lnTo>
                    <a:lnTo>
                      <a:pt x="268" y="85"/>
                    </a:lnTo>
                    <a:lnTo>
                      <a:pt x="310" y="88"/>
                    </a:lnTo>
                    <a:lnTo>
                      <a:pt x="352" y="90"/>
                    </a:lnTo>
                    <a:lnTo>
                      <a:pt x="396" y="90"/>
                    </a:lnTo>
                    <a:lnTo>
                      <a:pt x="443" y="88"/>
                    </a:lnTo>
                    <a:lnTo>
                      <a:pt x="489" y="83"/>
                    </a:lnTo>
                    <a:lnTo>
                      <a:pt x="531" y="78"/>
                    </a:lnTo>
                    <a:lnTo>
                      <a:pt x="573" y="73"/>
                    </a:lnTo>
                    <a:lnTo>
                      <a:pt x="612" y="67"/>
                    </a:lnTo>
                    <a:lnTo>
                      <a:pt x="647" y="60"/>
                    </a:lnTo>
                    <a:lnTo>
                      <a:pt x="681" y="52"/>
                    </a:lnTo>
                    <a:lnTo>
                      <a:pt x="712" y="45"/>
                    </a:lnTo>
                    <a:lnTo>
                      <a:pt x="739" y="38"/>
                    </a:lnTo>
                    <a:lnTo>
                      <a:pt x="786" y="23"/>
                    </a:lnTo>
                    <a:lnTo>
                      <a:pt x="820" y="12"/>
                    </a:lnTo>
                    <a:lnTo>
                      <a:pt x="841" y="3"/>
                    </a:lnTo>
                    <a:lnTo>
                      <a:pt x="848" y="0"/>
                    </a:lnTo>
                    <a:lnTo>
                      <a:pt x="838" y="16"/>
                    </a:lnTo>
                    <a:lnTo>
                      <a:pt x="809" y="58"/>
                    </a:lnTo>
                    <a:lnTo>
                      <a:pt x="788" y="86"/>
                    </a:lnTo>
                    <a:lnTo>
                      <a:pt x="764" y="116"/>
                    </a:lnTo>
                    <a:lnTo>
                      <a:pt x="737" y="149"/>
                    </a:lnTo>
                    <a:lnTo>
                      <a:pt x="705" y="183"/>
                    </a:lnTo>
                    <a:lnTo>
                      <a:pt x="673" y="218"/>
                    </a:lnTo>
                    <a:lnTo>
                      <a:pt x="637" y="251"/>
                    </a:lnTo>
                    <a:lnTo>
                      <a:pt x="618" y="266"/>
                    </a:lnTo>
                    <a:lnTo>
                      <a:pt x="601" y="282"/>
                    </a:lnTo>
                    <a:lnTo>
                      <a:pt x="580" y="297"/>
                    </a:lnTo>
                    <a:lnTo>
                      <a:pt x="561" y="309"/>
                    </a:lnTo>
                    <a:lnTo>
                      <a:pt x="541" y="322"/>
                    </a:lnTo>
                    <a:lnTo>
                      <a:pt x="521" y="333"/>
                    </a:lnTo>
                    <a:lnTo>
                      <a:pt x="501" y="342"/>
                    </a:lnTo>
                    <a:lnTo>
                      <a:pt x="481" y="351"/>
                    </a:lnTo>
                    <a:lnTo>
                      <a:pt x="461" y="358"/>
                    </a:lnTo>
                    <a:lnTo>
                      <a:pt x="440" y="363"/>
                    </a:lnTo>
                    <a:lnTo>
                      <a:pt x="420" y="366"/>
                    </a:lnTo>
                    <a:lnTo>
                      <a:pt x="399" y="366"/>
                    </a:lnTo>
                    <a:lnTo>
                      <a:pt x="379" y="366"/>
                    </a:lnTo>
                    <a:lnTo>
                      <a:pt x="359" y="363"/>
                    </a:lnTo>
                    <a:lnTo>
                      <a:pt x="339" y="358"/>
                    </a:lnTo>
                    <a:lnTo>
                      <a:pt x="320" y="352"/>
                    </a:lnTo>
                    <a:lnTo>
                      <a:pt x="299" y="344"/>
                    </a:lnTo>
                    <a:lnTo>
                      <a:pt x="282" y="335"/>
                    </a:lnTo>
                    <a:lnTo>
                      <a:pt x="263" y="325"/>
                    </a:lnTo>
                    <a:lnTo>
                      <a:pt x="245" y="313"/>
                    </a:lnTo>
                    <a:lnTo>
                      <a:pt x="227" y="301"/>
                    </a:lnTo>
                    <a:lnTo>
                      <a:pt x="209" y="287"/>
                    </a:lnTo>
                    <a:lnTo>
                      <a:pt x="192" y="273"/>
                    </a:lnTo>
                    <a:lnTo>
                      <a:pt x="177" y="258"/>
                    </a:lnTo>
                    <a:lnTo>
                      <a:pt x="161" y="243"/>
                    </a:lnTo>
                    <a:lnTo>
                      <a:pt x="146" y="227"/>
                    </a:lnTo>
                    <a:lnTo>
                      <a:pt x="131" y="211"/>
                    </a:lnTo>
                    <a:lnTo>
                      <a:pt x="118" y="195"/>
                    </a:lnTo>
                    <a:lnTo>
                      <a:pt x="92" y="164"/>
                    </a:lnTo>
                    <a:lnTo>
                      <a:pt x="69" y="132"/>
                    </a:lnTo>
                    <a:lnTo>
                      <a:pt x="49" y="103"/>
                    </a:lnTo>
                    <a:lnTo>
                      <a:pt x="32" y="77"/>
                    </a:lnTo>
                    <a:lnTo>
                      <a:pt x="9" y="39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133"/>
              <p:cNvSpPr>
                <a:spLocks/>
              </p:cNvSpPr>
              <p:nvPr/>
            </p:nvSpPr>
            <p:spPr bwMode="auto">
              <a:xfrm>
                <a:off x="3109" y="2358"/>
                <a:ext cx="23" cy="34"/>
              </a:xfrm>
              <a:custGeom>
                <a:avLst/>
                <a:gdLst>
                  <a:gd name="T0" fmla="*/ 32 w 204"/>
                  <a:gd name="T1" fmla="*/ 55 h 274"/>
                  <a:gd name="T2" fmla="*/ 33 w 204"/>
                  <a:gd name="T3" fmla="*/ 52 h 274"/>
                  <a:gd name="T4" fmla="*/ 37 w 204"/>
                  <a:gd name="T5" fmla="*/ 42 h 274"/>
                  <a:gd name="T6" fmla="*/ 48 w 204"/>
                  <a:gd name="T7" fmla="*/ 18 h 274"/>
                  <a:gd name="T8" fmla="*/ 56 w 204"/>
                  <a:gd name="T9" fmla="*/ 0 h 274"/>
                  <a:gd name="T10" fmla="*/ 53 w 204"/>
                  <a:gd name="T11" fmla="*/ 0 h 274"/>
                  <a:gd name="T12" fmla="*/ 46 w 204"/>
                  <a:gd name="T13" fmla="*/ 1 h 274"/>
                  <a:gd name="T14" fmla="*/ 38 w 204"/>
                  <a:gd name="T15" fmla="*/ 4 h 274"/>
                  <a:gd name="T16" fmla="*/ 33 w 204"/>
                  <a:gd name="T17" fmla="*/ 11 h 274"/>
                  <a:gd name="T18" fmla="*/ 28 w 204"/>
                  <a:gd name="T19" fmla="*/ 20 h 274"/>
                  <a:gd name="T20" fmla="*/ 27 w 204"/>
                  <a:gd name="T21" fmla="*/ 29 h 274"/>
                  <a:gd name="T22" fmla="*/ 27 w 204"/>
                  <a:gd name="T23" fmla="*/ 41 h 274"/>
                  <a:gd name="T24" fmla="*/ 35 w 204"/>
                  <a:gd name="T25" fmla="*/ 49 h 274"/>
                  <a:gd name="T26" fmla="*/ 42 w 204"/>
                  <a:gd name="T27" fmla="*/ 51 h 274"/>
                  <a:gd name="T28" fmla="*/ 44 w 204"/>
                  <a:gd name="T29" fmla="*/ 52 h 274"/>
                  <a:gd name="T30" fmla="*/ 46 w 204"/>
                  <a:gd name="T31" fmla="*/ 51 h 274"/>
                  <a:gd name="T32" fmla="*/ 48 w 204"/>
                  <a:gd name="T33" fmla="*/ 52 h 274"/>
                  <a:gd name="T34" fmla="*/ 67 w 204"/>
                  <a:gd name="T35" fmla="*/ 70 h 274"/>
                  <a:gd name="T36" fmla="*/ 96 w 204"/>
                  <a:gd name="T37" fmla="*/ 102 h 274"/>
                  <a:gd name="T38" fmla="*/ 119 w 204"/>
                  <a:gd name="T39" fmla="*/ 133 h 274"/>
                  <a:gd name="T40" fmla="*/ 133 w 204"/>
                  <a:gd name="T41" fmla="*/ 158 h 274"/>
                  <a:gd name="T42" fmla="*/ 141 w 204"/>
                  <a:gd name="T43" fmla="*/ 197 h 274"/>
                  <a:gd name="T44" fmla="*/ 143 w 204"/>
                  <a:gd name="T45" fmla="*/ 234 h 274"/>
                  <a:gd name="T46" fmla="*/ 148 w 204"/>
                  <a:gd name="T47" fmla="*/ 256 h 274"/>
                  <a:gd name="T48" fmla="*/ 154 w 204"/>
                  <a:gd name="T49" fmla="*/ 268 h 274"/>
                  <a:gd name="T50" fmla="*/ 165 w 204"/>
                  <a:gd name="T51" fmla="*/ 272 h 274"/>
                  <a:gd name="T52" fmla="*/ 178 w 204"/>
                  <a:gd name="T53" fmla="*/ 271 h 274"/>
                  <a:gd name="T54" fmla="*/ 189 w 204"/>
                  <a:gd name="T55" fmla="*/ 267 h 274"/>
                  <a:gd name="T56" fmla="*/ 200 w 204"/>
                  <a:gd name="T57" fmla="*/ 261 h 274"/>
                  <a:gd name="T58" fmla="*/ 203 w 204"/>
                  <a:gd name="T59" fmla="*/ 248 h 274"/>
                  <a:gd name="T60" fmla="*/ 199 w 204"/>
                  <a:gd name="T61" fmla="*/ 213 h 274"/>
                  <a:gd name="T62" fmla="*/ 190 w 204"/>
                  <a:gd name="T63" fmla="*/ 162 h 274"/>
                  <a:gd name="T64" fmla="*/ 174 w 204"/>
                  <a:gd name="T65" fmla="*/ 101 h 274"/>
                  <a:gd name="T66" fmla="*/ 138 w 204"/>
                  <a:gd name="T67" fmla="*/ 51 h 274"/>
                  <a:gd name="T68" fmla="*/ 104 w 204"/>
                  <a:gd name="T69" fmla="*/ 27 h 274"/>
                  <a:gd name="T70" fmla="*/ 86 w 204"/>
                  <a:gd name="T71" fmla="*/ 15 h 274"/>
                  <a:gd name="T72" fmla="*/ 75 w 204"/>
                  <a:gd name="T73" fmla="*/ 6 h 274"/>
                  <a:gd name="T74" fmla="*/ 68 w 204"/>
                  <a:gd name="T75" fmla="*/ 2 h 274"/>
                  <a:gd name="T76" fmla="*/ 67 w 204"/>
                  <a:gd name="T77" fmla="*/ 1 h 274"/>
                  <a:gd name="T78" fmla="*/ 65 w 204"/>
                  <a:gd name="T79" fmla="*/ 1 h 274"/>
                  <a:gd name="T80" fmla="*/ 63 w 204"/>
                  <a:gd name="T81" fmla="*/ 0 h 274"/>
                  <a:gd name="T82" fmla="*/ 60 w 204"/>
                  <a:gd name="T83" fmla="*/ 0 h 274"/>
                  <a:gd name="T84" fmla="*/ 56 w 204"/>
                  <a:gd name="T85" fmla="*/ 0 h 274"/>
                  <a:gd name="T86" fmla="*/ 51 w 204"/>
                  <a:gd name="T87" fmla="*/ 0 h 274"/>
                  <a:gd name="T88" fmla="*/ 38 w 204"/>
                  <a:gd name="T89" fmla="*/ 0 h 274"/>
                  <a:gd name="T90" fmla="*/ 29 w 204"/>
                  <a:gd name="T91" fmla="*/ 0 h 274"/>
                  <a:gd name="T92" fmla="*/ 29 w 204"/>
                  <a:gd name="T93" fmla="*/ 0 h 274"/>
                  <a:gd name="T94" fmla="*/ 29 w 204"/>
                  <a:gd name="T95" fmla="*/ 0 h 274"/>
                  <a:gd name="T96" fmla="*/ 31 w 204"/>
                  <a:gd name="T97" fmla="*/ 0 h 274"/>
                  <a:gd name="T98" fmla="*/ 28 w 204"/>
                  <a:gd name="T99" fmla="*/ 0 h 274"/>
                  <a:gd name="T100" fmla="*/ 20 w 204"/>
                  <a:gd name="T101" fmla="*/ 1 h 274"/>
                  <a:gd name="T102" fmla="*/ 10 w 204"/>
                  <a:gd name="T103" fmla="*/ 5 h 274"/>
                  <a:gd name="T104" fmla="*/ 0 w 204"/>
                  <a:gd name="T105" fmla="*/ 13 h 274"/>
                  <a:gd name="T106" fmla="*/ 0 w 204"/>
                  <a:gd name="T107" fmla="*/ 24 h 274"/>
                  <a:gd name="T108" fmla="*/ 3 w 204"/>
                  <a:gd name="T109" fmla="*/ 34 h 274"/>
                  <a:gd name="T110" fmla="*/ 6 w 204"/>
                  <a:gd name="T111" fmla="*/ 46 h 274"/>
                  <a:gd name="T112" fmla="*/ 14 w 204"/>
                  <a:gd name="T113" fmla="*/ 55 h 274"/>
                  <a:gd name="T114" fmla="*/ 24 w 204"/>
                  <a:gd name="T115" fmla="*/ 55 h 274"/>
                  <a:gd name="T116" fmla="*/ 29 w 204"/>
                  <a:gd name="T117" fmla="*/ 55 h 274"/>
                  <a:gd name="T118" fmla="*/ 31 w 204"/>
                  <a:gd name="T119" fmla="*/ 55 h 274"/>
                  <a:gd name="T120" fmla="*/ 31 w 204"/>
                  <a:gd name="T121" fmla="*/ 55 h 2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4"/>
                  <a:gd name="T184" fmla="*/ 0 h 274"/>
                  <a:gd name="T185" fmla="*/ 204 w 204"/>
                  <a:gd name="T186" fmla="*/ 274 h 2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4" h="274">
                    <a:moveTo>
                      <a:pt x="31" y="55"/>
                    </a:moveTo>
                    <a:lnTo>
                      <a:pt x="32" y="55"/>
                    </a:lnTo>
                    <a:lnTo>
                      <a:pt x="32" y="54"/>
                    </a:lnTo>
                    <a:lnTo>
                      <a:pt x="33" y="52"/>
                    </a:lnTo>
                    <a:lnTo>
                      <a:pt x="34" y="48"/>
                    </a:lnTo>
                    <a:lnTo>
                      <a:pt x="37" y="42"/>
                    </a:lnTo>
                    <a:lnTo>
                      <a:pt x="42" y="32"/>
                    </a:lnTo>
                    <a:lnTo>
                      <a:pt x="48" y="18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49" y="1"/>
                    </a:lnTo>
                    <a:lnTo>
                      <a:pt x="46" y="1"/>
                    </a:lnTo>
                    <a:lnTo>
                      <a:pt x="43" y="2"/>
                    </a:lnTo>
                    <a:lnTo>
                      <a:pt x="38" y="4"/>
                    </a:lnTo>
                    <a:lnTo>
                      <a:pt x="34" y="6"/>
                    </a:lnTo>
                    <a:lnTo>
                      <a:pt x="33" y="11"/>
                    </a:lnTo>
                    <a:lnTo>
                      <a:pt x="31" y="15"/>
                    </a:lnTo>
                    <a:lnTo>
                      <a:pt x="28" y="20"/>
                    </a:lnTo>
                    <a:lnTo>
                      <a:pt x="27" y="24"/>
                    </a:lnTo>
                    <a:lnTo>
                      <a:pt x="27" y="29"/>
                    </a:lnTo>
                    <a:lnTo>
                      <a:pt x="27" y="35"/>
                    </a:lnTo>
                    <a:lnTo>
                      <a:pt x="27" y="41"/>
                    </a:lnTo>
                    <a:lnTo>
                      <a:pt x="29" y="47"/>
                    </a:lnTo>
                    <a:lnTo>
                      <a:pt x="35" y="49"/>
                    </a:lnTo>
                    <a:lnTo>
                      <a:pt x="38" y="51"/>
                    </a:lnTo>
                    <a:lnTo>
                      <a:pt x="42" y="51"/>
                    </a:lnTo>
                    <a:lnTo>
                      <a:pt x="43" y="52"/>
                    </a:lnTo>
                    <a:lnTo>
                      <a:pt x="44" y="52"/>
                    </a:lnTo>
                    <a:lnTo>
                      <a:pt x="45" y="52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8" y="52"/>
                    </a:lnTo>
                    <a:lnTo>
                      <a:pt x="56" y="59"/>
                    </a:lnTo>
                    <a:lnTo>
                      <a:pt x="67" y="70"/>
                    </a:lnTo>
                    <a:lnTo>
                      <a:pt x="81" y="84"/>
                    </a:lnTo>
                    <a:lnTo>
                      <a:pt x="96" y="102"/>
                    </a:lnTo>
                    <a:lnTo>
                      <a:pt x="112" y="122"/>
                    </a:lnTo>
                    <a:lnTo>
                      <a:pt x="119" y="133"/>
                    </a:lnTo>
                    <a:lnTo>
                      <a:pt x="126" y="146"/>
                    </a:lnTo>
                    <a:lnTo>
                      <a:pt x="133" y="158"/>
                    </a:lnTo>
                    <a:lnTo>
                      <a:pt x="140" y="172"/>
                    </a:lnTo>
                    <a:lnTo>
                      <a:pt x="141" y="197"/>
                    </a:lnTo>
                    <a:lnTo>
                      <a:pt x="142" y="217"/>
                    </a:lnTo>
                    <a:lnTo>
                      <a:pt x="143" y="234"/>
                    </a:lnTo>
                    <a:lnTo>
                      <a:pt x="145" y="246"/>
                    </a:lnTo>
                    <a:lnTo>
                      <a:pt x="148" y="256"/>
                    </a:lnTo>
                    <a:lnTo>
                      <a:pt x="151" y="263"/>
                    </a:lnTo>
                    <a:lnTo>
                      <a:pt x="154" y="268"/>
                    </a:lnTo>
                    <a:lnTo>
                      <a:pt x="160" y="274"/>
                    </a:lnTo>
                    <a:lnTo>
                      <a:pt x="165" y="272"/>
                    </a:lnTo>
                    <a:lnTo>
                      <a:pt x="172" y="272"/>
                    </a:lnTo>
                    <a:lnTo>
                      <a:pt x="178" y="271"/>
                    </a:lnTo>
                    <a:lnTo>
                      <a:pt x="183" y="269"/>
                    </a:lnTo>
                    <a:lnTo>
                      <a:pt x="189" y="267"/>
                    </a:lnTo>
                    <a:lnTo>
                      <a:pt x="194" y="264"/>
                    </a:lnTo>
                    <a:lnTo>
                      <a:pt x="200" y="261"/>
                    </a:lnTo>
                    <a:lnTo>
                      <a:pt x="204" y="257"/>
                    </a:lnTo>
                    <a:lnTo>
                      <a:pt x="203" y="248"/>
                    </a:lnTo>
                    <a:lnTo>
                      <a:pt x="202" y="233"/>
                    </a:lnTo>
                    <a:lnTo>
                      <a:pt x="199" y="213"/>
                    </a:lnTo>
                    <a:lnTo>
                      <a:pt x="196" y="189"/>
                    </a:lnTo>
                    <a:lnTo>
                      <a:pt x="190" y="162"/>
                    </a:lnTo>
                    <a:lnTo>
                      <a:pt x="183" y="132"/>
                    </a:lnTo>
                    <a:lnTo>
                      <a:pt x="174" y="101"/>
                    </a:lnTo>
                    <a:lnTo>
                      <a:pt x="163" y="69"/>
                    </a:lnTo>
                    <a:lnTo>
                      <a:pt x="138" y="51"/>
                    </a:lnTo>
                    <a:lnTo>
                      <a:pt x="119" y="38"/>
                    </a:lnTo>
                    <a:lnTo>
                      <a:pt x="104" y="27"/>
                    </a:lnTo>
                    <a:lnTo>
                      <a:pt x="94" y="20"/>
                    </a:lnTo>
                    <a:lnTo>
                      <a:pt x="86" y="15"/>
                    </a:lnTo>
                    <a:lnTo>
                      <a:pt x="81" y="11"/>
                    </a:lnTo>
                    <a:lnTo>
                      <a:pt x="75" y="6"/>
                    </a:lnTo>
                    <a:lnTo>
                      <a:pt x="68" y="2"/>
                    </a:lnTo>
                    <a:lnTo>
                      <a:pt x="67" y="1"/>
                    </a:lnTo>
                    <a:lnTo>
                      <a:pt x="66" y="1"/>
                    </a:lnTo>
                    <a:lnTo>
                      <a:pt x="65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5" y="0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0" y="1"/>
                    </a:lnTo>
                    <a:lnTo>
                      <a:pt x="16" y="3"/>
                    </a:lnTo>
                    <a:lnTo>
                      <a:pt x="10" y="5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3" y="34"/>
                    </a:lnTo>
                    <a:lnTo>
                      <a:pt x="4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5"/>
                    </a:lnTo>
                    <a:lnTo>
                      <a:pt x="19" y="55"/>
                    </a:lnTo>
                    <a:lnTo>
                      <a:pt x="24" y="55"/>
                    </a:lnTo>
                    <a:lnTo>
                      <a:pt x="27" y="55"/>
                    </a:lnTo>
                    <a:lnTo>
                      <a:pt x="29" y="55"/>
                    </a:lnTo>
                    <a:lnTo>
                      <a:pt x="31" y="55"/>
                    </a:lnTo>
                    <a:close/>
                  </a:path>
                </a:pathLst>
              </a:custGeom>
              <a:solidFill>
                <a:srgbClr val="AA61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134"/>
              <p:cNvSpPr>
                <a:spLocks/>
              </p:cNvSpPr>
              <p:nvPr/>
            </p:nvSpPr>
            <p:spPr bwMode="auto">
              <a:xfrm>
                <a:off x="3331" y="2317"/>
                <a:ext cx="20" cy="26"/>
              </a:xfrm>
              <a:custGeom>
                <a:avLst/>
                <a:gdLst>
                  <a:gd name="T0" fmla="*/ 97 w 177"/>
                  <a:gd name="T1" fmla="*/ 213 h 213"/>
                  <a:gd name="T2" fmla="*/ 115 w 177"/>
                  <a:gd name="T3" fmla="*/ 209 h 213"/>
                  <a:gd name="T4" fmla="*/ 131 w 177"/>
                  <a:gd name="T5" fmla="*/ 200 h 213"/>
                  <a:gd name="T6" fmla="*/ 145 w 177"/>
                  <a:gd name="T7" fmla="*/ 189 h 213"/>
                  <a:gd name="T8" fmla="*/ 156 w 177"/>
                  <a:gd name="T9" fmla="*/ 174 h 213"/>
                  <a:gd name="T10" fmla="*/ 166 w 177"/>
                  <a:gd name="T11" fmla="*/ 158 h 213"/>
                  <a:gd name="T12" fmla="*/ 173 w 177"/>
                  <a:gd name="T13" fmla="*/ 138 h 213"/>
                  <a:gd name="T14" fmla="*/ 176 w 177"/>
                  <a:gd name="T15" fmla="*/ 117 h 213"/>
                  <a:gd name="T16" fmla="*/ 176 w 177"/>
                  <a:gd name="T17" fmla="*/ 95 h 213"/>
                  <a:gd name="T18" fmla="*/ 173 w 177"/>
                  <a:gd name="T19" fmla="*/ 75 h 213"/>
                  <a:gd name="T20" fmla="*/ 166 w 177"/>
                  <a:gd name="T21" fmla="*/ 56 h 213"/>
                  <a:gd name="T22" fmla="*/ 156 w 177"/>
                  <a:gd name="T23" fmla="*/ 38 h 213"/>
                  <a:gd name="T24" fmla="*/ 145 w 177"/>
                  <a:gd name="T25" fmla="*/ 24 h 213"/>
                  <a:gd name="T26" fmla="*/ 131 w 177"/>
                  <a:gd name="T27" fmla="*/ 12 h 213"/>
                  <a:gd name="T28" fmla="*/ 115 w 177"/>
                  <a:gd name="T29" fmla="*/ 4 h 213"/>
                  <a:gd name="T30" fmla="*/ 97 w 177"/>
                  <a:gd name="T31" fmla="*/ 0 h 213"/>
                  <a:gd name="T32" fmla="*/ 79 w 177"/>
                  <a:gd name="T33" fmla="*/ 0 h 213"/>
                  <a:gd name="T34" fmla="*/ 63 w 177"/>
                  <a:gd name="T35" fmla="*/ 4 h 213"/>
                  <a:gd name="T36" fmla="*/ 47 w 177"/>
                  <a:gd name="T37" fmla="*/ 12 h 213"/>
                  <a:gd name="T38" fmla="*/ 33 w 177"/>
                  <a:gd name="T39" fmla="*/ 24 h 213"/>
                  <a:gd name="T40" fmla="*/ 20 w 177"/>
                  <a:gd name="T41" fmla="*/ 38 h 213"/>
                  <a:gd name="T42" fmla="*/ 11 w 177"/>
                  <a:gd name="T43" fmla="*/ 56 h 213"/>
                  <a:gd name="T44" fmla="*/ 5 w 177"/>
                  <a:gd name="T45" fmla="*/ 75 h 213"/>
                  <a:gd name="T46" fmla="*/ 1 w 177"/>
                  <a:gd name="T47" fmla="*/ 95 h 213"/>
                  <a:gd name="T48" fmla="*/ 1 w 177"/>
                  <a:gd name="T49" fmla="*/ 117 h 213"/>
                  <a:gd name="T50" fmla="*/ 5 w 177"/>
                  <a:gd name="T51" fmla="*/ 138 h 213"/>
                  <a:gd name="T52" fmla="*/ 11 w 177"/>
                  <a:gd name="T53" fmla="*/ 158 h 213"/>
                  <a:gd name="T54" fmla="*/ 20 w 177"/>
                  <a:gd name="T55" fmla="*/ 174 h 213"/>
                  <a:gd name="T56" fmla="*/ 33 w 177"/>
                  <a:gd name="T57" fmla="*/ 189 h 213"/>
                  <a:gd name="T58" fmla="*/ 47 w 177"/>
                  <a:gd name="T59" fmla="*/ 200 h 213"/>
                  <a:gd name="T60" fmla="*/ 63 w 177"/>
                  <a:gd name="T61" fmla="*/ 209 h 213"/>
                  <a:gd name="T62" fmla="*/ 79 w 177"/>
                  <a:gd name="T63" fmla="*/ 213 h 21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7"/>
                  <a:gd name="T97" fmla="*/ 0 h 213"/>
                  <a:gd name="T98" fmla="*/ 177 w 177"/>
                  <a:gd name="T99" fmla="*/ 213 h 21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7" h="213">
                    <a:moveTo>
                      <a:pt x="88" y="213"/>
                    </a:moveTo>
                    <a:lnTo>
                      <a:pt x="97" y="213"/>
                    </a:lnTo>
                    <a:lnTo>
                      <a:pt x="106" y="211"/>
                    </a:lnTo>
                    <a:lnTo>
                      <a:pt x="115" y="209"/>
                    </a:lnTo>
                    <a:lnTo>
                      <a:pt x="123" y="204"/>
                    </a:lnTo>
                    <a:lnTo>
                      <a:pt x="131" y="200"/>
                    </a:lnTo>
                    <a:lnTo>
                      <a:pt x="138" y="195"/>
                    </a:lnTo>
                    <a:lnTo>
                      <a:pt x="145" y="189"/>
                    </a:lnTo>
                    <a:lnTo>
                      <a:pt x="151" y="182"/>
                    </a:lnTo>
                    <a:lnTo>
                      <a:pt x="156" y="174"/>
                    </a:lnTo>
                    <a:lnTo>
                      <a:pt x="162" y="166"/>
                    </a:lnTo>
                    <a:lnTo>
                      <a:pt x="166" y="158"/>
                    </a:lnTo>
                    <a:lnTo>
                      <a:pt x="170" y="148"/>
                    </a:lnTo>
                    <a:lnTo>
                      <a:pt x="173" y="138"/>
                    </a:lnTo>
                    <a:lnTo>
                      <a:pt x="175" y="128"/>
                    </a:lnTo>
                    <a:lnTo>
                      <a:pt x="176" y="117"/>
                    </a:lnTo>
                    <a:lnTo>
                      <a:pt x="177" y="107"/>
                    </a:lnTo>
                    <a:lnTo>
                      <a:pt x="176" y="95"/>
                    </a:lnTo>
                    <a:lnTo>
                      <a:pt x="175" y="85"/>
                    </a:lnTo>
                    <a:lnTo>
                      <a:pt x="173" y="75"/>
                    </a:lnTo>
                    <a:lnTo>
                      <a:pt x="170" y="65"/>
                    </a:lnTo>
                    <a:lnTo>
                      <a:pt x="166" y="56"/>
                    </a:lnTo>
                    <a:lnTo>
                      <a:pt x="162" y="46"/>
                    </a:lnTo>
                    <a:lnTo>
                      <a:pt x="156" y="38"/>
                    </a:lnTo>
                    <a:lnTo>
                      <a:pt x="151" y="31"/>
                    </a:lnTo>
                    <a:lnTo>
                      <a:pt x="145" y="24"/>
                    </a:lnTo>
                    <a:lnTo>
                      <a:pt x="138" y="17"/>
                    </a:lnTo>
                    <a:lnTo>
                      <a:pt x="131" y="12"/>
                    </a:lnTo>
                    <a:lnTo>
                      <a:pt x="123" y="8"/>
                    </a:lnTo>
                    <a:lnTo>
                      <a:pt x="115" y="4"/>
                    </a:lnTo>
                    <a:lnTo>
                      <a:pt x="106" y="2"/>
                    </a:lnTo>
                    <a:lnTo>
                      <a:pt x="97" y="0"/>
                    </a:lnTo>
                    <a:lnTo>
                      <a:pt x="88" y="0"/>
                    </a:lnTo>
                    <a:lnTo>
                      <a:pt x="79" y="0"/>
                    </a:lnTo>
                    <a:lnTo>
                      <a:pt x="70" y="2"/>
                    </a:lnTo>
                    <a:lnTo>
                      <a:pt x="63" y="4"/>
                    </a:lnTo>
                    <a:lnTo>
                      <a:pt x="55" y="8"/>
                    </a:lnTo>
                    <a:lnTo>
                      <a:pt x="47" y="12"/>
                    </a:lnTo>
                    <a:lnTo>
                      <a:pt x="39" y="17"/>
                    </a:lnTo>
                    <a:lnTo>
                      <a:pt x="33" y="24"/>
                    </a:lnTo>
                    <a:lnTo>
                      <a:pt x="26" y="31"/>
                    </a:lnTo>
                    <a:lnTo>
                      <a:pt x="20" y="38"/>
                    </a:lnTo>
                    <a:lnTo>
                      <a:pt x="16" y="46"/>
                    </a:lnTo>
                    <a:lnTo>
                      <a:pt x="11" y="56"/>
                    </a:lnTo>
                    <a:lnTo>
                      <a:pt x="7" y="65"/>
                    </a:lnTo>
                    <a:lnTo>
                      <a:pt x="5" y="75"/>
                    </a:lnTo>
                    <a:lnTo>
                      <a:pt x="2" y="85"/>
                    </a:lnTo>
                    <a:lnTo>
                      <a:pt x="1" y="95"/>
                    </a:lnTo>
                    <a:lnTo>
                      <a:pt x="0" y="107"/>
                    </a:lnTo>
                    <a:lnTo>
                      <a:pt x="1" y="117"/>
                    </a:lnTo>
                    <a:lnTo>
                      <a:pt x="2" y="128"/>
                    </a:lnTo>
                    <a:lnTo>
                      <a:pt x="5" y="138"/>
                    </a:lnTo>
                    <a:lnTo>
                      <a:pt x="7" y="148"/>
                    </a:lnTo>
                    <a:lnTo>
                      <a:pt x="11" y="158"/>
                    </a:lnTo>
                    <a:lnTo>
                      <a:pt x="16" y="166"/>
                    </a:lnTo>
                    <a:lnTo>
                      <a:pt x="20" y="174"/>
                    </a:lnTo>
                    <a:lnTo>
                      <a:pt x="26" y="182"/>
                    </a:lnTo>
                    <a:lnTo>
                      <a:pt x="33" y="189"/>
                    </a:lnTo>
                    <a:lnTo>
                      <a:pt x="39" y="195"/>
                    </a:lnTo>
                    <a:lnTo>
                      <a:pt x="47" y="200"/>
                    </a:lnTo>
                    <a:lnTo>
                      <a:pt x="55" y="204"/>
                    </a:lnTo>
                    <a:lnTo>
                      <a:pt x="63" y="209"/>
                    </a:lnTo>
                    <a:lnTo>
                      <a:pt x="70" y="211"/>
                    </a:lnTo>
                    <a:lnTo>
                      <a:pt x="79" y="213"/>
                    </a:lnTo>
                    <a:lnTo>
                      <a:pt x="88" y="213"/>
                    </a:ln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135"/>
              <p:cNvSpPr>
                <a:spLocks/>
              </p:cNvSpPr>
              <p:nvPr/>
            </p:nvSpPr>
            <p:spPr bwMode="auto">
              <a:xfrm>
                <a:off x="3209" y="2326"/>
                <a:ext cx="22" cy="29"/>
              </a:xfrm>
              <a:custGeom>
                <a:avLst/>
                <a:gdLst>
                  <a:gd name="T0" fmla="*/ 106 w 193"/>
                  <a:gd name="T1" fmla="*/ 234 h 235"/>
                  <a:gd name="T2" fmla="*/ 125 w 193"/>
                  <a:gd name="T3" fmla="*/ 230 h 235"/>
                  <a:gd name="T4" fmla="*/ 143 w 193"/>
                  <a:gd name="T5" fmla="*/ 221 h 235"/>
                  <a:gd name="T6" fmla="*/ 159 w 193"/>
                  <a:gd name="T7" fmla="*/ 208 h 235"/>
                  <a:gd name="T8" fmla="*/ 171 w 193"/>
                  <a:gd name="T9" fmla="*/ 193 h 235"/>
                  <a:gd name="T10" fmla="*/ 182 w 193"/>
                  <a:gd name="T11" fmla="*/ 174 h 235"/>
                  <a:gd name="T12" fmla="*/ 189 w 193"/>
                  <a:gd name="T13" fmla="*/ 152 h 235"/>
                  <a:gd name="T14" fmla="*/ 193 w 193"/>
                  <a:gd name="T15" fmla="*/ 129 h 235"/>
                  <a:gd name="T16" fmla="*/ 193 w 193"/>
                  <a:gd name="T17" fmla="*/ 105 h 235"/>
                  <a:gd name="T18" fmla="*/ 189 w 193"/>
                  <a:gd name="T19" fmla="*/ 83 h 235"/>
                  <a:gd name="T20" fmla="*/ 182 w 193"/>
                  <a:gd name="T21" fmla="*/ 62 h 235"/>
                  <a:gd name="T22" fmla="*/ 171 w 193"/>
                  <a:gd name="T23" fmla="*/ 43 h 235"/>
                  <a:gd name="T24" fmla="*/ 159 w 193"/>
                  <a:gd name="T25" fmla="*/ 27 h 235"/>
                  <a:gd name="T26" fmla="*/ 143 w 193"/>
                  <a:gd name="T27" fmla="*/ 15 h 235"/>
                  <a:gd name="T28" fmla="*/ 125 w 193"/>
                  <a:gd name="T29" fmla="*/ 6 h 235"/>
                  <a:gd name="T30" fmla="*/ 106 w 193"/>
                  <a:gd name="T31" fmla="*/ 1 h 235"/>
                  <a:gd name="T32" fmla="*/ 87 w 193"/>
                  <a:gd name="T33" fmla="*/ 1 h 235"/>
                  <a:gd name="T34" fmla="*/ 68 w 193"/>
                  <a:gd name="T35" fmla="*/ 6 h 235"/>
                  <a:gd name="T36" fmla="*/ 51 w 193"/>
                  <a:gd name="T37" fmla="*/ 15 h 235"/>
                  <a:gd name="T38" fmla="*/ 35 w 193"/>
                  <a:gd name="T39" fmla="*/ 27 h 235"/>
                  <a:gd name="T40" fmla="*/ 22 w 193"/>
                  <a:gd name="T41" fmla="*/ 43 h 235"/>
                  <a:gd name="T42" fmla="*/ 12 w 193"/>
                  <a:gd name="T43" fmla="*/ 62 h 235"/>
                  <a:gd name="T44" fmla="*/ 5 w 193"/>
                  <a:gd name="T45" fmla="*/ 83 h 235"/>
                  <a:gd name="T46" fmla="*/ 0 w 193"/>
                  <a:gd name="T47" fmla="*/ 105 h 235"/>
                  <a:gd name="T48" fmla="*/ 0 w 193"/>
                  <a:gd name="T49" fmla="*/ 129 h 235"/>
                  <a:gd name="T50" fmla="*/ 5 w 193"/>
                  <a:gd name="T51" fmla="*/ 152 h 235"/>
                  <a:gd name="T52" fmla="*/ 12 w 193"/>
                  <a:gd name="T53" fmla="*/ 174 h 235"/>
                  <a:gd name="T54" fmla="*/ 22 w 193"/>
                  <a:gd name="T55" fmla="*/ 193 h 235"/>
                  <a:gd name="T56" fmla="*/ 35 w 193"/>
                  <a:gd name="T57" fmla="*/ 208 h 235"/>
                  <a:gd name="T58" fmla="*/ 51 w 193"/>
                  <a:gd name="T59" fmla="*/ 221 h 235"/>
                  <a:gd name="T60" fmla="*/ 68 w 193"/>
                  <a:gd name="T61" fmla="*/ 230 h 235"/>
                  <a:gd name="T62" fmla="*/ 87 w 193"/>
                  <a:gd name="T63" fmla="*/ 234 h 2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3"/>
                  <a:gd name="T97" fmla="*/ 0 h 235"/>
                  <a:gd name="T98" fmla="*/ 193 w 193"/>
                  <a:gd name="T99" fmla="*/ 235 h 23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3" h="235">
                    <a:moveTo>
                      <a:pt x="96" y="235"/>
                    </a:moveTo>
                    <a:lnTo>
                      <a:pt x="106" y="234"/>
                    </a:lnTo>
                    <a:lnTo>
                      <a:pt x="116" y="232"/>
                    </a:lnTo>
                    <a:lnTo>
                      <a:pt x="125" y="230"/>
                    </a:lnTo>
                    <a:lnTo>
                      <a:pt x="134" y="226"/>
                    </a:lnTo>
                    <a:lnTo>
                      <a:pt x="143" y="221"/>
                    </a:lnTo>
                    <a:lnTo>
                      <a:pt x="151" y="215"/>
                    </a:lnTo>
                    <a:lnTo>
                      <a:pt x="159" y="208"/>
                    </a:lnTo>
                    <a:lnTo>
                      <a:pt x="165" y="201"/>
                    </a:lnTo>
                    <a:lnTo>
                      <a:pt x="171" y="193"/>
                    </a:lnTo>
                    <a:lnTo>
                      <a:pt x="177" y="183"/>
                    </a:lnTo>
                    <a:lnTo>
                      <a:pt x="182" y="174"/>
                    </a:lnTo>
                    <a:lnTo>
                      <a:pt x="186" y="164"/>
                    </a:lnTo>
                    <a:lnTo>
                      <a:pt x="189" y="152"/>
                    </a:lnTo>
                    <a:lnTo>
                      <a:pt x="191" y="142"/>
                    </a:lnTo>
                    <a:lnTo>
                      <a:pt x="193" y="129"/>
                    </a:lnTo>
                    <a:lnTo>
                      <a:pt x="193" y="118"/>
                    </a:lnTo>
                    <a:lnTo>
                      <a:pt x="193" y="105"/>
                    </a:lnTo>
                    <a:lnTo>
                      <a:pt x="191" y="94"/>
                    </a:lnTo>
                    <a:lnTo>
                      <a:pt x="189" y="83"/>
                    </a:lnTo>
                    <a:lnTo>
                      <a:pt x="186" y="72"/>
                    </a:lnTo>
                    <a:lnTo>
                      <a:pt x="182" y="62"/>
                    </a:lnTo>
                    <a:lnTo>
                      <a:pt x="177" y="52"/>
                    </a:lnTo>
                    <a:lnTo>
                      <a:pt x="171" y="43"/>
                    </a:lnTo>
                    <a:lnTo>
                      <a:pt x="165" y="35"/>
                    </a:lnTo>
                    <a:lnTo>
                      <a:pt x="159" y="27"/>
                    </a:lnTo>
                    <a:lnTo>
                      <a:pt x="151" y="20"/>
                    </a:lnTo>
                    <a:lnTo>
                      <a:pt x="143" y="15"/>
                    </a:lnTo>
                    <a:lnTo>
                      <a:pt x="134" y="10"/>
                    </a:lnTo>
                    <a:lnTo>
                      <a:pt x="125" y="6"/>
                    </a:lnTo>
                    <a:lnTo>
                      <a:pt x="116" y="2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7" y="1"/>
                    </a:lnTo>
                    <a:lnTo>
                      <a:pt x="77" y="2"/>
                    </a:lnTo>
                    <a:lnTo>
                      <a:pt x="68" y="6"/>
                    </a:lnTo>
                    <a:lnTo>
                      <a:pt x="60" y="10"/>
                    </a:lnTo>
                    <a:lnTo>
                      <a:pt x="51" y="15"/>
                    </a:lnTo>
                    <a:lnTo>
                      <a:pt x="43" y="20"/>
                    </a:lnTo>
                    <a:lnTo>
                      <a:pt x="35" y="27"/>
                    </a:lnTo>
                    <a:lnTo>
                      <a:pt x="28" y="35"/>
                    </a:lnTo>
                    <a:lnTo>
                      <a:pt x="22" y="43"/>
                    </a:lnTo>
                    <a:lnTo>
                      <a:pt x="17" y="52"/>
                    </a:lnTo>
                    <a:lnTo>
                      <a:pt x="12" y="62"/>
                    </a:lnTo>
                    <a:lnTo>
                      <a:pt x="8" y="72"/>
                    </a:lnTo>
                    <a:lnTo>
                      <a:pt x="5" y="83"/>
                    </a:lnTo>
                    <a:lnTo>
                      <a:pt x="3" y="94"/>
                    </a:lnTo>
                    <a:lnTo>
                      <a:pt x="0" y="105"/>
                    </a:lnTo>
                    <a:lnTo>
                      <a:pt x="0" y="118"/>
                    </a:lnTo>
                    <a:lnTo>
                      <a:pt x="0" y="129"/>
                    </a:lnTo>
                    <a:lnTo>
                      <a:pt x="3" y="142"/>
                    </a:lnTo>
                    <a:lnTo>
                      <a:pt x="5" y="152"/>
                    </a:lnTo>
                    <a:lnTo>
                      <a:pt x="8" y="164"/>
                    </a:lnTo>
                    <a:lnTo>
                      <a:pt x="12" y="174"/>
                    </a:lnTo>
                    <a:lnTo>
                      <a:pt x="17" y="183"/>
                    </a:lnTo>
                    <a:lnTo>
                      <a:pt x="22" y="193"/>
                    </a:lnTo>
                    <a:lnTo>
                      <a:pt x="28" y="201"/>
                    </a:lnTo>
                    <a:lnTo>
                      <a:pt x="35" y="208"/>
                    </a:lnTo>
                    <a:lnTo>
                      <a:pt x="43" y="215"/>
                    </a:lnTo>
                    <a:lnTo>
                      <a:pt x="51" y="221"/>
                    </a:lnTo>
                    <a:lnTo>
                      <a:pt x="60" y="226"/>
                    </a:lnTo>
                    <a:lnTo>
                      <a:pt x="68" y="230"/>
                    </a:lnTo>
                    <a:lnTo>
                      <a:pt x="77" y="232"/>
                    </a:lnTo>
                    <a:lnTo>
                      <a:pt x="87" y="234"/>
                    </a:lnTo>
                    <a:lnTo>
                      <a:pt x="96" y="235"/>
                    </a:ln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136"/>
              <p:cNvSpPr>
                <a:spLocks/>
              </p:cNvSpPr>
              <p:nvPr/>
            </p:nvSpPr>
            <p:spPr bwMode="auto">
              <a:xfrm>
                <a:off x="3190" y="2589"/>
                <a:ext cx="240" cy="126"/>
              </a:xfrm>
              <a:custGeom>
                <a:avLst/>
                <a:gdLst>
                  <a:gd name="T0" fmla="*/ 2138 w 2159"/>
                  <a:gd name="T1" fmla="*/ 251 h 1007"/>
                  <a:gd name="T2" fmla="*/ 2135 w 2159"/>
                  <a:gd name="T3" fmla="*/ 173 h 1007"/>
                  <a:gd name="T4" fmla="*/ 2132 w 2159"/>
                  <a:gd name="T5" fmla="*/ 100 h 1007"/>
                  <a:gd name="T6" fmla="*/ 2128 w 2159"/>
                  <a:gd name="T7" fmla="*/ 33 h 1007"/>
                  <a:gd name="T8" fmla="*/ 2046 w 2159"/>
                  <a:gd name="T9" fmla="*/ 22 h 1007"/>
                  <a:gd name="T10" fmla="*/ 1904 w 2159"/>
                  <a:gd name="T11" fmla="*/ 58 h 1007"/>
                  <a:gd name="T12" fmla="*/ 1793 w 2159"/>
                  <a:gd name="T13" fmla="*/ 82 h 1007"/>
                  <a:gd name="T14" fmla="*/ 1669 w 2159"/>
                  <a:gd name="T15" fmla="*/ 104 h 1007"/>
                  <a:gd name="T16" fmla="*/ 1536 w 2159"/>
                  <a:gd name="T17" fmla="*/ 125 h 1007"/>
                  <a:gd name="T18" fmla="*/ 1391 w 2159"/>
                  <a:gd name="T19" fmla="*/ 142 h 1007"/>
                  <a:gd name="T20" fmla="*/ 1236 w 2159"/>
                  <a:gd name="T21" fmla="*/ 155 h 1007"/>
                  <a:gd name="T22" fmla="*/ 1092 w 2159"/>
                  <a:gd name="T23" fmla="*/ 165 h 1007"/>
                  <a:gd name="T24" fmla="*/ 969 w 2159"/>
                  <a:gd name="T25" fmla="*/ 173 h 1007"/>
                  <a:gd name="T26" fmla="*/ 796 w 2159"/>
                  <a:gd name="T27" fmla="*/ 191 h 1007"/>
                  <a:gd name="T28" fmla="*/ 590 w 2159"/>
                  <a:gd name="T29" fmla="*/ 220 h 1007"/>
                  <a:gd name="T30" fmla="*/ 412 w 2159"/>
                  <a:gd name="T31" fmla="*/ 251 h 1007"/>
                  <a:gd name="T32" fmla="*/ 264 w 2159"/>
                  <a:gd name="T33" fmla="*/ 282 h 1007"/>
                  <a:gd name="T34" fmla="*/ 150 w 2159"/>
                  <a:gd name="T35" fmla="*/ 310 h 1007"/>
                  <a:gd name="T36" fmla="*/ 46 w 2159"/>
                  <a:gd name="T37" fmla="*/ 340 h 1007"/>
                  <a:gd name="T38" fmla="*/ 19 w 2159"/>
                  <a:gd name="T39" fmla="*/ 392 h 1007"/>
                  <a:gd name="T40" fmla="*/ 9 w 2159"/>
                  <a:gd name="T41" fmla="*/ 478 h 1007"/>
                  <a:gd name="T42" fmla="*/ 2 w 2159"/>
                  <a:gd name="T43" fmla="*/ 591 h 1007"/>
                  <a:gd name="T44" fmla="*/ 0 w 2159"/>
                  <a:gd name="T45" fmla="*/ 707 h 1007"/>
                  <a:gd name="T46" fmla="*/ 3 w 2159"/>
                  <a:gd name="T47" fmla="*/ 772 h 1007"/>
                  <a:gd name="T48" fmla="*/ 5 w 2159"/>
                  <a:gd name="T49" fmla="*/ 781 h 1007"/>
                  <a:gd name="T50" fmla="*/ 13 w 2159"/>
                  <a:gd name="T51" fmla="*/ 789 h 1007"/>
                  <a:gd name="T52" fmla="*/ 23 w 2159"/>
                  <a:gd name="T53" fmla="*/ 805 h 1007"/>
                  <a:gd name="T54" fmla="*/ 31 w 2159"/>
                  <a:gd name="T55" fmla="*/ 823 h 1007"/>
                  <a:gd name="T56" fmla="*/ 33 w 2159"/>
                  <a:gd name="T57" fmla="*/ 846 h 1007"/>
                  <a:gd name="T58" fmla="*/ 37 w 2159"/>
                  <a:gd name="T59" fmla="*/ 885 h 1007"/>
                  <a:gd name="T60" fmla="*/ 44 w 2159"/>
                  <a:gd name="T61" fmla="*/ 929 h 1007"/>
                  <a:gd name="T62" fmla="*/ 50 w 2159"/>
                  <a:gd name="T63" fmla="*/ 959 h 1007"/>
                  <a:gd name="T64" fmla="*/ 53 w 2159"/>
                  <a:gd name="T65" fmla="*/ 965 h 1007"/>
                  <a:gd name="T66" fmla="*/ 72 w 2159"/>
                  <a:gd name="T67" fmla="*/ 978 h 1007"/>
                  <a:gd name="T68" fmla="*/ 107 w 2159"/>
                  <a:gd name="T69" fmla="*/ 993 h 1007"/>
                  <a:gd name="T70" fmla="*/ 141 w 2159"/>
                  <a:gd name="T71" fmla="*/ 1004 h 1007"/>
                  <a:gd name="T72" fmla="*/ 168 w 2159"/>
                  <a:gd name="T73" fmla="*/ 1007 h 1007"/>
                  <a:gd name="T74" fmla="*/ 225 w 2159"/>
                  <a:gd name="T75" fmla="*/ 1005 h 1007"/>
                  <a:gd name="T76" fmla="*/ 393 w 2159"/>
                  <a:gd name="T77" fmla="*/ 987 h 1007"/>
                  <a:gd name="T78" fmla="*/ 653 w 2159"/>
                  <a:gd name="T79" fmla="*/ 961 h 1007"/>
                  <a:gd name="T80" fmla="*/ 897 w 2159"/>
                  <a:gd name="T81" fmla="*/ 942 h 1007"/>
                  <a:gd name="T82" fmla="*/ 1079 w 2159"/>
                  <a:gd name="T83" fmla="*/ 933 h 1007"/>
                  <a:gd name="T84" fmla="*/ 1207 w 2159"/>
                  <a:gd name="T85" fmla="*/ 928 h 1007"/>
                  <a:gd name="T86" fmla="*/ 1275 w 2159"/>
                  <a:gd name="T87" fmla="*/ 923 h 1007"/>
                  <a:gd name="T88" fmla="*/ 1377 w 2159"/>
                  <a:gd name="T89" fmla="*/ 912 h 1007"/>
                  <a:gd name="T90" fmla="*/ 1516 w 2159"/>
                  <a:gd name="T91" fmla="*/ 890 h 1007"/>
                  <a:gd name="T92" fmla="*/ 1651 w 2159"/>
                  <a:gd name="T93" fmla="*/ 864 h 1007"/>
                  <a:gd name="T94" fmla="*/ 1781 w 2159"/>
                  <a:gd name="T95" fmla="*/ 834 h 1007"/>
                  <a:gd name="T96" fmla="*/ 1905 w 2159"/>
                  <a:gd name="T97" fmla="*/ 802 h 1007"/>
                  <a:gd name="T98" fmla="*/ 2067 w 2159"/>
                  <a:gd name="T99" fmla="*/ 754 h 1007"/>
                  <a:gd name="T100" fmla="*/ 2154 w 2159"/>
                  <a:gd name="T101" fmla="*/ 674 h 1007"/>
                  <a:gd name="T102" fmla="*/ 2147 w 2159"/>
                  <a:gd name="T103" fmla="*/ 568 h 1007"/>
                  <a:gd name="T104" fmla="*/ 2141 w 2159"/>
                  <a:gd name="T105" fmla="*/ 458 h 1007"/>
                  <a:gd name="T106" fmla="*/ 2138 w 2159"/>
                  <a:gd name="T107" fmla="*/ 347 h 100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159"/>
                  <a:gd name="T163" fmla="*/ 0 h 1007"/>
                  <a:gd name="T164" fmla="*/ 2159 w 2159"/>
                  <a:gd name="T165" fmla="*/ 1007 h 100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159" h="1007">
                    <a:moveTo>
                      <a:pt x="2138" y="292"/>
                    </a:moveTo>
                    <a:lnTo>
                      <a:pt x="2138" y="251"/>
                    </a:lnTo>
                    <a:lnTo>
                      <a:pt x="2137" y="211"/>
                    </a:lnTo>
                    <a:lnTo>
                      <a:pt x="2135" y="173"/>
                    </a:lnTo>
                    <a:lnTo>
                      <a:pt x="2134" y="137"/>
                    </a:lnTo>
                    <a:lnTo>
                      <a:pt x="2132" y="100"/>
                    </a:lnTo>
                    <a:lnTo>
                      <a:pt x="2130" y="66"/>
                    </a:lnTo>
                    <a:lnTo>
                      <a:pt x="2128" y="33"/>
                    </a:lnTo>
                    <a:lnTo>
                      <a:pt x="2125" y="0"/>
                    </a:lnTo>
                    <a:lnTo>
                      <a:pt x="2046" y="22"/>
                    </a:lnTo>
                    <a:lnTo>
                      <a:pt x="1955" y="46"/>
                    </a:lnTo>
                    <a:lnTo>
                      <a:pt x="1904" y="58"/>
                    </a:lnTo>
                    <a:lnTo>
                      <a:pt x="1850" y="70"/>
                    </a:lnTo>
                    <a:lnTo>
                      <a:pt x="1793" y="82"/>
                    </a:lnTo>
                    <a:lnTo>
                      <a:pt x="1733" y="93"/>
                    </a:lnTo>
                    <a:lnTo>
                      <a:pt x="1669" y="104"/>
                    </a:lnTo>
                    <a:lnTo>
                      <a:pt x="1604" y="115"/>
                    </a:lnTo>
                    <a:lnTo>
                      <a:pt x="1536" y="125"/>
                    </a:lnTo>
                    <a:lnTo>
                      <a:pt x="1464" y="134"/>
                    </a:lnTo>
                    <a:lnTo>
                      <a:pt x="1391" y="142"/>
                    </a:lnTo>
                    <a:lnTo>
                      <a:pt x="1315" y="149"/>
                    </a:lnTo>
                    <a:lnTo>
                      <a:pt x="1236" y="155"/>
                    </a:lnTo>
                    <a:lnTo>
                      <a:pt x="1154" y="161"/>
                    </a:lnTo>
                    <a:lnTo>
                      <a:pt x="1092" y="165"/>
                    </a:lnTo>
                    <a:lnTo>
                      <a:pt x="1030" y="169"/>
                    </a:lnTo>
                    <a:lnTo>
                      <a:pt x="969" y="173"/>
                    </a:lnTo>
                    <a:lnTo>
                      <a:pt x="910" y="178"/>
                    </a:lnTo>
                    <a:lnTo>
                      <a:pt x="796" y="191"/>
                    </a:lnTo>
                    <a:lnTo>
                      <a:pt x="691" y="204"/>
                    </a:lnTo>
                    <a:lnTo>
                      <a:pt x="590" y="220"/>
                    </a:lnTo>
                    <a:lnTo>
                      <a:pt x="498" y="235"/>
                    </a:lnTo>
                    <a:lnTo>
                      <a:pt x="412" y="251"/>
                    </a:lnTo>
                    <a:lnTo>
                      <a:pt x="334" y="267"/>
                    </a:lnTo>
                    <a:lnTo>
                      <a:pt x="264" y="282"/>
                    </a:lnTo>
                    <a:lnTo>
                      <a:pt x="202" y="297"/>
                    </a:lnTo>
                    <a:lnTo>
                      <a:pt x="150" y="310"/>
                    </a:lnTo>
                    <a:lnTo>
                      <a:pt x="105" y="323"/>
                    </a:lnTo>
                    <a:lnTo>
                      <a:pt x="46" y="340"/>
                    </a:lnTo>
                    <a:lnTo>
                      <a:pt x="25" y="347"/>
                    </a:lnTo>
                    <a:lnTo>
                      <a:pt x="19" y="392"/>
                    </a:lnTo>
                    <a:lnTo>
                      <a:pt x="14" y="436"/>
                    </a:lnTo>
                    <a:lnTo>
                      <a:pt x="9" y="478"/>
                    </a:lnTo>
                    <a:lnTo>
                      <a:pt x="6" y="518"/>
                    </a:lnTo>
                    <a:lnTo>
                      <a:pt x="2" y="591"/>
                    </a:lnTo>
                    <a:lnTo>
                      <a:pt x="0" y="655"/>
                    </a:lnTo>
                    <a:lnTo>
                      <a:pt x="0" y="707"/>
                    </a:lnTo>
                    <a:lnTo>
                      <a:pt x="2" y="747"/>
                    </a:lnTo>
                    <a:lnTo>
                      <a:pt x="3" y="772"/>
                    </a:lnTo>
                    <a:lnTo>
                      <a:pt x="4" y="780"/>
                    </a:lnTo>
                    <a:lnTo>
                      <a:pt x="5" y="781"/>
                    </a:lnTo>
                    <a:lnTo>
                      <a:pt x="8" y="784"/>
                    </a:lnTo>
                    <a:lnTo>
                      <a:pt x="13" y="789"/>
                    </a:lnTo>
                    <a:lnTo>
                      <a:pt x="17" y="797"/>
                    </a:lnTo>
                    <a:lnTo>
                      <a:pt x="23" y="805"/>
                    </a:lnTo>
                    <a:lnTo>
                      <a:pt x="27" y="813"/>
                    </a:lnTo>
                    <a:lnTo>
                      <a:pt x="31" y="823"/>
                    </a:lnTo>
                    <a:lnTo>
                      <a:pt x="32" y="832"/>
                    </a:lnTo>
                    <a:lnTo>
                      <a:pt x="33" y="846"/>
                    </a:lnTo>
                    <a:lnTo>
                      <a:pt x="35" y="864"/>
                    </a:lnTo>
                    <a:lnTo>
                      <a:pt x="37" y="885"/>
                    </a:lnTo>
                    <a:lnTo>
                      <a:pt x="41" y="908"/>
                    </a:lnTo>
                    <a:lnTo>
                      <a:pt x="44" y="929"/>
                    </a:lnTo>
                    <a:lnTo>
                      <a:pt x="47" y="946"/>
                    </a:lnTo>
                    <a:lnTo>
                      <a:pt x="50" y="959"/>
                    </a:lnTo>
                    <a:lnTo>
                      <a:pt x="51" y="963"/>
                    </a:lnTo>
                    <a:lnTo>
                      <a:pt x="53" y="965"/>
                    </a:lnTo>
                    <a:lnTo>
                      <a:pt x="61" y="970"/>
                    </a:lnTo>
                    <a:lnTo>
                      <a:pt x="72" y="978"/>
                    </a:lnTo>
                    <a:lnTo>
                      <a:pt x="87" y="985"/>
                    </a:lnTo>
                    <a:lnTo>
                      <a:pt x="107" y="993"/>
                    </a:lnTo>
                    <a:lnTo>
                      <a:pt x="130" y="1000"/>
                    </a:lnTo>
                    <a:lnTo>
                      <a:pt x="141" y="1004"/>
                    </a:lnTo>
                    <a:lnTo>
                      <a:pt x="154" y="1006"/>
                    </a:lnTo>
                    <a:lnTo>
                      <a:pt x="168" y="1007"/>
                    </a:lnTo>
                    <a:lnTo>
                      <a:pt x="181" y="1007"/>
                    </a:lnTo>
                    <a:lnTo>
                      <a:pt x="225" y="1005"/>
                    </a:lnTo>
                    <a:lnTo>
                      <a:pt x="296" y="997"/>
                    </a:lnTo>
                    <a:lnTo>
                      <a:pt x="393" y="987"/>
                    </a:lnTo>
                    <a:lnTo>
                      <a:pt x="512" y="974"/>
                    </a:lnTo>
                    <a:lnTo>
                      <a:pt x="653" y="961"/>
                    </a:lnTo>
                    <a:lnTo>
                      <a:pt x="812" y="948"/>
                    </a:lnTo>
                    <a:lnTo>
                      <a:pt x="897" y="942"/>
                    </a:lnTo>
                    <a:lnTo>
                      <a:pt x="986" y="937"/>
                    </a:lnTo>
                    <a:lnTo>
                      <a:pt x="1079" y="933"/>
                    </a:lnTo>
                    <a:lnTo>
                      <a:pt x="1173" y="929"/>
                    </a:lnTo>
                    <a:lnTo>
                      <a:pt x="1207" y="928"/>
                    </a:lnTo>
                    <a:lnTo>
                      <a:pt x="1240" y="926"/>
                    </a:lnTo>
                    <a:lnTo>
                      <a:pt x="1275" y="923"/>
                    </a:lnTo>
                    <a:lnTo>
                      <a:pt x="1309" y="919"/>
                    </a:lnTo>
                    <a:lnTo>
                      <a:pt x="1377" y="912"/>
                    </a:lnTo>
                    <a:lnTo>
                      <a:pt x="1446" y="902"/>
                    </a:lnTo>
                    <a:lnTo>
                      <a:pt x="1516" y="890"/>
                    </a:lnTo>
                    <a:lnTo>
                      <a:pt x="1584" y="878"/>
                    </a:lnTo>
                    <a:lnTo>
                      <a:pt x="1651" y="864"/>
                    </a:lnTo>
                    <a:lnTo>
                      <a:pt x="1717" y="850"/>
                    </a:lnTo>
                    <a:lnTo>
                      <a:pt x="1781" y="834"/>
                    </a:lnTo>
                    <a:lnTo>
                      <a:pt x="1845" y="819"/>
                    </a:lnTo>
                    <a:lnTo>
                      <a:pt x="1905" y="802"/>
                    </a:lnTo>
                    <a:lnTo>
                      <a:pt x="1962" y="786"/>
                    </a:lnTo>
                    <a:lnTo>
                      <a:pt x="2067" y="754"/>
                    </a:lnTo>
                    <a:lnTo>
                      <a:pt x="2159" y="725"/>
                    </a:lnTo>
                    <a:lnTo>
                      <a:pt x="2154" y="674"/>
                    </a:lnTo>
                    <a:lnTo>
                      <a:pt x="2151" y="622"/>
                    </a:lnTo>
                    <a:lnTo>
                      <a:pt x="2147" y="568"/>
                    </a:lnTo>
                    <a:lnTo>
                      <a:pt x="2144" y="513"/>
                    </a:lnTo>
                    <a:lnTo>
                      <a:pt x="2141" y="458"/>
                    </a:lnTo>
                    <a:lnTo>
                      <a:pt x="2139" y="402"/>
                    </a:lnTo>
                    <a:lnTo>
                      <a:pt x="2138" y="347"/>
                    </a:lnTo>
                    <a:lnTo>
                      <a:pt x="2138" y="292"/>
                    </a:lnTo>
                    <a:close/>
                  </a:path>
                </a:pathLst>
              </a:custGeom>
              <a:solidFill>
                <a:srgbClr val="BDF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137"/>
              <p:cNvSpPr>
                <a:spLocks/>
              </p:cNvSpPr>
              <p:nvPr/>
            </p:nvSpPr>
            <p:spPr bwMode="auto">
              <a:xfrm>
                <a:off x="3383" y="3334"/>
                <a:ext cx="199" cy="94"/>
              </a:xfrm>
              <a:custGeom>
                <a:avLst/>
                <a:gdLst>
                  <a:gd name="T0" fmla="*/ 1414 w 1788"/>
                  <a:gd name="T1" fmla="*/ 167 h 753"/>
                  <a:gd name="T2" fmla="*/ 1235 w 1788"/>
                  <a:gd name="T3" fmla="*/ 83 h 753"/>
                  <a:gd name="T4" fmla="*/ 1094 w 1788"/>
                  <a:gd name="T5" fmla="*/ 19 h 753"/>
                  <a:gd name="T6" fmla="*/ 1038 w 1788"/>
                  <a:gd name="T7" fmla="*/ 54 h 753"/>
                  <a:gd name="T8" fmla="*/ 985 w 1788"/>
                  <a:gd name="T9" fmla="*/ 90 h 753"/>
                  <a:gd name="T10" fmla="*/ 936 w 1788"/>
                  <a:gd name="T11" fmla="*/ 128 h 753"/>
                  <a:gd name="T12" fmla="*/ 871 w 1788"/>
                  <a:gd name="T13" fmla="*/ 157 h 753"/>
                  <a:gd name="T14" fmla="*/ 791 w 1788"/>
                  <a:gd name="T15" fmla="*/ 170 h 753"/>
                  <a:gd name="T16" fmla="*/ 703 w 1788"/>
                  <a:gd name="T17" fmla="*/ 171 h 753"/>
                  <a:gd name="T18" fmla="*/ 609 w 1788"/>
                  <a:gd name="T19" fmla="*/ 161 h 753"/>
                  <a:gd name="T20" fmla="*/ 510 w 1788"/>
                  <a:gd name="T21" fmla="*/ 142 h 753"/>
                  <a:gd name="T22" fmla="*/ 320 w 1788"/>
                  <a:gd name="T23" fmla="*/ 90 h 753"/>
                  <a:gd name="T24" fmla="*/ 157 w 1788"/>
                  <a:gd name="T25" fmla="*/ 32 h 753"/>
                  <a:gd name="T26" fmla="*/ 62 w 1788"/>
                  <a:gd name="T27" fmla="*/ 58 h 753"/>
                  <a:gd name="T28" fmla="*/ 29 w 1788"/>
                  <a:gd name="T29" fmla="*/ 187 h 753"/>
                  <a:gd name="T30" fmla="*/ 9 w 1788"/>
                  <a:gd name="T31" fmla="*/ 288 h 753"/>
                  <a:gd name="T32" fmla="*/ 0 w 1788"/>
                  <a:gd name="T33" fmla="*/ 388 h 753"/>
                  <a:gd name="T34" fmla="*/ 8 w 1788"/>
                  <a:gd name="T35" fmla="*/ 466 h 753"/>
                  <a:gd name="T36" fmla="*/ 19 w 1788"/>
                  <a:gd name="T37" fmla="*/ 509 h 753"/>
                  <a:gd name="T38" fmla="*/ 43 w 1788"/>
                  <a:gd name="T39" fmla="*/ 563 h 753"/>
                  <a:gd name="T40" fmla="*/ 75 w 1788"/>
                  <a:gd name="T41" fmla="*/ 607 h 753"/>
                  <a:gd name="T42" fmla="*/ 114 w 1788"/>
                  <a:gd name="T43" fmla="*/ 642 h 753"/>
                  <a:gd name="T44" fmla="*/ 160 w 1788"/>
                  <a:gd name="T45" fmla="*/ 669 h 753"/>
                  <a:gd name="T46" fmla="*/ 214 w 1788"/>
                  <a:gd name="T47" fmla="*/ 690 h 753"/>
                  <a:gd name="T48" fmla="*/ 277 w 1788"/>
                  <a:gd name="T49" fmla="*/ 706 h 753"/>
                  <a:gd name="T50" fmla="*/ 374 w 1788"/>
                  <a:gd name="T51" fmla="*/ 720 h 753"/>
                  <a:gd name="T52" fmla="*/ 693 w 1788"/>
                  <a:gd name="T53" fmla="*/ 742 h 753"/>
                  <a:gd name="T54" fmla="*/ 925 w 1788"/>
                  <a:gd name="T55" fmla="*/ 752 h 753"/>
                  <a:gd name="T56" fmla="*/ 1159 w 1788"/>
                  <a:gd name="T57" fmla="*/ 752 h 753"/>
                  <a:gd name="T58" fmla="*/ 1343 w 1788"/>
                  <a:gd name="T59" fmla="*/ 742 h 753"/>
                  <a:gd name="T60" fmla="*/ 1444 w 1788"/>
                  <a:gd name="T61" fmla="*/ 731 h 753"/>
                  <a:gd name="T62" fmla="*/ 1533 w 1788"/>
                  <a:gd name="T63" fmla="*/ 713 h 753"/>
                  <a:gd name="T64" fmla="*/ 1610 w 1788"/>
                  <a:gd name="T65" fmla="*/ 691 h 753"/>
                  <a:gd name="T66" fmla="*/ 1672 w 1788"/>
                  <a:gd name="T67" fmla="*/ 662 h 753"/>
                  <a:gd name="T68" fmla="*/ 1717 w 1788"/>
                  <a:gd name="T69" fmla="*/ 626 h 753"/>
                  <a:gd name="T70" fmla="*/ 1748 w 1788"/>
                  <a:gd name="T71" fmla="*/ 587 h 753"/>
                  <a:gd name="T72" fmla="*/ 1770 w 1788"/>
                  <a:gd name="T73" fmla="*/ 550 h 753"/>
                  <a:gd name="T74" fmla="*/ 1784 w 1788"/>
                  <a:gd name="T75" fmla="*/ 512 h 753"/>
                  <a:gd name="T76" fmla="*/ 1788 w 1788"/>
                  <a:gd name="T77" fmla="*/ 476 h 753"/>
                  <a:gd name="T78" fmla="*/ 1783 w 1788"/>
                  <a:gd name="T79" fmla="*/ 441 h 753"/>
                  <a:gd name="T80" fmla="*/ 1767 w 1788"/>
                  <a:gd name="T81" fmla="*/ 404 h 753"/>
                  <a:gd name="T82" fmla="*/ 1740 w 1788"/>
                  <a:gd name="T83" fmla="*/ 368 h 753"/>
                  <a:gd name="T84" fmla="*/ 1702 w 1788"/>
                  <a:gd name="T85" fmla="*/ 331 h 753"/>
                  <a:gd name="T86" fmla="*/ 1652 w 1788"/>
                  <a:gd name="T87" fmla="*/ 294 h 753"/>
                  <a:gd name="T88" fmla="*/ 1542 w 1788"/>
                  <a:gd name="T89" fmla="*/ 231 h 75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88"/>
                  <a:gd name="T136" fmla="*/ 0 h 753"/>
                  <a:gd name="T137" fmla="*/ 1788 w 1788"/>
                  <a:gd name="T138" fmla="*/ 753 h 75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88" h="753">
                    <a:moveTo>
                      <a:pt x="1542" y="231"/>
                    </a:moveTo>
                    <a:lnTo>
                      <a:pt x="1477" y="198"/>
                    </a:lnTo>
                    <a:lnTo>
                      <a:pt x="1414" y="167"/>
                    </a:lnTo>
                    <a:lnTo>
                      <a:pt x="1352" y="137"/>
                    </a:lnTo>
                    <a:lnTo>
                      <a:pt x="1292" y="109"/>
                    </a:lnTo>
                    <a:lnTo>
                      <a:pt x="1235" y="83"/>
                    </a:lnTo>
                    <a:lnTo>
                      <a:pt x="1183" y="58"/>
                    </a:lnTo>
                    <a:lnTo>
                      <a:pt x="1135" y="37"/>
                    </a:lnTo>
                    <a:lnTo>
                      <a:pt x="1094" y="19"/>
                    </a:lnTo>
                    <a:lnTo>
                      <a:pt x="1075" y="30"/>
                    </a:lnTo>
                    <a:lnTo>
                      <a:pt x="1056" y="41"/>
                    </a:lnTo>
                    <a:lnTo>
                      <a:pt x="1038" y="54"/>
                    </a:lnTo>
                    <a:lnTo>
                      <a:pt x="1020" y="66"/>
                    </a:lnTo>
                    <a:lnTo>
                      <a:pt x="1002" y="78"/>
                    </a:lnTo>
                    <a:lnTo>
                      <a:pt x="985" y="90"/>
                    </a:lnTo>
                    <a:lnTo>
                      <a:pt x="970" y="103"/>
                    </a:lnTo>
                    <a:lnTo>
                      <a:pt x="955" y="114"/>
                    </a:lnTo>
                    <a:lnTo>
                      <a:pt x="936" y="128"/>
                    </a:lnTo>
                    <a:lnTo>
                      <a:pt x="916" y="139"/>
                    </a:lnTo>
                    <a:lnTo>
                      <a:pt x="894" y="148"/>
                    </a:lnTo>
                    <a:lnTo>
                      <a:pt x="871" y="157"/>
                    </a:lnTo>
                    <a:lnTo>
                      <a:pt x="846" y="163"/>
                    </a:lnTo>
                    <a:lnTo>
                      <a:pt x="819" y="167"/>
                    </a:lnTo>
                    <a:lnTo>
                      <a:pt x="791" y="170"/>
                    </a:lnTo>
                    <a:lnTo>
                      <a:pt x="764" y="172"/>
                    </a:lnTo>
                    <a:lnTo>
                      <a:pt x="733" y="172"/>
                    </a:lnTo>
                    <a:lnTo>
                      <a:pt x="703" y="171"/>
                    </a:lnTo>
                    <a:lnTo>
                      <a:pt x="672" y="169"/>
                    </a:lnTo>
                    <a:lnTo>
                      <a:pt x="641" y="165"/>
                    </a:lnTo>
                    <a:lnTo>
                      <a:pt x="609" y="161"/>
                    </a:lnTo>
                    <a:lnTo>
                      <a:pt x="576" y="156"/>
                    </a:lnTo>
                    <a:lnTo>
                      <a:pt x="544" y="150"/>
                    </a:lnTo>
                    <a:lnTo>
                      <a:pt x="510" y="142"/>
                    </a:lnTo>
                    <a:lnTo>
                      <a:pt x="446" y="127"/>
                    </a:lnTo>
                    <a:lnTo>
                      <a:pt x="381" y="109"/>
                    </a:lnTo>
                    <a:lnTo>
                      <a:pt x="320" y="90"/>
                    </a:lnTo>
                    <a:lnTo>
                      <a:pt x="261" y="71"/>
                    </a:lnTo>
                    <a:lnTo>
                      <a:pt x="206" y="51"/>
                    </a:lnTo>
                    <a:lnTo>
                      <a:pt x="157" y="32"/>
                    </a:lnTo>
                    <a:lnTo>
                      <a:pt x="114" y="14"/>
                    </a:lnTo>
                    <a:lnTo>
                      <a:pt x="78" y="0"/>
                    </a:lnTo>
                    <a:lnTo>
                      <a:pt x="62" y="58"/>
                    </a:lnTo>
                    <a:lnTo>
                      <a:pt x="46" y="121"/>
                    </a:lnTo>
                    <a:lnTo>
                      <a:pt x="37" y="154"/>
                    </a:lnTo>
                    <a:lnTo>
                      <a:pt x="29" y="187"/>
                    </a:lnTo>
                    <a:lnTo>
                      <a:pt x="21" y="221"/>
                    </a:lnTo>
                    <a:lnTo>
                      <a:pt x="14" y="255"/>
                    </a:lnTo>
                    <a:lnTo>
                      <a:pt x="9" y="288"/>
                    </a:lnTo>
                    <a:lnTo>
                      <a:pt x="4" y="322"/>
                    </a:lnTo>
                    <a:lnTo>
                      <a:pt x="1" y="355"/>
                    </a:lnTo>
                    <a:lnTo>
                      <a:pt x="0" y="388"/>
                    </a:lnTo>
                    <a:lnTo>
                      <a:pt x="1" y="420"/>
                    </a:lnTo>
                    <a:lnTo>
                      <a:pt x="4" y="451"/>
                    </a:lnTo>
                    <a:lnTo>
                      <a:pt x="8" y="466"/>
                    </a:lnTo>
                    <a:lnTo>
                      <a:pt x="11" y="481"/>
                    </a:lnTo>
                    <a:lnTo>
                      <a:pt x="14" y="496"/>
                    </a:lnTo>
                    <a:lnTo>
                      <a:pt x="19" y="509"/>
                    </a:lnTo>
                    <a:lnTo>
                      <a:pt x="27" y="529"/>
                    </a:lnTo>
                    <a:lnTo>
                      <a:pt x="34" y="547"/>
                    </a:lnTo>
                    <a:lnTo>
                      <a:pt x="43" y="563"/>
                    </a:lnTo>
                    <a:lnTo>
                      <a:pt x="53" y="579"/>
                    </a:lnTo>
                    <a:lnTo>
                      <a:pt x="63" y="593"/>
                    </a:lnTo>
                    <a:lnTo>
                      <a:pt x="75" y="607"/>
                    </a:lnTo>
                    <a:lnTo>
                      <a:pt x="87" y="619"/>
                    </a:lnTo>
                    <a:lnTo>
                      <a:pt x="100" y="631"/>
                    </a:lnTo>
                    <a:lnTo>
                      <a:pt x="114" y="642"/>
                    </a:lnTo>
                    <a:lnTo>
                      <a:pt x="128" y="652"/>
                    </a:lnTo>
                    <a:lnTo>
                      <a:pt x="144" y="661"/>
                    </a:lnTo>
                    <a:lnTo>
                      <a:pt x="160" y="669"/>
                    </a:lnTo>
                    <a:lnTo>
                      <a:pt x="177" y="677"/>
                    </a:lnTo>
                    <a:lnTo>
                      <a:pt x="195" y="684"/>
                    </a:lnTo>
                    <a:lnTo>
                      <a:pt x="214" y="690"/>
                    </a:lnTo>
                    <a:lnTo>
                      <a:pt x="234" y="696"/>
                    </a:lnTo>
                    <a:lnTo>
                      <a:pt x="255" y="702"/>
                    </a:lnTo>
                    <a:lnTo>
                      <a:pt x="277" y="706"/>
                    </a:lnTo>
                    <a:lnTo>
                      <a:pt x="300" y="710"/>
                    </a:lnTo>
                    <a:lnTo>
                      <a:pt x="324" y="714"/>
                    </a:lnTo>
                    <a:lnTo>
                      <a:pt x="374" y="720"/>
                    </a:lnTo>
                    <a:lnTo>
                      <a:pt x="430" y="725"/>
                    </a:lnTo>
                    <a:lnTo>
                      <a:pt x="553" y="735"/>
                    </a:lnTo>
                    <a:lnTo>
                      <a:pt x="693" y="742"/>
                    </a:lnTo>
                    <a:lnTo>
                      <a:pt x="769" y="746"/>
                    </a:lnTo>
                    <a:lnTo>
                      <a:pt x="847" y="749"/>
                    </a:lnTo>
                    <a:lnTo>
                      <a:pt x="925" y="752"/>
                    </a:lnTo>
                    <a:lnTo>
                      <a:pt x="1004" y="753"/>
                    </a:lnTo>
                    <a:lnTo>
                      <a:pt x="1082" y="753"/>
                    </a:lnTo>
                    <a:lnTo>
                      <a:pt x="1159" y="752"/>
                    </a:lnTo>
                    <a:lnTo>
                      <a:pt x="1235" y="749"/>
                    </a:lnTo>
                    <a:lnTo>
                      <a:pt x="1308" y="745"/>
                    </a:lnTo>
                    <a:lnTo>
                      <a:pt x="1343" y="742"/>
                    </a:lnTo>
                    <a:lnTo>
                      <a:pt x="1378" y="739"/>
                    </a:lnTo>
                    <a:lnTo>
                      <a:pt x="1411" y="735"/>
                    </a:lnTo>
                    <a:lnTo>
                      <a:pt x="1444" y="731"/>
                    </a:lnTo>
                    <a:lnTo>
                      <a:pt x="1475" y="725"/>
                    </a:lnTo>
                    <a:lnTo>
                      <a:pt x="1504" y="719"/>
                    </a:lnTo>
                    <a:lnTo>
                      <a:pt x="1533" y="713"/>
                    </a:lnTo>
                    <a:lnTo>
                      <a:pt x="1561" y="707"/>
                    </a:lnTo>
                    <a:lnTo>
                      <a:pt x="1586" y="698"/>
                    </a:lnTo>
                    <a:lnTo>
                      <a:pt x="1610" y="691"/>
                    </a:lnTo>
                    <a:lnTo>
                      <a:pt x="1632" y="682"/>
                    </a:lnTo>
                    <a:lnTo>
                      <a:pt x="1653" y="672"/>
                    </a:lnTo>
                    <a:lnTo>
                      <a:pt x="1672" y="662"/>
                    </a:lnTo>
                    <a:lnTo>
                      <a:pt x="1689" y="651"/>
                    </a:lnTo>
                    <a:lnTo>
                      <a:pt x="1703" y="639"/>
                    </a:lnTo>
                    <a:lnTo>
                      <a:pt x="1717" y="626"/>
                    </a:lnTo>
                    <a:lnTo>
                      <a:pt x="1728" y="613"/>
                    </a:lnTo>
                    <a:lnTo>
                      <a:pt x="1738" y="600"/>
                    </a:lnTo>
                    <a:lnTo>
                      <a:pt x="1748" y="587"/>
                    </a:lnTo>
                    <a:lnTo>
                      <a:pt x="1756" y="575"/>
                    </a:lnTo>
                    <a:lnTo>
                      <a:pt x="1764" y="562"/>
                    </a:lnTo>
                    <a:lnTo>
                      <a:pt x="1770" y="550"/>
                    </a:lnTo>
                    <a:lnTo>
                      <a:pt x="1776" y="537"/>
                    </a:lnTo>
                    <a:lnTo>
                      <a:pt x="1780" y="525"/>
                    </a:lnTo>
                    <a:lnTo>
                      <a:pt x="1784" y="512"/>
                    </a:lnTo>
                    <a:lnTo>
                      <a:pt x="1787" y="501"/>
                    </a:lnTo>
                    <a:lnTo>
                      <a:pt x="1788" y="488"/>
                    </a:lnTo>
                    <a:lnTo>
                      <a:pt x="1788" y="476"/>
                    </a:lnTo>
                    <a:lnTo>
                      <a:pt x="1788" y="464"/>
                    </a:lnTo>
                    <a:lnTo>
                      <a:pt x="1786" y="452"/>
                    </a:lnTo>
                    <a:lnTo>
                      <a:pt x="1783" y="441"/>
                    </a:lnTo>
                    <a:lnTo>
                      <a:pt x="1779" y="428"/>
                    </a:lnTo>
                    <a:lnTo>
                      <a:pt x="1774" y="417"/>
                    </a:lnTo>
                    <a:lnTo>
                      <a:pt x="1767" y="404"/>
                    </a:lnTo>
                    <a:lnTo>
                      <a:pt x="1759" y="392"/>
                    </a:lnTo>
                    <a:lnTo>
                      <a:pt x="1750" y="380"/>
                    </a:lnTo>
                    <a:lnTo>
                      <a:pt x="1740" y="368"/>
                    </a:lnTo>
                    <a:lnTo>
                      <a:pt x="1729" y="356"/>
                    </a:lnTo>
                    <a:lnTo>
                      <a:pt x="1717" y="344"/>
                    </a:lnTo>
                    <a:lnTo>
                      <a:pt x="1702" y="331"/>
                    </a:lnTo>
                    <a:lnTo>
                      <a:pt x="1687" y="319"/>
                    </a:lnTo>
                    <a:lnTo>
                      <a:pt x="1671" y="306"/>
                    </a:lnTo>
                    <a:lnTo>
                      <a:pt x="1652" y="294"/>
                    </a:lnTo>
                    <a:lnTo>
                      <a:pt x="1633" y="282"/>
                    </a:lnTo>
                    <a:lnTo>
                      <a:pt x="1591" y="257"/>
                    </a:lnTo>
                    <a:lnTo>
                      <a:pt x="1542" y="231"/>
                    </a:lnTo>
                    <a:close/>
                  </a:path>
                </a:pathLst>
              </a:custGeom>
              <a:solidFill>
                <a:srgbClr val="F8FA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138"/>
              <p:cNvSpPr>
                <a:spLocks/>
              </p:cNvSpPr>
              <p:nvPr/>
            </p:nvSpPr>
            <p:spPr bwMode="auto">
              <a:xfrm>
                <a:off x="3392" y="3238"/>
                <a:ext cx="115" cy="117"/>
              </a:xfrm>
              <a:custGeom>
                <a:avLst/>
                <a:gdLst>
                  <a:gd name="T0" fmla="*/ 892 w 1031"/>
                  <a:gd name="T1" fmla="*/ 866 h 935"/>
                  <a:gd name="T2" fmla="*/ 924 w 1031"/>
                  <a:gd name="T3" fmla="*/ 841 h 935"/>
                  <a:gd name="T4" fmla="*/ 960 w 1031"/>
                  <a:gd name="T5" fmla="*/ 817 h 935"/>
                  <a:gd name="T6" fmla="*/ 997 w 1031"/>
                  <a:gd name="T7" fmla="*/ 793 h 935"/>
                  <a:gd name="T8" fmla="*/ 993 w 1031"/>
                  <a:gd name="T9" fmla="*/ 771 h 935"/>
                  <a:gd name="T10" fmla="*/ 956 w 1031"/>
                  <a:gd name="T11" fmla="*/ 756 h 935"/>
                  <a:gd name="T12" fmla="*/ 930 w 1031"/>
                  <a:gd name="T13" fmla="*/ 744 h 935"/>
                  <a:gd name="T14" fmla="*/ 916 w 1031"/>
                  <a:gd name="T15" fmla="*/ 738 h 935"/>
                  <a:gd name="T16" fmla="*/ 916 w 1031"/>
                  <a:gd name="T17" fmla="*/ 720 h 935"/>
                  <a:gd name="T18" fmla="*/ 931 w 1031"/>
                  <a:gd name="T19" fmla="*/ 599 h 935"/>
                  <a:gd name="T20" fmla="*/ 961 w 1031"/>
                  <a:gd name="T21" fmla="*/ 393 h 935"/>
                  <a:gd name="T22" fmla="*/ 992 w 1031"/>
                  <a:gd name="T23" fmla="*/ 206 h 935"/>
                  <a:gd name="T24" fmla="*/ 1018 w 1031"/>
                  <a:gd name="T25" fmla="*/ 76 h 935"/>
                  <a:gd name="T26" fmla="*/ 997 w 1031"/>
                  <a:gd name="T27" fmla="*/ 16 h 935"/>
                  <a:gd name="T28" fmla="*/ 920 w 1031"/>
                  <a:gd name="T29" fmla="*/ 27 h 935"/>
                  <a:gd name="T30" fmla="*/ 834 w 1031"/>
                  <a:gd name="T31" fmla="*/ 34 h 935"/>
                  <a:gd name="T32" fmla="*/ 740 w 1031"/>
                  <a:gd name="T33" fmla="*/ 38 h 935"/>
                  <a:gd name="T34" fmla="*/ 575 w 1031"/>
                  <a:gd name="T35" fmla="*/ 38 h 935"/>
                  <a:gd name="T36" fmla="*/ 368 w 1031"/>
                  <a:gd name="T37" fmla="*/ 30 h 935"/>
                  <a:gd name="T38" fmla="*/ 197 w 1031"/>
                  <a:gd name="T39" fmla="*/ 19 h 935"/>
                  <a:gd name="T40" fmla="*/ 69 w 1031"/>
                  <a:gd name="T41" fmla="*/ 6 h 935"/>
                  <a:gd name="T42" fmla="*/ 23 w 1031"/>
                  <a:gd name="T43" fmla="*/ 54 h 935"/>
                  <a:gd name="T44" fmla="*/ 22 w 1031"/>
                  <a:gd name="T45" fmla="*/ 158 h 935"/>
                  <a:gd name="T46" fmla="*/ 17 w 1031"/>
                  <a:gd name="T47" fmla="*/ 299 h 935"/>
                  <a:gd name="T48" fmla="*/ 10 w 1031"/>
                  <a:gd name="T49" fmla="*/ 458 h 935"/>
                  <a:gd name="T50" fmla="*/ 9 w 1031"/>
                  <a:gd name="T51" fmla="*/ 553 h 935"/>
                  <a:gd name="T52" fmla="*/ 13 w 1031"/>
                  <a:gd name="T53" fmla="*/ 601 h 935"/>
                  <a:gd name="T54" fmla="*/ 18 w 1031"/>
                  <a:gd name="T55" fmla="*/ 634 h 935"/>
                  <a:gd name="T56" fmla="*/ 18 w 1031"/>
                  <a:gd name="T57" fmla="*/ 665 h 935"/>
                  <a:gd name="T58" fmla="*/ 13 w 1031"/>
                  <a:gd name="T59" fmla="*/ 700 h 935"/>
                  <a:gd name="T60" fmla="*/ 4 w 1031"/>
                  <a:gd name="T61" fmla="*/ 741 h 935"/>
                  <a:gd name="T62" fmla="*/ 36 w 1031"/>
                  <a:gd name="T63" fmla="*/ 777 h 935"/>
                  <a:gd name="T64" fmla="*/ 128 w 1031"/>
                  <a:gd name="T65" fmla="*/ 814 h 935"/>
                  <a:gd name="T66" fmla="*/ 242 w 1031"/>
                  <a:gd name="T67" fmla="*/ 853 h 935"/>
                  <a:gd name="T68" fmla="*/ 368 w 1031"/>
                  <a:gd name="T69" fmla="*/ 890 h 935"/>
                  <a:gd name="T70" fmla="*/ 466 w 1031"/>
                  <a:gd name="T71" fmla="*/ 913 h 935"/>
                  <a:gd name="T72" fmla="*/ 531 w 1031"/>
                  <a:gd name="T73" fmla="*/ 924 h 935"/>
                  <a:gd name="T74" fmla="*/ 594 w 1031"/>
                  <a:gd name="T75" fmla="*/ 932 h 935"/>
                  <a:gd name="T76" fmla="*/ 655 w 1031"/>
                  <a:gd name="T77" fmla="*/ 935 h 935"/>
                  <a:gd name="T78" fmla="*/ 713 w 1031"/>
                  <a:gd name="T79" fmla="*/ 933 h 935"/>
                  <a:gd name="T80" fmla="*/ 768 w 1031"/>
                  <a:gd name="T81" fmla="*/ 926 h 935"/>
                  <a:gd name="T82" fmla="*/ 816 w 1031"/>
                  <a:gd name="T83" fmla="*/ 911 h 935"/>
                  <a:gd name="T84" fmla="*/ 858 w 1031"/>
                  <a:gd name="T85" fmla="*/ 891 h 93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31"/>
                  <a:gd name="T130" fmla="*/ 0 h 935"/>
                  <a:gd name="T131" fmla="*/ 1031 w 1031"/>
                  <a:gd name="T132" fmla="*/ 935 h 93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31" h="935">
                    <a:moveTo>
                      <a:pt x="877" y="877"/>
                    </a:moveTo>
                    <a:lnTo>
                      <a:pt x="892" y="866"/>
                    </a:lnTo>
                    <a:lnTo>
                      <a:pt x="907" y="853"/>
                    </a:lnTo>
                    <a:lnTo>
                      <a:pt x="924" y="841"/>
                    </a:lnTo>
                    <a:lnTo>
                      <a:pt x="942" y="829"/>
                    </a:lnTo>
                    <a:lnTo>
                      <a:pt x="960" y="817"/>
                    </a:lnTo>
                    <a:lnTo>
                      <a:pt x="978" y="804"/>
                    </a:lnTo>
                    <a:lnTo>
                      <a:pt x="997" y="793"/>
                    </a:lnTo>
                    <a:lnTo>
                      <a:pt x="1016" y="782"/>
                    </a:lnTo>
                    <a:lnTo>
                      <a:pt x="993" y="771"/>
                    </a:lnTo>
                    <a:lnTo>
                      <a:pt x="973" y="763"/>
                    </a:lnTo>
                    <a:lnTo>
                      <a:pt x="956" y="756"/>
                    </a:lnTo>
                    <a:lnTo>
                      <a:pt x="942" y="749"/>
                    </a:lnTo>
                    <a:lnTo>
                      <a:pt x="930" y="744"/>
                    </a:lnTo>
                    <a:lnTo>
                      <a:pt x="922" y="740"/>
                    </a:lnTo>
                    <a:lnTo>
                      <a:pt x="916" y="738"/>
                    </a:lnTo>
                    <a:lnTo>
                      <a:pt x="915" y="737"/>
                    </a:lnTo>
                    <a:lnTo>
                      <a:pt x="916" y="720"/>
                    </a:lnTo>
                    <a:lnTo>
                      <a:pt x="922" y="672"/>
                    </a:lnTo>
                    <a:lnTo>
                      <a:pt x="931" y="599"/>
                    </a:lnTo>
                    <a:lnTo>
                      <a:pt x="944" y="504"/>
                    </a:lnTo>
                    <a:lnTo>
                      <a:pt x="961" y="393"/>
                    </a:lnTo>
                    <a:lnTo>
                      <a:pt x="981" y="270"/>
                    </a:lnTo>
                    <a:lnTo>
                      <a:pt x="992" y="206"/>
                    </a:lnTo>
                    <a:lnTo>
                      <a:pt x="1004" y="141"/>
                    </a:lnTo>
                    <a:lnTo>
                      <a:pt x="1018" y="76"/>
                    </a:lnTo>
                    <a:lnTo>
                      <a:pt x="1031" y="10"/>
                    </a:lnTo>
                    <a:lnTo>
                      <a:pt x="997" y="16"/>
                    </a:lnTo>
                    <a:lnTo>
                      <a:pt x="959" y="22"/>
                    </a:lnTo>
                    <a:lnTo>
                      <a:pt x="920" y="27"/>
                    </a:lnTo>
                    <a:lnTo>
                      <a:pt x="878" y="31"/>
                    </a:lnTo>
                    <a:lnTo>
                      <a:pt x="834" y="34"/>
                    </a:lnTo>
                    <a:lnTo>
                      <a:pt x="788" y="37"/>
                    </a:lnTo>
                    <a:lnTo>
                      <a:pt x="740" y="38"/>
                    </a:lnTo>
                    <a:lnTo>
                      <a:pt x="690" y="39"/>
                    </a:lnTo>
                    <a:lnTo>
                      <a:pt x="575" y="38"/>
                    </a:lnTo>
                    <a:lnTo>
                      <a:pt x="467" y="35"/>
                    </a:lnTo>
                    <a:lnTo>
                      <a:pt x="368" y="30"/>
                    </a:lnTo>
                    <a:lnTo>
                      <a:pt x="277" y="25"/>
                    </a:lnTo>
                    <a:lnTo>
                      <a:pt x="197" y="19"/>
                    </a:lnTo>
                    <a:lnTo>
                      <a:pt x="127" y="12"/>
                    </a:lnTo>
                    <a:lnTo>
                      <a:pt x="69" y="6"/>
                    </a:lnTo>
                    <a:lnTo>
                      <a:pt x="23" y="0"/>
                    </a:lnTo>
                    <a:lnTo>
                      <a:pt x="23" y="54"/>
                    </a:lnTo>
                    <a:lnTo>
                      <a:pt x="23" y="107"/>
                    </a:lnTo>
                    <a:lnTo>
                      <a:pt x="22" y="158"/>
                    </a:lnTo>
                    <a:lnTo>
                      <a:pt x="21" y="207"/>
                    </a:lnTo>
                    <a:lnTo>
                      <a:pt x="17" y="299"/>
                    </a:lnTo>
                    <a:lnTo>
                      <a:pt x="13" y="383"/>
                    </a:lnTo>
                    <a:lnTo>
                      <a:pt x="10" y="458"/>
                    </a:lnTo>
                    <a:lnTo>
                      <a:pt x="9" y="524"/>
                    </a:lnTo>
                    <a:lnTo>
                      <a:pt x="9" y="553"/>
                    </a:lnTo>
                    <a:lnTo>
                      <a:pt x="11" y="578"/>
                    </a:lnTo>
                    <a:lnTo>
                      <a:pt x="13" y="601"/>
                    </a:lnTo>
                    <a:lnTo>
                      <a:pt x="17" y="620"/>
                    </a:lnTo>
                    <a:lnTo>
                      <a:pt x="18" y="634"/>
                    </a:lnTo>
                    <a:lnTo>
                      <a:pt x="19" y="648"/>
                    </a:lnTo>
                    <a:lnTo>
                      <a:pt x="18" y="665"/>
                    </a:lnTo>
                    <a:lnTo>
                      <a:pt x="15" y="682"/>
                    </a:lnTo>
                    <a:lnTo>
                      <a:pt x="13" y="700"/>
                    </a:lnTo>
                    <a:lnTo>
                      <a:pt x="9" y="720"/>
                    </a:lnTo>
                    <a:lnTo>
                      <a:pt x="4" y="741"/>
                    </a:lnTo>
                    <a:lnTo>
                      <a:pt x="0" y="763"/>
                    </a:lnTo>
                    <a:lnTo>
                      <a:pt x="36" y="777"/>
                    </a:lnTo>
                    <a:lnTo>
                      <a:pt x="79" y="795"/>
                    </a:lnTo>
                    <a:lnTo>
                      <a:pt x="128" y="814"/>
                    </a:lnTo>
                    <a:lnTo>
                      <a:pt x="183" y="834"/>
                    </a:lnTo>
                    <a:lnTo>
                      <a:pt x="242" y="853"/>
                    </a:lnTo>
                    <a:lnTo>
                      <a:pt x="303" y="872"/>
                    </a:lnTo>
                    <a:lnTo>
                      <a:pt x="368" y="890"/>
                    </a:lnTo>
                    <a:lnTo>
                      <a:pt x="432" y="905"/>
                    </a:lnTo>
                    <a:lnTo>
                      <a:pt x="466" y="913"/>
                    </a:lnTo>
                    <a:lnTo>
                      <a:pt x="498" y="919"/>
                    </a:lnTo>
                    <a:lnTo>
                      <a:pt x="531" y="924"/>
                    </a:lnTo>
                    <a:lnTo>
                      <a:pt x="563" y="928"/>
                    </a:lnTo>
                    <a:lnTo>
                      <a:pt x="594" y="932"/>
                    </a:lnTo>
                    <a:lnTo>
                      <a:pt x="625" y="934"/>
                    </a:lnTo>
                    <a:lnTo>
                      <a:pt x="655" y="935"/>
                    </a:lnTo>
                    <a:lnTo>
                      <a:pt x="686" y="935"/>
                    </a:lnTo>
                    <a:lnTo>
                      <a:pt x="713" y="933"/>
                    </a:lnTo>
                    <a:lnTo>
                      <a:pt x="741" y="930"/>
                    </a:lnTo>
                    <a:lnTo>
                      <a:pt x="768" y="926"/>
                    </a:lnTo>
                    <a:lnTo>
                      <a:pt x="793" y="920"/>
                    </a:lnTo>
                    <a:lnTo>
                      <a:pt x="816" y="911"/>
                    </a:lnTo>
                    <a:lnTo>
                      <a:pt x="838" y="902"/>
                    </a:lnTo>
                    <a:lnTo>
                      <a:pt x="858" y="891"/>
                    </a:lnTo>
                    <a:lnTo>
                      <a:pt x="877" y="877"/>
                    </a:lnTo>
                    <a:close/>
                  </a:path>
                </a:pathLst>
              </a:custGeom>
              <a:solidFill>
                <a:srgbClr val="BDF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139"/>
              <p:cNvSpPr>
                <a:spLocks/>
              </p:cNvSpPr>
              <p:nvPr/>
            </p:nvSpPr>
            <p:spPr bwMode="auto">
              <a:xfrm>
                <a:off x="3212" y="3336"/>
                <a:ext cx="171" cy="107"/>
              </a:xfrm>
              <a:custGeom>
                <a:avLst/>
                <a:gdLst>
                  <a:gd name="T0" fmla="*/ 1500 w 1543"/>
                  <a:gd name="T1" fmla="*/ 171 h 850"/>
                  <a:gd name="T2" fmla="*/ 1482 w 1543"/>
                  <a:gd name="T3" fmla="*/ 113 h 850"/>
                  <a:gd name="T4" fmla="*/ 1466 w 1543"/>
                  <a:gd name="T5" fmla="*/ 52 h 850"/>
                  <a:gd name="T6" fmla="*/ 1457 w 1543"/>
                  <a:gd name="T7" fmla="*/ 68 h 850"/>
                  <a:gd name="T8" fmla="*/ 1414 w 1543"/>
                  <a:gd name="T9" fmla="*/ 70 h 850"/>
                  <a:gd name="T10" fmla="*/ 1327 w 1543"/>
                  <a:gd name="T11" fmla="*/ 93 h 850"/>
                  <a:gd name="T12" fmla="*/ 1296 w 1543"/>
                  <a:gd name="T13" fmla="*/ 98 h 850"/>
                  <a:gd name="T14" fmla="*/ 1261 w 1543"/>
                  <a:gd name="T15" fmla="*/ 96 h 850"/>
                  <a:gd name="T16" fmla="*/ 1207 w 1543"/>
                  <a:gd name="T17" fmla="*/ 85 h 850"/>
                  <a:gd name="T18" fmla="*/ 1113 w 1543"/>
                  <a:gd name="T19" fmla="*/ 55 h 850"/>
                  <a:gd name="T20" fmla="*/ 1007 w 1543"/>
                  <a:gd name="T21" fmla="*/ 24 h 850"/>
                  <a:gd name="T22" fmla="*/ 894 w 1543"/>
                  <a:gd name="T23" fmla="*/ 2 h 850"/>
                  <a:gd name="T24" fmla="*/ 835 w 1543"/>
                  <a:gd name="T25" fmla="*/ 0 h 850"/>
                  <a:gd name="T26" fmla="*/ 776 w 1543"/>
                  <a:gd name="T27" fmla="*/ 4 h 850"/>
                  <a:gd name="T28" fmla="*/ 697 w 1543"/>
                  <a:gd name="T29" fmla="*/ 17 h 850"/>
                  <a:gd name="T30" fmla="*/ 585 w 1543"/>
                  <a:gd name="T31" fmla="*/ 48 h 850"/>
                  <a:gd name="T32" fmla="*/ 454 w 1543"/>
                  <a:gd name="T33" fmla="*/ 95 h 850"/>
                  <a:gd name="T34" fmla="*/ 359 w 1543"/>
                  <a:gd name="T35" fmla="*/ 126 h 850"/>
                  <a:gd name="T36" fmla="*/ 335 w 1543"/>
                  <a:gd name="T37" fmla="*/ 129 h 850"/>
                  <a:gd name="T38" fmla="*/ 286 w 1543"/>
                  <a:gd name="T39" fmla="*/ 125 h 850"/>
                  <a:gd name="T40" fmla="*/ 197 w 1543"/>
                  <a:gd name="T41" fmla="*/ 132 h 850"/>
                  <a:gd name="T42" fmla="*/ 105 w 1543"/>
                  <a:gd name="T43" fmla="*/ 142 h 850"/>
                  <a:gd name="T44" fmla="*/ 82 w 1543"/>
                  <a:gd name="T45" fmla="*/ 194 h 850"/>
                  <a:gd name="T46" fmla="*/ 58 w 1543"/>
                  <a:gd name="T47" fmla="*/ 245 h 850"/>
                  <a:gd name="T48" fmla="*/ 29 w 1543"/>
                  <a:gd name="T49" fmla="*/ 307 h 850"/>
                  <a:gd name="T50" fmla="*/ 4 w 1543"/>
                  <a:gd name="T51" fmla="*/ 389 h 850"/>
                  <a:gd name="T52" fmla="*/ 0 w 1543"/>
                  <a:gd name="T53" fmla="*/ 466 h 850"/>
                  <a:gd name="T54" fmla="*/ 13 w 1543"/>
                  <a:gd name="T55" fmla="*/ 537 h 850"/>
                  <a:gd name="T56" fmla="*/ 42 w 1543"/>
                  <a:gd name="T57" fmla="*/ 603 h 850"/>
                  <a:gd name="T58" fmla="*/ 85 w 1543"/>
                  <a:gd name="T59" fmla="*/ 661 h 850"/>
                  <a:gd name="T60" fmla="*/ 140 w 1543"/>
                  <a:gd name="T61" fmla="*/ 711 h 850"/>
                  <a:gd name="T62" fmla="*/ 205 w 1543"/>
                  <a:gd name="T63" fmla="*/ 751 h 850"/>
                  <a:gd name="T64" fmla="*/ 277 w 1543"/>
                  <a:gd name="T65" fmla="*/ 782 h 850"/>
                  <a:gd name="T66" fmla="*/ 355 w 1543"/>
                  <a:gd name="T67" fmla="*/ 804 h 850"/>
                  <a:gd name="T68" fmla="*/ 438 w 1543"/>
                  <a:gd name="T69" fmla="*/ 814 h 850"/>
                  <a:gd name="T70" fmla="*/ 569 w 1543"/>
                  <a:gd name="T71" fmla="*/ 819 h 850"/>
                  <a:gd name="T72" fmla="*/ 740 w 1543"/>
                  <a:gd name="T73" fmla="*/ 839 h 850"/>
                  <a:gd name="T74" fmla="*/ 898 w 1543"/>
                  <a:gd name="T75" fmla="*/ 850 h 850"/>
                  <a:gd name="T76" fmla="*/ 962 w 1543"/>
                  <a:gd name="T77" fmla="*/ 845 h 850"/>
                  <a:gd name="T78" fmla="*/ 1033 w 1543"/>
                  <a:gd name="T79" fmla="*/ 832 h 850"/>
                  <a:gd name="T80" fmla="*/ 1112 w 1543"/>
                  <a:gd name="T81" fmla="*/ 811 h 850"/>
                  <a:gd name="T82" fmla="*/ 1203 w 1543"/>
                  <a:gd name="T83" fmla="*/ 779 h 850"/>
                  <a:gd name="T84" fmla="*/ 1267 w 1543"/>
                  <a:gd name="T85" fmla="*/ 750 h 850"/>
                  <a:gd name="T86" fmla="*/ 1327 w 1543"/>
                  <a:gd name="T87" fmla="*/ 715 h 850"/>
                  <a:gd name="T88" fmla="*/ 1383 w 1543"/>
                  <a:gd name="T89" fmla="*/ 673 h 850"/>
                  <a:gd name="T90" fmla="*/ 1431 w 1543"/>
                  <a:gd name="T91" fmla="*/ 625 h 850"/>
                  <a:gd name="T92" fmla="*/ 1472 w 1543"/>
                  <a:gd name="T93" fmla="*/ 573 h 850"/>
                  <a:gd name="T94" fmla="*/ 1506 w 1543"/>
                  <a:gd name="T95" fmla="*/ 517 h 850"/>
                  <a:gd name="T96" fmla="*/ 1528 w 1543"/>
                  <a:gd name="T97" fmla="*/ 457 h 850"/>
                  <a:gd name="T98" fmla="*/ 1541 w 1543"/>
                  <a:gd name="T99" fmla="*/ 394 h 850"/>
                  <a:gd name="T100" fmla="*/ 1541 w 1543"/>
                  <a:gd name="T101" fmla="*/ 326 h 850"/>
                  <a:gd name="T102" fmla="*/ 1530 w 1543"/>
                  <a:gd name="T103" fmla="*/ 257 h 8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543"/>
                  <a:gd name="T157" fmla="*/ 0 h 850"/>
                  <a:gd name="T158" fmla="*/ 1543 w 1543"/>
                  <a:gd name="T159" fmla="*/ 850 h 8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543" h="850">
                    <a:moveTo>
                      <a:pt x="1515" y="210"/>
                    </a:moveTo>
                    <a:lnTo>
                      <a:pt x="1507" y="191"/>
                    </a:lnTo>
                    <a:lnTo>
                      <a:pt x="1500" y="171"/>
                    </a:lnTo>
                    <a:lnTo>
                      <a:pt x="1494" y="152"/>
                    </a:lnTo>
                    <a:lnTo>
                      <a:pt x="1488" y="133"/>
                    </a:lnTo>
                    <a:lnTo>
                      <a:pt x="1482" y="113"/>
                    </a:lnTo>
                    <a:lnTo>
                      <a:pt x="1477" y="92"/>
                    </a:lnTo>
                    <a:lnTo>
                      <a:pt x="1471" y="72"/>
                    </a:lnTo>
                    <a:lnTo>
                      <a:pt x="1466" y="52"/>
                    </a:lnTo>
                    <a:lnTo>
                      <a:pt x="1465" y="69"/>
                    </a:lnTo>
                    <a:lnTo>
                      <a:pt x="1462" y="69"/>
                    </a:lnTo>
                    <a:lnTo>
                      <a:pt x="1457" y="68"/>
                    </a:lnTo>
                    <a:lnTo>
                      <a:pt x="1447" y="68"/>
                    </a:lnTo>
                    <a:lnTo>
                      <a:pt x="1433" y="68"/>
                    </a:lnTo>
                    <a:lnTo>
                      <a:pt x="1414" y="70"/>
                    </a:lnTo>
                    <a:lnTo>
                      <a:pt x="1391" y="74"/>
                    </a:lnTo>
                    <a:lnTo>
                      <a:pt x="1362" y="82"/>
                    </a:lnTo>
                    <a:lnTo>
                      <a:pt x="1327" y="93"/>
                    </a:lnTo>
                    <a:lnTo>
                      <a:pt x="1317" y="96"/>
                    </a:lnTo>
                    <a:lnTo>
                      <a:pt x="1307" y="97"/>
                    </a:lnTo>
                    <a:lnTo>
                      <a:pt x="1296" y="98"/>
                    </a:lnTo>
                    <a:lnTo>
                      <a:pt x="1285" y="98"/>
                    </a:lnTo>
                    <a:lnTo>
                      <a:pt x="1273" y="98"/>
                    </a:lnTo>
                    <a:lnTo>
                      <a:pt x="1261" y="96"/>
                    </a:lnTo>
                    <a:lnTo>
                      <a:pt x="1248" y="94"/>
                    </a:lnTo>
                    <a:lnTo>
                      <a:pt x="1235" y="91"/>
                    </a:lnTo>
                    <a:lnTo>
                      <a:pt x="1207" y="85"/>
                    </a:lnTo>
                    <a:lnTo>
                      <a:pt x="1177" y="76"/>
                    </a:lnTo>
                    <a:lnTo>
                      <a:pt x="1146" y="66"/>
                    </a:lnTo>
                    <a:lnTo>
                      <a:pt x="1113" y="55"/>
                    </a:lnTo>
                    <a:lnTo>
                      <a:pt x="1079" y="44"/>
                    </a:lnTo>
                    <a:lnTo>
                      <a:pt x="1044" y="34"/>
                    </a:lnTo>
                    <a:lnTo>
                      <a:pt x="1007" y="24"/>
                    </a:lnTo>
                    <a:lnTo>
                      <a:pt x="971" y="14"/>
                    </a:lnTo>
                    <a:lnTo>
                      <a:pt x="933" y="7"/>
                    </a:lnTo>
                    <a:lnTo>
                      <a:pt x="894" y="2"/>
                    </a:lnTo>
                    <a:lnTo>
                      <a:pt x="875" y="1"/>
                    </a:lnTo>
                    <a:lnTo>
                      <a:pt x="855" y="0"/>
                    </a:lnTo>
                    <a:lnTo>
                      <a:pt x="835" y="0"/>
                    </a:lnTo>
                    <a:lnTo>
                      <a:pt x="816" y="0"/>
                    </a:lnTo>
                    <a:lnTo>
                      <a:pt x="796" y="2"/>
                    </a:lnTo>
                    <a:lnTo>
                      <a:pt x="776" y="4"/>
                    </a:lnTo>
                    <a:lnTo>
                      <a:pt x="755" y="6"/>
                    </a:lnTo>
                    <a:lnTo>
                      <a:pt x="737" y="9"/>
                    </a:lnTo>
                    <a:lnTo>
                      <a:pt x="697" y="17"/>
                    </a:lnTo>
                    <a:lnTo>
                      <a:pt x="658" y="27"/>
                    </a:lnTo>
                    <a:lnTo>
                      <a:pt x="621" y="37"/>
                    </a:lnTo>
                    <a:lnTo>
                      <a:pt x="585" y="48"/>
                    </a:lnTo>
                    <a:lnTo>
                      <a:pt x="549" y="61"/>
                    </a:lnTo>
                    <a:lnTo>
                      <a:pt x="516" y="72"/>
                    </a:lnTo>
                    <a:lnTo>
                      <a:pt x="454" y="95"/>
                    </a:lnTo>
                    <a:lnTo>
                      <a:pt x="401" y="114"/>
                    </a:lnTo>
                    <a:lnTo>
                      <a:pt x="379" y="121"/>
                    </a:lnTo>
                    <a:lnTo>
                      <a:pt x="359" y="126"/>
                    </a:lnTo>
                    <a:lnTo>
                      <a:pt x="350" y="127"/>
                    </a:lnTo>
                    <a:lnTo>
                      <a:pt x="342" y="129"/>
                    </a:lnTo>
                    <a:lnTo>
                      <a:pt x="335" y="129"/>
                    </a:lnTo>
                    <a:lnTo>
                      <a:pt x="328" y="127"/>
                    </a:lnTo>
                    <a:lnTo>
                      <a:pt x="311" y="126"/>
                    </a:lnTo>
                    <a:lnTo>
                      <a:pt x="286" y="125"/>
                    </a:lnTo>
                    <a:lnTo>
                      <a:pt x="258" y="126"/>
                    </a:lnTo>
                    <a:lnTo>
                      <a:pt x="228" y="129"/>
                    </a:lnTo>
                    <a:lnTo>
                      <a:pt x="197" y="132"/>
                    </a:lnTo>
                    <a:lnTo>
                      <a:pt x="165" y="135"/>
                    </a:lnTo>
                    <a:lnTo>
                      <a:pt x="133" y="139"/>
                    </a:lnTo>
                    <a:lnTo>
                      <a:pt x="105" y="142"/>
                    </a:lnTo>
                    <a:lnTo>
                      <a:pt x="98" y="160"/>
                    </a:lnTo>
                    <a:lnTo>
                      <a:pt x="90" y="176"/>
                    </a:lnTo>
                    <a:lnTo>
                      <a:pt x="82" y="194"/>
                    </a:lnTo>
                    <a:lnTo>
                      <a:pt x="74" y="212"/>
                    </a:lnTo>
                    <a:lnTo>
                      <a:pt x="66" y="228"/>
                    </a:lnTo>
                    <a:lnTo>
                      <a:pt x="58" y="245"/>
                    </a:lnTo>
                    <a:lnTo>
                      <a:pt x="50" y="263"/>
                    </a:lnTo>
                    <a:lnTo>
                      <a:pt x="42" y="279"/>
                    </a:lnTo>
                    <a:lnTo>
                      <a:pt x="29" y="307"/>
                    </a:lnTo>
                    <a:lnTo>
                      <a:pt x="19" y="335"/>
                    </a:lnTo>
                    <a:lnTo>
                      <a:pt x="11" y="362"/>
                    </a:lnTo>
                    <a:lnTo>
                      <a:pt x="4" y="389"/>
                    </a:lnTo>
                    <a:lnTo>
                      <a:pt x="1" y="415"/>
                    </a:lnTo>
                    <a:lnTo>
                      <a:pt x="0" y="441"/>
                    </a:lnTo>
                    <a:lnTo>
                      <a:pt x="0" y="466"/>
                    </a:lnTo>
                    <a:lnTo>
                      <a:pt x="3" y="490"/>
                    </a:lnTo>
                    <a:lnTo>
                      <a:pt x="7" y="514"/>
                    </a:lnTo>
                    <a:lnTo>
                      <a:pt x="13" y="537"/>
                    </a:lnTo>
                    <a:lnTo>
                      <a:pt x="21" y="560"/>
                    </a:lnTo>
                    <a:lnTo>
                      <a:pt x="31" y="582"/>
                    </a:lnTo>
                    <a:lnTo>
                      <a:pt x="42" y="603"/>
                    </a:lnTo>
                    <a:lnTo>
                      <a:pt x="55" y="622"/>
                    </a:lnTo>
                    <a:lnTo>
                      <a:pt x="70" y="642"/>
                    </a:lnTo>
                    <a:lnTo>
                      <a:pt x="85" y="661"/>
                    </a:lnTo>
                    <a:lnTo>
                      <a:pt x="102" y="677"/>
                    </a:lnTo>
                    <a:lnTo>
                      <a:pt x="120" y="694"/>
                    </a:lnTo>
                    <a:lnTo>
                      <a:pt x="140" y="711"/>
                    </a:lnTo>
                    <a:lnTo>
                      <a:pt x="160" y="725"/>
                    </a:lnTo>
                    <a:lnTo>
                      <a:pt x="182" y="739"/>
                    </a:lnTo>
                    <a:lnTo>
                      <a:pt x="205" y="751"/>
                    </a:lnTo>
                    <a:lnTo>
                      <a:pt x="228" y="763"/>
                    </a:lnTo>
                    <a:lnTo>
                      <a:pt x="253" y="773"/>
                    </a:lnTo>
                    <a:lnTo>
                      <a:pt x="277" y="782"/>
                    </a:lnTo>
                    <a:lnTo>
                      <a:pt x="303" y="791"/>
                    </a:lnTo>
                    <a:lnTo>
                      <a:pt x="328" y="798"/>
                    </a:lnTo>
                    <a:lnTo>
                      <a:pt x="355" y="804"/>
                    </a:lnTo>
                    <a:lnTo>
                      <a:pt x="383" y="808"/>
                    </a:lnTo>
                    <a:lnTo>
                      <a:pt x="410" y="811"/>
                    </a:lnTo>
                    <a:lnTo>
                      <a:pt x="438" y="814"/>
                    </a:lnTo>
                    <a:lnTo>
                      <a:pt x="466" y="815"/>
                    </a:lnTo>
                    <a:lnTo>
                      <a:pt x="520" y="816"/>
                    </a:lnTo>
                    <a:lnTo>
                      <a:pt x="569" y="819"/>
                    </a:lnTo>
                    <a:lnTo>
                      <a:pt x="616" y="823"/>
                    </a:lnTo>
                    <a:lnTo>
                      <a:pt x="660" y="828"/>
                    </a:lnTo>
                    <a:lnTo>
                      <a:pt x="740" y="839"/>
                    </a:lnTo>
                    <a:lnTo>
                      <a:pt x="818" y="847"/>
                    </a:lnTo>
                    <a:lnTo>
                      <a:pt x="857" y="850"/>
                    </a:lnTo>
                    <a:lnTo>
                      <a:pt x="898" y="850"/>
                    </a:lnTo>
                    <a:lnTo>
                      <a:pt x="918" y="849"/>
                    </a:lnTo>
                    <a:lnTo>
                      <a:pt x="941" y="847"/>
                    </a:lnTo>
                    <a:lnTo>
                      <a:pt x="962" y="845"/>
                    </a:lnTo>
                    <a:lnTo>
                      <a:pt x="985" y="842"/>
                    </a:lnTo>
                    <a:lnTo>
                      <a:pt x="1009" y="837"/>
                    </a:lnTo>
                    <a:lnTo>
                      <a:pt x="1033" y="832"/>
                    </a:lnTo>
                    <a:lnTo>
                      <a:pt x="1059" y="827"/>
                    </a:lnTo>
                    <a:lnTo>
                      <a:pt x="1084" y="820"/>
                    </a:lnTo>
                    <a:lnTo>
                      <a:pt x="1112" y="811"/>
                    </a:lnTo>
                    <a:lnTo>
                      <a:pt x="1141" y="802"/>
                    </a:lnTo>
                    <a:lnTo>
                      <a:pt x="1171" y="792"/>
                    </a:lnTo>
                    <a:lnTo>
                      <a:pt x="1203" y="779"/>
                    </a:lnTo>
                    <a:lnTo>
                      <a:pt x="1225" y="771"/>
                    </a:lnTo>
                    <a:lnTo>
                      <a:pt x="1246" y="761"/>
                    </a:lnTo>
                    <a:lnTo>
                      <a:pt x="1267" y="750"/>
                    </a:lnTo>
                    <a:lnTo>
                      <a:pt x="1287" y="739"/>
                    </a:lnTo>
                    <a:lnTo>
                      <a:pt x="1308" y="727"/>
                    </a:lnTo>
                    <a:lnTo>
                      <a:pt x="1327" y="715"/>
                    </a:lnTo>
                    <a:lnTo>
                      <a:pt x="1346" y="701"/>
                    </a:lnTo>
                    <a:lnTo>
                      <a:pt x="1365" y="687"/>
                    </a:lnTo>
                    <a:lnTo>
                      <a:pt x="1383" y="673"/>
                    </a:lnTo>
                    <a:lnTo>
                      <a:pt x="1400" y="658"/>
                    </a:lnTo>
                    <a:lnTo>
                      <a:pt x="1415" y="642"/>
                    </a:lnTo>
                    <a:lnTo>
                      <a:pt x="1431" y="625"/>
                    </a:lnTo>
                    <a:lnTo>
                      <a:pt x="1446" y="609"/>
                    </a:lnTo>
                    <a:lnTo>
                      <a:pt x="1460" y="592"/>
                    </a:lnTo>
                    <a:lnTo>
                      <a:pt x="1472" y="573"/>
                    </a:lnTo>
                    <a:lnTo>
                      <a:pt x="1485" y="556"/>
                    </a:lnTo>
                    <a:lnTo>
                      <a:pt x="1496" y="537"/>
                    </a:lnTo>
                    <a:lnTo>
                      <a:pt x="1506" y="517"/>
                    </a:lnTo>
                    <a:lnTo>
                      <a:pt x="1514" y="498"/>
                    </a:lnTo>
                    <a:lnTo>
                      <a:pt x="1521" y="478"/>
                    </a:lnTo>
                    <a:lnTo>
                      <a:pt x="1528" y="457"/>
                    </a:lnTo>
                    <a:lnTo>
                      <a:pt x="1534" y="436"/>
                    </a:lnTo>
                    <a:lnTo>
                      <a:pt x="1538" y="415"/>
                    </a:lnTo>
                    <a:lnTo>
                      <a:pt x="1541" y="394"/>
                    </a:lnTo>
                    <a:lnTo>
                      <a:pt x="1543" y="372"/>
                    </a:lnTo>
                    <a:lnTo>
                      <a:pt x="1543" y="349"/>
                    </a:lnTo>
                    <a:lnTo>
                      <a:pt x="1541" y="326"/>
                    </a:lnTo>
                    <a:lnTo>
                      <a:pt x="1539" y="303"/>
                    </a:lnTo>
                    <a:lnTo>
                      <a:pt x="1535" y="280"/>
                    </a:lnTo>
                    <a:lnTo>
                      <a:pt x="1530" y="257"/>
                    </a:lnTo>
                    <a:lnTo>
                      <a:pt x="1523" y="234"/>
                    </a:lnTo>
                    <a:lnTo>
                      <a:pt x="1515" y="210"/>
                    </a:lnTo>
                    <a:close/>
                  </a:path>
                </a:pathLst>
              </a:custGeom>
              <a:solidFill>
                <a:srgbClr val="F8FA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140"/>
              <p:cNvSpPr>
                <a:spLocks/>
              </p:cNvSpPr>
              <p:nvPr/>
            </p:nvSpPr>
            <p:spPr bwMode="auto">
              <a:xfrm>
                <a:off x="3223" y="3253"/>
                <a:ext cx="152" cy="101"/>
              </a:xfrm>
              <a:custGeom>
                <a:avLst/>
                <a:gdLst>
                  <a:gd name="T0" fmla="*/ 230 w 1361"/>
                  <a:gd name="T1" fmla="*/ 798 h 811"/>
                  <a:gd name="T2" fmla="*/ 245 w 1361"/>
                  <a:gd name="T3" fmla="*/ 796 h 811"/>
                  <a:gd name="T4" fmla="*/ 274 w 1361"/>
                  <a:gd name="T5" fmla="*/ 790 h 811"/>
                  <a:gd name="T6" fmla="*/ 349 w 1361"/>
                  <a:gd name="T7" fmla="*/ 764 h 811"/>
                  <a:gd name="T8" fmla="*/ 444 w 1361"/>
                  <a:gd name="T9" fmla="*/ 730 h 811"/>
                  <a:gd name="T10" fmla="*/ 516 w 1361"/>
                  <a:gd name="T11" fmla="*/ 706 h 811"/>
                  <a:gd name="T12" fmla="*/ 592 w 1361"/>
                  <a:gd name="T13" fmla="*/ 686 h 811"/>
                  <a:gd name="T14" fmla="*/ 650 w 1361"/>
                  <a:gd name="T15" fmla="*/ 675 h 811"/>
                  <a:gd name="T16" fmla="*/ 691 w 1361"/>
                  <a:gd name="T17" fmla="*/ 671 h 811"/>
                  <a:gd name="T18" fmla="*/ 730 w 1361"/>
                  <a:gd name="T19" fmla="*/ 669 h 811"/>
                  <a:gd name="T20" fmla="*/ 770 w 1361"/>
                  <a:gd name="T21" fmla="*/ 670 h 811"/>
                  <a:gd name="T22" fmla="*/ 828 w 1361"/>
                  <a:gd name="T23" fmla="*/ 676 h 811"/>
                  <a:gd name="T24" fmla="*/ 902 w 1361"/>
                  <a:gd name="T25" fmla="*/ 693 h 811"/>
                  <a:gd name="T26" fmla="*/ 974 w 1361"/>
                  <a:gd name="T27" fmla="*/ 713 h 811"/>
                  <a:gd name="T28" fmla="*/ 1041 w 1361"/>
                  <a:gd name="T29" fmla="*/ 735 h 811"/>
                  <a:gd name="T30" fmla="*/ 1102 w 1361"/>
                  <a:gd name="T31" fmla="*/ 754 h 811"/>
                  <a:gd name="T32" fmla="*/ 1143 w 1361"/>
                  <a:gd name="T33" fmla="*/ 763 h 811"/>
                  <a:gd name="T34" fmla="*/ 1168 w 1361"/>
                  <a:gd name="T35" fmla="*/ 767 h 811"/>
                  <a:gd name="T36" fmla="*/ 1191 w 1361"/>
                  <a:gd name="T37" fmla="*/ 767 h 811"/>
                  <a:gd name="T38" fmla="*/ 1212 w 1361"/>
                  <a:gd name="T39" fmla="*/ 765 h 811"/>
                  <a:gd name="T40" fmla="*/ 1257 w 1361"/>
                  <a:gd name="T41" fmla="*/ 751 h 811"/>
                  <a:gd name="T42" fmla="*/ 1309 w 1361"/>
                  <a:gd name="T43" fmla="*/ 739 h 811"/>
                  <a:gd name="T44" fmla="*/ 1342 w 1361"/>
                  <a:gd name="T45" fmla="*/ 737 h 811"/>
                  <a:gd name="T46" fmla="*/ 1357 w 1361"/>
                  <a:gd name="T47" fmla="*/ 738 h 811"/>
                  <a:gd name="T48" fmla="*/ 1361 w 1361"/>
                  <a:gd name="T49" fmla="*/ 721 h 811"/>
                  <a:gd name="T50" fmla="*/ 1341 w 1361"/>
                  <a:gd name="T51" fmla="*/ 633 h 811"/>
                  <a:gd name="T52" fmla="*/ 1325 w 1361"/>
                  <a:gd name="T53" fmla="*/ 543 h 811"/>
                  <a:gd name="T54" fmla="*/ 1314 w 1361"/>
                  <a:gd name="T55" fmla="*/ 451 h 811"/>
                  <a:gd name="T56" fmla="*/ 1306 w 1361"/>
                  <a:gd name="T57" fmla="*/ 360 h 811"/>
                  <a:gd name="T58" fmla="*/ 1302 w 1361"/>
                  <a:gd name="T59" fmla="*/ 271 h 811"/>
                  <a:gd name="T60" fmla="*/ 1300 w 1361"/>
                  <a:gd name="T61" fmla="*/ 182 h 811"/>
                  <a:gd name="T62" fmla="*/ 1304 w 1361"/>
                  <a:gd name="T63" fmla="*/ 97 h 811"/>
                  <a:gd name="T64" fmla="*/ 1309 w 1361"/>
                  <a:gd name="T65" fmla="*/ 17 h 811"/>
                  <a:gd name="T66" fmla="*/ 1309 w 1361"/>
                  <a:gd name="T67" fmla="*/ 13 h 811"/>
                  <a:gd name="T68" fmla="*/ 1310 w 1361"/>
                  <a:gd name="T69" fmla="*/ 9 h 811"/>
                  <a:gd name="T70" fmla="*/ 1310 w 1361"/>
                  <a:gd name="T71" fmla="*/ 4 h 811"/>
                  <a:gd name="T72" fmla="*/ 1310 w 1361"/>
                  <a:gd name="T73" fmla="*/ 0 h 811"/>
                  <a:gd name="T74" fmla="*/ 1203 w 1361"/>
                  <a:gd name="T75" fmla="*/ 29 h 811"/>
                  <a:gd name="T76" fmla="*/ 1067 w 1361"/>
                  <a:gd name="T77" fmla="*/ 63 h 811"/>
                  <a:gd name="T78" fmla="*/ 914 w 1361"/>
                  <a:gd name="T79" fmla="*/ 95 h 811"/>
                  <a:gd name="T80" fmla="*/ 747 w 1361"/>
                  <a:gd name="T81" fmla="*/ 122 h 811"/>
                  <a:gd name="T82" fmla="*/ 665 w 1361"/>
                  <a:gd name="T83" fmla="*/ 129 h 811"/>
                  <a:gd name="T84" fmla="*/ 584 w 1361"/>
                  <a:gd name="T85" fmla="*/ 128 h 811"/>
                  <a:gd name="T86" fmla="*/ 504 w 1361"/>
                  <a:gd name="T87" fmla="*/ 120 h 811"/>
                  <a:gd name="T88" fmla="*/ 430 w 1361"/>
                  <a:gd name="T89" fmla="*/ 107 h 811"/>
                  <a:gd name="T90" fmla="*/ 359 w 1361"/>
                  <a:gd name="T91" fmla="*/ 91 h 811"/>
                  <a:gd name="T92" fmla="*/ 295 w 1361"/>
                  <a:gd name="T93" fmla="*/ 71 h 811"/>
                  <a:gd name="T94" fmla="*/ 237 w 1361"/>
                  <a:gd name="T95" fmla="*/ 51 h 811"/>
                  <a:gd name="T96" fmla="*/ 188 w 1361"/>
                  <a:gd name="T97" fmla="*/ 30 h 811"/>
                  <a:gd name="T98" fmla="*/ 186 w 1361"/>
                  <a:gd name="T99" fmla="*/ 128 h 811"/>
                  <a:gd name="T100" fmla="*/ 177 w 1361"/>
                  <a:gd name="T101" fmla="*/ 227 h 811"/>
                  <a:gd name="T102" fmla="*/ 160 w 1361"/>
                  <a:gd name="T103" fmla="*/ 327 h 811"/>
                  <a:gd name="T104" fmla="*/ 138 w 1361"/>
                  <a:gd name="T105" fmla="*/ 425 h 811"/>
                  <a:gd name="T106" fmla="*/ 110 w 1361"/>
                  <a:gd name="T107" fmla="*/ 523 h 811"/>
                  <a:gd name="T108" fmla="*/ 77 w 1361"/>
                  <a:gd name="T109" fmla="*/ 621 h 811"/>
                  <a:gd name="T110" fmla="*/ 41 w 1361"/>
                  <a:gd name="T111" fmla="*/ 716 h 811"/>
                  <a:gd name="T112" fmla="*/ 0 w 1361"/>
                  <a:gd name="T113" fmla="*/ 811 h 811"/>
                  <a:gd name="T114" fmla="*/ 60 w 1361"/>
                  <a:gd name="T115" fmla="*/ 804 h 811"/>
                  <a:gd name="T116" fmla="*/ 123 w 1361"/>
                  <a:gd name="T117" fmla="*/ 798 h 811"/>
                  <a:gd name="T118" fmla="*/ 181 w 1361"/>
                  <a:gd name="T119" fmla="*/ 794 h 811"/>
                  <a:gd name="T120" fmla="*/ 223 w 1361"/>
                  <a:gd name="T121" fmla="*/ 796 h 81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61"/>
                  <a:gd name="T184" fmla="*/ 0 h 811"/>
                  <a:gd name="T185" fmla="*/ 1361 w 1361"/>
                  <a:gd name="T186" fmla="*/ 811 h 81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61" h="811">
                    <a:moveTo>
                      <a:pt x="223" y="796"/>
                    </a:moveTo>
                    <a:lnTo>
                      <a:pt x="230" y="798"/>
                    </a:lnTo>
                    <a:lnTo>
                      <a:pt x="237" y="798"/>
                    </a:lnTo>
                    <a:lnTo>
                      <a:pt x="245" y="796"/>
                    </a:lnTo>
                    <a:lnTo>
                      <a:pt x="254" y="795"/>
                    </a:lnTo>
                    <a:lnTo>
                      <a:pt x="274" y="790"/>
                    </a:lnTo>
                    <a:lnTo>
                      <a:pt x="296" y="783"/>
                    </a:lnTo>
                    <a:lnTo>
                      <a:pt x="349" y="764"/>
                    </a:lnTo>
                    <a:lnTo>
                      <a:pt x="411" y="741"/>
                    </a:lnTo>
                    <a:lnTo>
                      <a:pt x="444" y="730"/>
                    </a:lnTo>
                    <a:lnTo>
                      <a:pt x="480" y="717"/>
                    </a:lnTo>
                    <a:lnTo>
                      <a:pt x="516" y="706"/>
                    </a:lnTo>
                    <a:lnTo>
                      <a:pt x="553" y="696"/>
                    </a:lnTo>
                    <a:lnTo>
                      <a:pt x="592" y="686"/>
                    </a:lnTo>
                    <a:lnTo>
                      <a:pt x="632" y="678"/>
                    </a:lnTo>
                    <a:lnTo>
                      <a:pt x="650" y="675"/>
                    </a:lnTo>
                    <a:lnTo>
                      <a:pt x="671" y="673"/>
                    </a:lnTo>
                    <a:lnTo>
                      <a:pt x="691" y="671"/>
                    </a:lnTo>
                    <a:lnTo>
                      <a:pt x="711" y="669"/>
                    </a:lnTo>
                    <a:lnTo>
                      <a:pt x="730" y="669"/>
                    </a:lnTo>
                    <a:lnTo>
                      <a:pt x="750" y="669"/>
                    </a:lnTo>
                    <a:lnTo>
                      <a:pt x="770" y="670"/>
                    </a:lnTo>
                    <a:lnTo>
                      <a:pt x="789" y="671"/>
                    </a:lnTo>
                    <a:lnTo>
                      <a:pt x="828" y="676"/>
                    </a:lnTo>
                    <a:lnTo>
                      <a:pt x="866" y="683"/>
                    </a:lnTo>
                    <a:lnTo>
                      <a:pt x="902" y="693"/>
                    </a:lnTo>
                    <a:lnTo>
                      <a:pt x="939" y="703"/>
                    </a:lnTo>
                    <a:lnTo>
                      <a:pt x="974" y="713"/>
                    </a:lnTo>
                    <a:lnTo>
                      <a:pt x="1008" y="724"/>
                    </a:lnTo>
                    <a:lnTo>
                      <a:pt x="1041" y="735"/>
                    </a:lnTo>
                    <a:lnTo>
                      <a:pt x="1072" y="745"/>
                    </a:lnTo>
                    <a:lnTo>
                      <a:pt x="1102" y="754"/>
                    </a:lnTo>
                    <a:lnTo>
                      <a:pt x="1130" y="760"/>
                    </a:lnTo>
                    <a:lnTo>
                      <a:pt x="1143" y="763"/>
                    </a:lnTo>
                    <a:lnTo>
                      <a:pt x="1156" y="765"/>
                    </a:lnTo>
                    <a:lnTo>
                      <a:pt x="1168" y="767"/>
                    </a:lnTo>
                    <a:lnTo>
                      <a:pt x="1180" y="767"/>
                    </a:lnTo>
                    <a:lnTo>
                      <a:pt x="1191" y="767"/>
                    </a:lnTo>
                    <a:lnTo>
                      <a:pt x="1202" y="766"/>
                    </a:lnTo>
                    <a:lnTo>
                      <a:pt x="1212" y="765"/>
                    </a:lnTo>
                    <a:lnTo>
                      <a:pt x="1222" y="762"/>
                    </a:lnTo>
                    <a:lnTo>
                      <a:pt x="1257" y="751"/>
                    </a:lnTo>
                    <a:lnTo>
                      <a:pt x="1286" y="743"/>
                    </a:lnTo>
                    <a:lnTo>
                      <a:pt x="1309" y="739"/>
                    </a:lnTo>
                    <a:lnTo>
                      <a:pt x="1328" y="737"/>
                    </a:lnTo>
                    <a:lnTo>
                      <a:pt x="1342" y="737"/>
                    </a:lnTo>
                    <a:lnTo>
                      <a:pt x="1352" y="737"/>
                    </a:lnTo>
                    <a:lnTo>
                      <a:pt x="1357" y="738"/>
                    </a:lnTo>
                    <a:lnTo>
                      <a:pt x="1360" y="738"/>
                    </a:lnTo>
                    <a:lnTo>
                      <a:pt x="1361" y="721"/>
                    </a:lnTo>
                    <a:lnTo>
                      <a:pt x="1351" y="677"/>
                    </a:lnTo>
                    <a:lnTo>
                      <a:pt x="1341" y="633"/>
                    </a:lnTo>
                    <a:lnTo>
                      <a:pt x="1333" y="588"/>
                    </a:lnTo>
                    <a:lnTo>
                      <a:pt x="1325" y="543"/>
                    </a:lnTo>
                    <a:lnTo>
                      <a:pt x="1319" y="497"/>
                    </a:lnTo>
                    <a:lnTo>
                      <a:pt x="1314" y="451"/>
                    </a:lnTo>
                    <a:lnTo>
                      <a:pt x="1309" y="406"/>
                    </a:lnTo>
                    <a:lnTo>
                      <a:pt x="1306" y="360"/>
                    </a:lnTo>
                    <a:lnTo>
                      <a:pt x="1303" y="315"/>
                    </a:lnTo>
                    <a:lnTo>
                      <a:pt x="1302" y="271"/>
                    </a:lnTo>
                    <a:lnTo>
                      <a:pt x="1300" y="226"/>
                    </a:lnTo>
                    <a:lnTo>
                      <a:pt x="1300" y="182"/>
                    </a:lnTo>
                    <a:lnTo>
                      <a:pt x="1302" y="140"/>
                    </a:lnTo>
                    <a:lnTo>
                      <a:pt x="1304" y="97"/>
                    </a:lnTo>
                    <a:lnTo>
                      <a:pt x="1306" y="56"/>
                    </a:lnTo>
                    <a:lnTo>
                      <a:pt x="1309" y="17"/>
                    </a:lnTo>
                    <a:lnTo>
                      <a:pt x="1309" y="15"/>
                    </a:lnTo>
                    <a:lnTo>
                      <a:pt x="1309" y="13"/>
                    </a:lnTo>
                    <a:lnTo>
                      <a:pt x="1309" y="11"/>
                    </a:lnTo>
                    <a:lnTo>
                      <a:pt x="1310" y="9"/>
                    </a:lnTo>
                    <a:lnTo>
                      <a:pt x="1310" y="6"/>
                    </a:lnTo>
                    <a:lnTo>
                      <a:pt x="1310" y="4"/>
                    </a:lnTo>
                    <a:lnTo>
                      <a:pt x="1310" y="2"/>
                    </a:lnTo>
                    <a:lnTo>
                      <a:pt x="1310" y="0"/>
                    </a:lnTo>
                    <a:lnTo>
                      <a:pt x="1261" y="14"/>
                    </a:lnTo>
                    <a:lnTo>
                      <a:pt x="1203" y="29"/>
                    </a:lnTo>
                    <a:lnTo>
                      <a:pt x="1139" y="46"/>
                    </a:lnTo>
                    <a:lnTo>
                      <a:pt x="1067" y="63"/>
                    </a:lnTo>
                    <a:lnTo>
                      <a:pt x="993" y="79"/>
                    </a:lnTo>
                    <a:lnTo>
                      <a:pt x="914" y="95"/>
                    </a:lnTo>
                    <a:lnTo>
                      <a:pt x="831" y="109"/>
                    </a:lnTo>
                    <a:lnTo>
                      <a:pt x="747" y="122"/>
                    </a:lnTo>
                    <a:lnTo>
                      <a:pt x="706" y="127"/>
                    </a:lnTo>
                    <a:lnTo>
                      <a:pt x="665" y="129"/>
                    </a:lnTo>
                    <a:lnTo>
                      <a:pt x="624" y="129"/>
                    </a:lnTo>
                    <a:lnTo>
                      <a:pt x="584" y="128"/>
                    </a:lnTo>
                    <a:lnTo>
                      <a:pt x="543" y="125"/>
                    </a:lnTo>
                    <a:lnTo>
                      <a:pt x="504" y="120"/>
                    </a:lnTo>
                    <a:lnTo>
                      <a:pt x="467" y="115"/>
                    </a:lnTo>
                    <a:lnTo>
                      <a:pt x="430" y="107"/>
                    </a:lnTo>
                    <a:lnTo>
                      <a:pt x="394" y="99"/>
                    </a:lnTo>
                    <a:lnTo>
                      <a:pt x="359" y="91"/>
                    </a:lnTo>
                    <a:lnTo>
                      <a:pt x="326" y="81"/>
                    </a:lnTo>
                    <a:lnTo>
                      <a:pt x="295" y="71"/>
                    </a:lnTo>
                    <a:lnTo>
                      <a:pt x="266" y="61"/>
                    </a:lnTo>
                    <a:lnTo>
                      <a:pt x="237" y="51"/>
                    </a:lnTo>
                    <a:lnTo>
                      <a:pt x="211" y="41"/>
                    </a:lnTo>
                    <a:lnTo>
                      <a:pt x="188" y="30"/>
                    </a:lnTo>
                    <a:lnTo>
                      <a:pt x="188" y="79"/>
                    </a:lnTo>
                    <a:lnTo>
                      <a:pt x="186" y="128"/>
                    </a:lnTo>
                    <a:lnTo>
                      <a:pt x="182" y="178"/>
                    </a:lnTo>
                    <a:lnTo>
                      <a:pt x="177" y="227"/>
                    </a:lnTo>
                    <a:lnTo>
                      <a:pt x="169" y="277"/>
                    </a:lnTo>
                    <a:lnTo>
                      <a:pt x="160" y="327"/>
                    </a:lnTo>
                    <a:lnTo>
                      <a:pt x="150" y="375"/>
                    </a:lnTo>
                    <a:lnTo>
                      <a:pt x="138" y="425"/>
                    </a:lnTo>
                    <a:lnTo>
                      <a:pt x="124" y="474"/>
                    </a:lnTo>
                    <a:lnTo>
                      <a:pt x="110" y="523"/>
                    </a:lnTo>
                    <a:lnTo>
                      <a:pt x="94" y="572"/>
                    </a:lnTo>
                    <a:lnTo>
                      <a:pt x="77" y="621"/>
                    </a:lnTo>
                    <a:lnTo>
                      <a:pt x="60" y="669"/>
                    </a:lnTo>
                    <a:lnTo>
                      <a:pt x="41" y="716"/>
                    </a:lnTo>
                    <a:lnTo>
                      <a:pt x="21" y="764"/>
                    </a:lnTo>
                    <a:lnTo>
                      <a:pt x="0" y="811"/>
                    </a:lnTo>
                    <a:lnTo>
                      <a:pt x="28" y="808"/>
                    </a:lnTo>
                    <a:lnTo>
                      <a:pt x="60" y="804"/>
                    </a:lnTo>
                    <a:lnTo>
                      <a:pt x="92" y="801"/>
                    </a:lnTo>
                    <a:lnTo>
                      <a:pt x="123" y="798"/>
                    </a:lnTo>
                    <a:lnTo>
                      <a:pt x="153" y="795"/>
                    </a:lnTo>
                    <a:lnTo>
                      <a:pt x="181" y="794"/>
                    </a:lnTo>
                    <a:lnTo>
                      <a:pt x="206" y="795"/>
                    </a:lnTo>
                    <a:lnTo>
                      <a:pt x="223" y="796"/>
                    </a:lnTo>
                    <a:close/>
                  </a:path>
                </a:pathLst>
              </a:custGeom>
              <a:solidFill>
                <a:srgbClr val="BDF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141"/>
              <p:cNvSpPr>
                <a:spLocks/>
              </p:cNvSpPr>
              <p:nvPr/>
            </p:nvSpPr>
            <p:spPr bwMode="auto">
              <a:xfrm>
                <a:off x="3239" y="3107"/>
                <a:ext cx="133" cy="162"/>
              </a:xfrm>
              <a:custGeom>
                <a:avLst/>
                <a:gdLst>
                  <a:gd name="T0" fmla="*/ 0 w 1194"/>
                  <a:gd name="T1" fmla="*/ 96 h 1292"/>
                  <a:gd name="T2" fmla="*/ 3 w 1194"/>
                  <a:gd name="T3" fmla="*/ 202 h 1292"/>
                  <a:gd name="T4" fmla="*/ 8 w 1194"/>
                  <a:gd name="T5" fmla="*/ 327 h 1292"/>
                  <a:gd name="T6" fmla="*/ 13 w 1194"/>
                  <a:gd name="T7" fmla="*/ 468 h 1292"/>
                  <a:gd name="T8" fmla="*/ 19 w 1194"/>
                  <a:gd name="T9" fmla="*/ 614 h 1292"/>
                  <a:gd name="T10" fmla="*/ 25 w 1194"/>
                  <a:gd name="T11" fmla="*/ 762 h 1292"/>
                  <a:gd name="T12" fmla="*/ 32 w 1194"/>
                  <a:gd name="T13" fmla="*/ 901 h 1292"/>
                  <a:gd name="T14" fmla="*/ 39 w 1194"/>
                  <a:gd name="T15" fmla="*/ 1028 h 1292"/>
                  <a:gd name="T16" fmla="*/ 47 w 1194"/>
                  <a:gd name="T17" fmla="*/ 1134 h 1292"/>
                  <a:gd name="T18" fmla="*/ 47 w 1194"/>
                  <a:gd name="T19" fmla="*/ 1141 h 1292"/>
                  <a:gd name="T20" fmla="*/ 47 w 1194"/>
                  <a:gd name="T21" fmla="*/ 1149 h 1292"/>
                  <a:gd name="T22" fmla="*/ 47 w 1194"/>
                  <a:gd name="T23" fmla="*/ 1156 h 1292"/>
                  <a:gd name="T24" fmla="*/ 47 w 1194"/>
                  <a:gd name="T25" fmla="*/ 1163 h 1292"/>
                  <a:gd name="T26" fmla="*/ 47 w 1194"/>
                  <a:gd name="T27" fmla="*/ 1172 h 1292"/>
                  <a:gd name="T28" fmla="*/ 48 w 1194"/>
                  <a:gd name="T29" fmla="*/ 1179 h 1292"/>
                  <a:gd name="T30" fmla="*/ 48 w 1194"/>
                  <a:gd name="T31" fmla="*/ 1186 h 1292"/>
                  <a:gd name="T32" fmla="*/ 48 w 1194"/>
                  <a:gd name="T33" fmla="*/ 1193 h 1292"/>
                  <a:gd name="T34" fmla="*/ 71 w 1194"/>
                  <a:gd name="T35" fmla="*/ 1204 h 1292"/>
                  <a:gd name="T36" fmla="*/ 97 w 1194"/>
                  <a:gd name="T37" fmla="*/ 1214 h 1292"/>
                  <a:gd name="T38" fmla="*/ 126 w 1194"/>
                  <a:gd name="T39" fmla="*/ 1224 h 1292"/>
                  <a:gd name="T40" fmla="*/ 155 w 1194"/>
                  <a:gd name="T41" fmla="*/ 1234 h 1292"/>
                  <a:gd name="T42" fmla="*/ 186 w 1194"/>
                  <a:gd name="T43" fmla="*/ 1244 h 1292"/>
                  <a:gd name="T44" fmla="*/ 219 w 1194"/>
                  <a:gd name="T45" fmla="*/ 1254 h 1292"/>
                  <a:gd name="T46" fmla="*/ 254 w 1194"/>
                  <a:gd name="T47" fmla="*/ 1262 h 1292"/>
                  <a:gd name="T48" fmla="*/ 290 w 1194"/>
                  <a:gd name="T49" fmla="*/ 1270 h 1292"/>
                  <a:gd name="T50" fmla="*/ 327 w 1194"/>
                  <a:gd name="T51" fmla="*/ 1278 h 1292"/>
                  <a:gd name="T52" fmla="*/ 364 w 1194"/>
                  <a:gd name="T53" fmla="*/ 1283 h 1292"/>
                  <a:gd name="T54" fmla="*/ 403 w 1194"/>
                  <a:gd name="T55" fmla="*/ 1288 h 1292"/>
                  <a:gd name="T56" fmla="*/ 444 w 1194"/>
                  <a:gd name="T57" fmla="*/ 1291 h 1292"/>
                  <a:gd name="T58" fmla="*/ 484 w 1194"/>
                  <a:gd name="T59" fmla="*/ 1292 h 1292"/>
                  <a:gd name="T60" fmla="*/ 525 w 1194"/>
                  <a:gd name="T61" fmla="*/ 1292 h 1292"/>
                  <a:gd name="T62" fmla="*/ 566 w 1194"/>
                  <a:gd name="T63" fmla="*/ 1290 h 1292"/>
                  <a:gd name="T64" fmla="*/ 607 w 1194"/>
                  <a:gd name="T65" fmla="*/ 1285 h 1292"/>
                  <a:gd name="T66" fmla="*/ 691 w 1194"/>
                  <a:gd name="T67" fmla="*/ 1272 h 1292"/>
                  <a:gd name="T68" fmla="*/ 774 w 1194"/>
                  <a:gd name="T69" fmla="*/ 1258 h 1292"/>
                  <a:gd name="T70" fmla="*/ 853 w 1194"/>
                  <a:gd name="T71" fmla="*/ 1242 h 1292"/>
                  <a:gd name="T72" fmla="*/ 927 w 1194"/>
                  <a:gd name="T73" fmla="*/ 1226 h 1292"/>
                  <a:gd name="T74" fmla="*/ 999 w 1194"/>
                  <a:gd name="T75" fmla="*/ 1209 h 1292"/>
                  <a:gd name="T76" fmla="*/ 1063 w 1194"/>
                  <a:gd name="T77" fmla="*/ 1192 h 1292"/>
                  <a:gd name="T78" fmla="*/ 1121 w 1194"/>
                  <a:gd name="T79" fmla="*/ 1177 h 1292"/>
                  <a:gd name="T80" fmla="*/ 1170 w 1194"/>
                  <a:gd name="T81" fmla="*/ 1163 h 1292"/>
                  <a:gd name="T82" fmla="*/ 1174 w 1194"/>
                  <a:gd name="T83" fmla="*/ 1117 h 1292"/>
                  <a:gd name="T84" fmla="*/ 1177 w 1194"/>
                  <a:gd name="T85" fmla="*/ 1063 h 1292"/>
                  <a:gd name="T86" fmla="*/ 1179 w 1194"/>
                  <a:gd name="T87" fmla="*/ 1000 h 1292"/>
                  <a:gd name="T88" fmla="*/ 1182 w 1194"/>
                  <a:gd name="T89" fmla="*/ 931 h 1292"/>
                  <a:gd name="T90" fmla="*/ 1186 w 1194"/>
                  <a:gd name="T91" fmla="*/ 778 h 1292"/>
                  <a:gd name="T92" fmla="*/ 1188 w 1194"/>
                  <a:gd name="T93" fmla="*/ 610 h 1292"/>
                  <a:gd name="T94" fmla="*/ 1191 w 1194"/>
                  <a:gd name="T95" fmla="*/ 440 h 1292"/>
                  <a:gd name="T96" fmla="*/ 1193 w 1194"/>
                  <a:gd name="T97" fmla="*/ 275 h 1292"/>
                  <a:gd name="T98" fmla="*/ 1194 w 1194"/>
                  <a:gd name="T99" fmla="*/ 125 h 1292"/>
                  <a:gd name="T100" fmla="*/ 1194 w 1194"/>
                  <a:gd name="T101" fmla="*/ 0 h 1292"/>
                  <a:gd name="T102" fmla="*/ 0 w 1194"/>
                  <a:gd name="T103" fmla="*/ 96 h 129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94"/>
                  <a:gd name="T157" fmla="*/ 0 h 1292"/>
                  <a:gd name="T158" fmla="*/ 1194 w 1194"/>
                  <a:gd name="T159" fmla="*/ 1292 h 129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94" h="1292">
                    <a:moveTo>
                      <a:pt x="0" y="96"/>
                    </a:moveTo>
                    <a:lnTo>
                      <a:pt x="3" y="202"/>
                    </a:lnTo>
                    <a:lnTo>
                      <a:pt x="8" y="327"/>
                    </a:lnTo>
                    <a:lnTo>
                      <a:pt x="13" y="468"/>
                    </a:lnTo>
                    <a:lnTo>
                      <a:pt x="19" y="614"/>
                    </a:lnTo>
                    <a:lnTo>
                      <a:pt x="25" y="762"/>
                    </a:lnTo>
                    <a:lnTo>
                      <a:pt x="32" y="901"/>
                    </a:lnTo>
                    <a:lnTo>
                      <a:pt x="39" y="1028"/>
                    </a:lnTo>
                    <a:lnTo>
                      <a:pt x="47" y="1134"/>
                    </a:lnTo>
                    <a:lnTo>
                      <a:pt x="47" y="1141"/>
                    </a:lnTo>
                    <a:lnTo>
                      <a:pt x="47" y="1149"/>
                    </a:lnTo>
                    <a:lnTo>
                      <a:pt x="47" y="1156"/>
                    </a:lnTo>
                    <a:lnTo>
                      <a:pt x="47" y="1163"/>
                    </a:lnTo>
                    <a:lnTo>
                      <a:pt x="47" y="1172"/>
                    </a:lnTo>
                    <a:lnTo>
                      <a:pt x="48" y="1179"/>
                    </a:lnTo>
                    <a:lnTo>
                      <a:pt x="48" y="1186"/>
                    </a:lnTo>
                    <a:lnTo>
                      <a:pt x="48" y="1193"/>
                    </a:lnTo>
                    <a:lnTo>
                      <a:pt x="71" y="1204"/>
                    </a:lnTo>
                    <a:lnTo>
                      <a:pt x="97" y="1214"/>
                    </a:lnTo>
                    <a:lnTo>
                      <a:pt x="126" y="1224"/>
                    </a:lnTo>
                    <a:lnTo>
                      <a:pt x="155" y="1234"/>
                    </a:lnTo>
                    <a:lnTo>
                      <a:pt x="186" y="1244"/>
                    </a:lnTo>
                    <a:lnTo>
                      <a:pt x="219" y="1254"/>
                    </a:lnTo>
                    <a:lnTo>
                      <a:pt x="254" y="1262"/>
                    </a:lnTo>
                    <a:lnTo>
                      <a:pt x="290" y="1270"/>
                    </a:lnTo>
                    <a:lnTo>
                      <a:pt x="327" y="1278"/>
                    </a:lnTo>
                    <a:lnTo>
                      <a:pt x="364" y="1283"/>
                    </a:lnTo>
                    <a:lnTo>
                      <a:pt x="403" y="1288"/>
                    </a:lnTo>
                    <a:lnTo>
                      <a:pt x="444" y="1291"/>
                    </a:lnTo>
                    <a:lnTo>
                      <a:pt x="484" y="1292"/>
                    </a:lnTo>
                    <a:lnTo>
                      <a:pt x="525" y="1292"/>
                    </a:lnTo>
                    <a:lnTo>
                      <a:pt x="566" y="1290"/>
                    </a:lnTo>
                    <a:lnTo>
                      <a:pt x="607" y="1285"/>
                    </a:lnTo>
                    <a:lnTo>
                      <a:pt x="691" y="1272"/>
                    </a:lnTo>
                    <a:lnTo>
                      <a:pt x="774" y="1258"/>
                    </a:lnTo>
                    <a:lnTo>
                      <a:pt x="853" y="1242"/>
                    </a:lnTo>
                    <a:lnTo>
                      <a:pt x="927" y="1226"/>
                    </a:lnTo>
                    <a:lnTo>
                      <a:pt x="999" y="1209"/>
                    </a:lnTo>
                    <a:lnTo>
                      <a:pt x="1063" y="1192"/>
                    </a:lnTo>
                    <a:lnTo>
                      <a:pt x="1121" y="1177"/>
                    </a:lnTo>
                    <a:lnTo>
                      <a:pt x="1170" y="1163"/>
                    </a:lnTo>
                    <a:lnTo>
                      <a:pt x="1174" y="1117"/>
                    </a:lnTo>
                    <a:lnTo>
                      <a:pt x="1177" y="1063"/>
                    </a:lnTo>
                    <a:lnTo>
                      <a:pt x="1179" y="1000"/>
                    </a:lnTo>
                    <a:lnTo>
                      <a:pt x="1182" y="931"/>
                    </a:lnTo>
                    <a:lnTo>
                      <a:pt x="1186" y="778"/>
                    </a:lnTo>
                    <a:lnTo>
                      <a:pt x="1188" y="610"/>
                    </a:lnTo>
                    <a:lnTo>
                      <a:pt x="1191" y="440"/>
                    </a:lnTo>
                    <a:lnTo>
                      <a:pt x="1193" y="275"/>
                    </a:lnTo>
                    <a:lnTo>
                      <a:pt x="1194" y="125"/>
                    </a:lnTo>
                    <a:lnTo>
                      <a:pt x="1194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7D1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142"/>
              <p:cNvSpPr>
                <a:spLocks/>
              </p:cNvSpPr>
              <p:nvPr/>
            </p:nvSpPr>
            <p:spPr bwMode="auto">
              <a:xfrm>
                <a:off x="3393" y="3093"/>
                <a:ext cx="135" cy="150"/>
              </a:xfrm>
              <a:custGeom>
                <a:avLst/>
                <a:gdLst>
                  <a:gd name="T0" fmla="*/ 7 w 1221"/>
                  <a:gd name="T1" fmla="*/ 98 h 1201"/>
                  <a:gd name="T2" fmla="*/ 5 w 1221"/>
                  <a:gd name="T3" fmla="*/ 182 h 1201"/>
                  <a:gd name="T4" fmla="*/ 3 w 1221"/>
                  <a:gd name="T5" fmla="*/ 281 h 1201"/>
                  <a:gd name="T6" fmla="*/ 2 w 1221"/>
                  <a:gd name="T7" fmla="*/ 394 h 1201"/>
                  <a:gd name="T8" fmla="*/ 0 w 1221"/>
                  <a:gd name="T9" fmla="*/ 514 h 1201"/>
                  <a:gd name="T10" fmla="*/ 0 w 1221"/>
                  <a:gd name="T11" fmla="*/ 638 h 1201"/>
                  <a:gd name="T12" fmla="*/ 2 w 1221"/>
                  <a:gd name="T13" fmla="*/ 763 h 1201"/>
                  <a:gd name="T14" fmla="*/ 4 w 1221"/>
                  <a:gd name="T15" fmla="*/ 823 h 1201"/>
                  <a:gd name="T16" fmla="*/ 5 w 1221"/>
                  <a:gd name="T17" fmla="*/ 881 h 1201"/>
                  <a:gd name="T18" fmla="*/ 8 w 1221"/>
                  <a:gd name="T19" fmla="*/ 938 h 1201"/>
                  <a:gd name="T20" fmla="*/ 12 w 1221"/>
                  <a:gd name="T21" fmla="*/ 991 h 1201"/>
                  <a:gd name="T22" fmla="*/ 13 w 1221"/>
                  <a:gd name="T23" fmla="*/ 1014 h 1201"/>
                  <a:gd name="T24" fmla="*/ 14 w 1221"/>
                  <a:gd name="T25" fmla="*/ 1035 h 1201"/>
                  <a:gd name="T26" fmla="*/ 15 w 1221"/>
                  <a:gd name="T27" fmla="*/ 1057 h 1201"/>
                  <a:gd name="T28" fmla="*/ 16 w 1221"/>
                  <a:gd name="T29" fmla="*/ 1079 h 1201"/>
                  <a:gd name="T30" fmla="*/ 16 w 1221"/>
                  <a:gd name="T31" fmla="*/ 1099 h 1201"/>
                  <a:gd name="T32" fmla="*/ 17 w 1221"/>
                  <a:gd name="T33" fmla="*/ 1120 h 1201"/>
                  <a:gd name="T34" fmla="*/ 17 w 1221"/>
                  <a:gd name="T35" fmla="*/ 1142 h 1201"/>
                  <a:gd name="T36" fmla="*/ 18 w 1221"/>
                  <a:gd name="T37" fmla="*/ 1162 h 1201"/>
                  <a:gd name="T38" fmla="*/ 64 w 1221"/>
                  <a:gd name="T39" fmla="*/ 1168 h 1201"/>
                  <a:gd name="T40" fmla="*/ 122 w 1221"/>
                  <a:gd name="T41" fmla="*/ 1174 h 1201"/>
                  <a:gd name="T42" fmla="*/ 192 w 1221"/>
                  <a:gd name="T43" fmla="*/ 1181 h 1201"/>
                  <a:gd name="T44" fmla="*/ 272 w 1221"/>
                  <a:gd name="T45" fmla="*/ 1187 h 1201"/>
                  <a:gd name="T46" fmla="*/ 363 w 1221"/>
                  <a:gd name="T47" fmla="*/ 1192 h 1201"/>
                  <a:gd name="T48" fmla="*/ 462 w 1221"/>
                  <a:gd name="T49" fmla="*/ 1197 h 1201"/>
                  <a:gd name="T50" fmla="*/ 570 w 1221"/>
                  <a:gd name="T51" fmla="*/ 1200 h 1201"/>
                  <a:gd name="T52" fmla="*/ 685 w 1221"/>
                  <a:gd name="T53" fmla="*/ 1201 h 1201"/>
                  <a:gd name="T54" fmla="*/ 735 w 1221"/>
                  <a:gd name="T55" fmla="*/ 1200 h 1201"/>
                  <a:gd name="T56" fmla="*/ 783 w 1221"/>
                  <a:gd name="T57" fmla="*/ 1199 h 1201"/>
                  <a:gd name="T58" fmla="*/ 829 w 1221"/>
                  <a:gd name="T59" fmla="*/ 1196 h 1201"/>
                  <a:gd name="T60" fmla="*/ 873 w 1221"/>
                  <a:gd name="T61" fmla="*/ 1193 h 1201"/>
                  <a:gd name="T62" fmla="*/ 915 w 1221"/>
                  <a:gd name="T63" fmla="*/ 1189 h 1201"/>
                  <a:gd name="T64" fmla="*/ 954 w 1221"/>
                  <a:gd name="T65" fmla="*/ 1184 h 1201"/>
                  <a:gd name="T66" fmla="*/ 992 w 1221"/>
                  <a:gd name="T67" fmla="*/ 1178 h 1201"/>
                  <a:gd name="T68" fmla="*/ 1026 w 1221"/>
                  <a:gd name="T69" fmla="*/ 1172 h 1201"/>
                  <a:gd name="T70" fmla="*/ 1031 w 1221"/>
                  <a:gd name="T71" fmla="*/ 1156 h 1201"/>
                  <a:gd name="T72" fmla="*/ 1034 w 1221"/>
                  <a:gd name="T73" fmla="*/ 1138 h 1201"/>
                  <a:gd name="T74" fmla="*/ 1038 w 1221"/>
                  <a:gd name="T75" fmla="*/ 1121 h 1201"/>
                  <a:gd name="T76" fmla="*/ 1043 w 1221"/>
                  <a:gd name="T77" fmla="*/ 1105 h 1201"/>
                  <a:gd name="T78" fmla="*/ 1046 w 1221"/>
                  <a:gd name="T79" fmla="*/ 1088 h 1201"/>
                  <a:gd name="T80" fmla="*/ 1051 w 1221"/>
                  <a:gd name="T81" fmla="*/ 1071 h 1201"/>
                  <a:gd name="T82" fmla="*/ 1055 w 1221"/>
                  <a:gd name="T83" fmla="*/ 1055 h 1201"/>
                  <a:gd name="T84" fmla="*/ 1060 w 1221"/>
                  <a:gd name="T85" fmla="*/ 1038 h 1201"/>
                  <a:gd name="T86" fmla="*/ 1073 w 1221"/>
                  <a:gd name="T87" fmla="*/ 983 h 1201"/>
                  <a:gd name="T88" fmla="*/ 1087 w 1221"/>
                  <a:gd name="T89" fmla="*/ 923 h 1201"/>
                  <a:gd name="T90" fmla="*/ 1100 w 1221"/>
                  <a:gd name="T91" fmla="*/ 858 h 1201"/>
                  <a:gd name="T92" fmla="*/ 1113 w 1221"/>
                  <a:gd name="T93" fmla="*/ 791 h 1201"/>
                  <a:gd name="T94" fmla="*/ 1125 w 1221"/>
                  <a:gd name="T95" fmla="*/ 721 h 1201"/>
                  <a:gd name="T96" fmla="*/ 1137 w 1221"/>
                  <a:gd name="T97" fmla="*/ 649 h 1201"/>
                  <a:gd name="T98" fmla="*/ 1149 w 1221"/>
                  <a:gd name="T99" fmla="*/ 577 h 1201"/>
                  <a:gd name="T100" fmla="*/ 1159 w 1221"/>
                  <a:gd name="T101" fmla="*/ 503 h 1201"/>
                  <a:gd name="T102" fmla="*/ 1179 w 1221"/>
                  <a:gd name="T103" fmla="*/ 359 h 1201"/>
                  <a:gd name="T104" fmla="*/ 1196 w 1221"/>
                  <a:gd name="T105" fmla="*/ 223 h 1201"/>
                  <a:gd name="T106" fmla="*/ 1210 w 1221"/>
                  <a:gd name="T107" fmla="*/ 102 h 1201"/>
                  <a:gd name="T108" fmla="*/ 1221 w 1221"/>
                  <a:gd name="T109" fmla="*/ 0 h 1201"/>
                  <a:gd name="T110" fmla="*/ 7 w 1221"/>
                  <a:gd name="T111" fmla="*/ 98 h 120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21"/>
                  <a:gd name="T169" fmla="*/ 0 h 1201"/>
                  <a:gd name="T170" fmla="*/ 1221 w 1221"/>
                  <a:gd name="T171" fmla="*/ 1201 h 120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21" h="1201">
                    <a:moveTo>
                      <a:pt x="7" y="98"/>
                    </a:moveTo>
                    <a:lnTo>
                      <a:pt x="5" y="182"/>
                    </a:lnTo>
                    <a:lnTo>
                      <a:pt x="3" y="281"/>
                    </a:lnTo>
                    <a:lnTo>
                      <a:pt x="2" y="394"/>
                    </a:lnTo>
                    <a:lnTo>
                      <a:pt x="0" y="514"/>
                    </a:lnTo>
                    <a:lnTo>
                      <a:pt x="0" y="638"/>
                    </a:lnTo>
                    <a:lnTo>
                      <a:pt x="2" y="763"/>
                    </a:lnTo>
                    <a:lnTo>
                      <a:pt x="4" y="823"/>
                    </a:lnTo>
                    <a:lnTo>
                      <a:pt x="5" y="881"/>
                    </a:lnTo>
                    <a:lnTo>
                      <a:pt x="8" y="938"/>
                    </a:lnTo>
                    <a:lnTo>
                      <a:pt x="12" y="991"/>
                    </a:lnTo>
                    <a:lnTo>
                      <a:pt x="13" y="1014"/>
                    </a:lnTo>
                    <a:lnTo>
                      <a:pt x="14" y="1035"/>
                    </a:lnTo>
                    <a:lnTo>
                      <a:pt x="15" y="1057"/>
                    </a:lnTo>
                    <a:lnTo>
                      <a:pt x="16" y="1079"/>
                    </a:lnTo>
                    <a:lnTo>
                      <a:pt x="16" y="1099"/>
                    </a:lnTo>
                    <a:lnTo>
                      <a:pt x="17" y="1120"/>
                    </a:lnTo>
                    <a:lnTo>
                      <a:pt x="17" y="1142"/>
                    </a:lnTo>
                    <a:lnTo>
                      <a:pt x="18" y="1162"/>
                    </a:lnTo>
                    <a:lnTo>
                      <a:pt x="64" y="1168"/>
                    </a:lnTo>
                    <a:lnTo>
                      <a:pt x="122" y="1174"/>
                    </a:lnTo>
                    <a:lnTo>
                      <a:pt x="192" y="1181"/>
                    </a:lnTo>
                    <a:lnTo>
                      <a:pt x="272" y="1187"/>
                    </a:lnTo>
                    <a:lnTo>
                      <a:pt x="363" y="1192"/>
                    </a:lnTo>
                    <a:lnTo>
                      <a:pt x="462" y="1197"/>
                    </a:lnTo>
                    <a:lnTo>
                      <a:pt x="570" y="1200"/>
                    </a:lnTo>
                    <a:lnTo>
                      <a:pt x="685" y="1201"/>
                    </a:lnTo>
                    <a:lnTo>
                      <a:pt x="735" y="1200"/>
                    </a:lnTo>
                    <a:lnTo>
                      <a:pt x="783" y="1199"/>
                    </a:lnTo>
                    <a:lnTo>
                      <a:pt x="829" y="1196"/>
                    </a:lnTo>
                    <a:lnTo>
                      <a:pt x="873" y="1193"/>
                    </a:lnTo>
                    <a:lnTo>
                      <a:pt x="915" y="1189"/>
                    </a:lnTo>
                    <a:lnTo>
                      <a:pt x="954" y="1184"/>
                    </a:lnTo>
                    <a:lnTo>
                      <a:pt x="992" y="1178"/>
                    </a:lnTo>
                    <a:lnTo>
                      <a:pt x="1026" y="1172"/>
                    </a:lnTo>
                    <a:lnTo>
                      <a:pt x="1031" y="1156"/>
                    </a:lnTo>
                    <a:lnTo>
                      <a:pt x="1034" y="1138"/>
                    </a:lnTo>
                    <a:lnTo>
                      <a:pt x="1038" y="1121"/>
                    </a:lnTo>
                    <a:lnTo>
                      <a:pt x="1043" y="1105"/>
                    </a:lnTo>
                    <a:lnTo>
                      <a:pt x="1046" y="1088"/>
                    </a:lnTo>
                    <a:lnTo>
                      <a:pt x="1051" y="1071"/>
                    </a:lnTo>
                    <a:lnTo>
                      <a:pt x="1055" y="1055"/>
                    </a:lnTo>
                    <a:lnTo>
                      <a:pt x="1060" y="1038"/>
                    </a:lnTo>
                    <a:lnTo>
                      <a:pt x="1073" y="983"/>
                    </a:lnTo>
                    <a:lnTo>
                      <a:pt x="1087" y="923"/>
                    </a:lnTo>
                    <a:lnTo>
                      <a:pt x="1100" y="858"/>
                    </a:lnTo>
                    <a:lnTo>
                      <a:pt x="1113" y="791"/>
                    </a:lnTo>
                    <a:lnTo>
                      <a:pt x="1125" y="721"/>
                    </a:lnTo>
                    <a:lnTo>
                      <a:pt x="1137" y="649"/>
                    </a:lnTo>
                    <a:lnTo>
                      <a:pt x="1149" y="577"/>
                    </a:lnTo>
                    <a:lnTo>
                      <a:pt x="1159" y="503"/>
                    </a:lnTo>
                    <a:lnTo>
                      <a:pt x="1179" y="359"/>
                    </a:lnTo>
                    <a:lnTo>
                      <a:pt x="1196" y="223"/>
                    </a:lnTo>
                    <a:lnTo>
                      <a:pt x="1210" y="102"/>
                    </a:lnTo>
                    <a:lnTo>
                      <a:pt x="1221" y="0"/>
                    </a:lnTo>
                    <a:lnTo>
                      <a:pt x="7" y="98"/>
                    </a:lnTo>
                    <a:close/>
                  </a:path>
                </a:pathLst>
              </a:custGeom>
              <a:solidFill>
                <a:srgbClr val="F7D1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143"/>
              <p:cNvSpPr>
                <a:spLocks/>
              </p:cNvSpPr>
              <p:nvPr/>
            </p:nvSpPr>
            <p:spPr bwMode="auto">
              <a:xfrm>
                <a:off x="2646" y="3400"/>
                <a:ext cx="198" cy="95"/>
              </a:xfrm>
              <a:custGeom>
                <a:avLst/>
                <a:gdLst>
                  <a:gd name="T0" fmla="*/ 1413 w 1788"/>
                  <a:gd name="T1" fmla="*/ 167 h 755"/>
                  <a:gd name="T2" fmla="*/ 1235 w 1788"/>
                  <a:gd name="T3" fmla="*/ 83 h 755"/>
                  <a:gd name="T4" fmla="*/ 1093 w 1788"/>
                  <a:gd name="T5" fmla="*/ 19 h 755"/>
                  <a:gd name="T6" fmla="*/ 1038 w 1788"/>
                  <a:gd name="T7" fmla="*/ 55 h 755"/>
                  <a:gd name="T8" fmla="*/ 985 w 1788"/>
                  <a:gd name="T9" fmla="*/ 92 h 755"/>
                  <a:gd name="T10" fmla="*/ 936 w 1788"/>
                  <a:gd name="T11" fmla="*/ 128 h 755"/>
                  <a:gd name="T12" fmla="*/ 870 w 1788"/>
                  <a:gd name="T13" fmla="*/ 158 h 755"/>
                  <a:gd name="T14" fmla="*/ 791 w 1788"/>
                  <a:gd name="T15" fmla="*/ 172 h 755"/>
                  <a:gd name="T16" fmla="*/ 703 w 1788"/>
                  <a:gd name="T17" fmla="*/ 172 h 755"/>
                  <a:gd name="T18" fmla="*/ 608 w 1788"/>
                  <a:gd name="T19" fmla="*/ 162 h 755"/>
                  <a:gd name="T20" fmla="*/ 510 w 1788"/>
                  <a:gd name="T21" fmla="*/ 144 h 755"/>
                  <a:gd name="T22" fmla="*/ 320 w 1788"/>
                  <a:gd name="T23" fmla="*/ 91 h 755"/>
                  <a:gd name="T24" fmla="*/ 157 w 1788"/>
                  <a:gd name="T25" fmla="*/ 32 h 755"/>
                  <a:gd name="T26" fmla="*/ 62 w 1788"/>
                  <a:gd name="T27" fmla="*/ 59 h 755"/>
                  <a:gd name="T28" fmla="*/ 29 w 1788"/>
                  <a:gd name="T29" fmla="*/ 188 h 755"/>
                  <a:gd name="T30" fmla="*/ 9 w 1788"/>
                  <a:gd name="T31" fmla="*/ 289 h 755"/>
                  <a:gd name="T32" fmla="*/ 0 w 1788"/>
                  <a:gd name="T33" fmla="*/ 389 h 755"/>
                  <a:gd name="T34" fmla="*/ 7 w 1788"/>
                  <a:gd name="T35" fmla="*/ 467 h 755"/>
                  <a:gd name="T36" fmla="*/ 19 w 1788"/>
                  <a:gd name="T37" fmla="*/ 510 h 755"/>
                  <a:gd name="T38" fmla="*/ 43 w 1788"/>
                  <a:gd name="T39" fmla="*/ 565 h 755"/>
                  <a:gd name="T40" fmla="*/ 74 w 1788"/>
                  <a:gd name="T41" fmla="*/ 608 h 755"/>
                  <a:gd name="T42" fmla="*/ 113 w 1788"/>
                  <a:gd name="T43" fmla="*/ 643 h 755"/>
                  <a:gd name="T44" fmla="*/ 160 w 1788"/>
                  <a:gd name="T45" fmla="*/ 670 h 755"/>
                  <a:gd name="T46" fmla="*/ 215 w 1788"/>
                  <a:gd name="T47" fmla="*/ 691 h 755"/>
                  <a:gd name="T48" fmla="*/ 277 w 1788"/>
                  <a:gd name="T49" fmla="*/ 707 h 755"/>
                  <a:gd name="T50" fmla="*/ 374 w 1788"/>
                  <a:gd name="T51" fmla="*/ 722 h 755"/>
                  <a:gd name="T52" fmla="*/ 693 w 1788"/>
                  <a:gd name="T53" fmla="*/ 743 h 755"/>
                  <a:gd name="T54" fmla="*/ 925 w 1788"/>
                  <a:gd name="T55" fmla="*/ 753 h 755"/>
                  <a:gd name="T56" fmla="*/ 1159 w 1788"/>
                  <a:gd name="T57" fmla="*/ 754 h 755"/>
                  <a:gd name="T58" fmla="*/ 1343 w 1788"/>
                  <a:gd name="T59" fmla="*/ 743 h 755"/>
                  <a:gd name="T60" fmla="*/ 1443 w 1788"/>
                  <a:gd name="T61" fmla="*/ 731 h 755"/>
                  <a:gd name="T62" fmla="*/ 1533 w 1788"/>
                  <a:gd name="T63" fmla="*/ 714 h 755"/>
                  <a:gd name="T64" fmla="*/ 1610 w 1788"/>
                  <a:gd name="T65" fmla="*/ 691 h 755"/>
                  <a:gd name="T66" fmla="*/ 1672 w 1788"/>
                  <a:gd name="T67" fmla="*/ 662 h 755"/>
                  <a:gd name="T68" fmla="*/ 1717 w 1788"/>
                  <a:gd name="T69" fmla="*/ 627 h 755"/>
                  <a:gd name="T70" fmla="*/ 1748 w 1788"/>
                  <a:gd name="T71" fmla="*/ 588 h 755"/>
                  <a:gd name="T72" fmla="*/ 1770 w 1788"/>
                  <a:gd name="T73" fmla="*/ 550 h 755"/>
                  <a:gd name="T74" fmla="*/ 1784 w 1788"/>
                  <a:gd name="T75" fmla="*/ 514 h 755"/>
                  <a:gd name="T76" fmla="*/ 1788 w 1788"/>
                  <a:gd name="T77" fmla="*/ 477 h 755"/>
                  <a:gd name="T78" fmla="*/ 1782 w 1788"/>
                  <a:gd name="T79" fmla="*/ 441 h 755"/>
                  <a:gd name="T80" fmla="*/ 1767 w 1788"/>
                  <a:gd name="T81" fmla="*/ 406 h 755"/>
                  <a:gd name="T82" fmla="*/ 1740 w 1788"/>
                  <a:gd name="T83" fmla="*/ 369 h 755"/>
                  <a:gd name="T84" fmla="*/ 1702 w 1788"/>
                  <a:gd name="T85" fmla="*/ 333 h 755"/>
                  <a:gd name="T86" fmla="*/ 1652 w 1788"/>
                  <a:gd name="T87" fmla="*/ 295 h 755"/>
                  <a:gd name="T88" fmla="*/ 1542 w 1788"/>
                  <a:gd name="T89" fmla="*/ 231 h 75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88"/>
                  <a:gd name="T136" fmla="*/ 0 h 755"/>
                  <a:gd name="T137" fmla="*/ 1788 w 1788"/>
                  <a:gd name="T138" fmla="*/ 755 h 75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88" h="755">
                    <a:moveTo>
                      <a:pt x="1542" y="231"/>
                    </a:moveTo>
                    <a:lnTo>
                      <a:pt x="1477" y="199"/>
                    </a:lnTo>
                    <a:lnTo>
                      <a:pt x="1413" y="167"/>
                    </a:lnTo>
                    <a:lnTo>
                      <a:pt x="1352" y="137"/>
                    </a:lnTo>
                    <a:lnTo>
                      <a:pt x="1292" y="109"/>
                    </a:lnTo>
                    <a:lnTo>
                      <a:pt x="1235" y="83"/>
                    </a:lnTo>
                    <a:lnTo>
                      <a:pt x="1183" y="59"/>
                    </a:lnTo>
                    <a:lnTo>
                      <a:pt x="1135" y="38"/>
                    </a:lnTo>
                    <a:lnTo>
                      <a:pt x="1093" y="19"/>
                    </a:lnTo>
                    <a:lnTo>
                      <a:pt x="1074" y="30"/>
                    </a:lnTo>
                    <a:lnTo>
                      <a:pt x="1055" y="43"/>
                    </a:lnTo>
                    <a:lnTo>
                      <a:pt x="1038" y="55"/>
                    </a:lnTo>
                    <a:lnTo>
                      <a:pt x="1020" y="67"/>
                    </a:lnTo>
                    <a:lnTo>
                      <a:pt x="1002" y="79"/>
                    </a:lnTo>
                    <a:lnTo>
                      <a:pt x="985" y="92"/>
                    </a:lnTo>
                    <a:lnTo>
                      <a:pt x="970" y="103"/>
                    </a:lnTo>
                    <a:lnTo>
                      <a:pt x="955" y="114"/>
                    </a:lnTo>
                    <a:lnTo>
                      <a:pt x="936" y="128"/>
                    </a:lnTo>
                    <a:lnTo>
                      <a:pt x="916" y="140"/>
                    </a:lnTo>
                    <a:lnTo>
                      <a:pt x="894" y="150"/>
                    </a:lnTo>
                    <a:lnTo>
                      <a:pt x="870" y="158"/>
                    </a:lnTo>
                    <a:lnTo>
                      <a:pt x="846" y="164"/>
                    </a:lnTo>
                    <a:lnTo>
                      <a:pt x="819" y="169"/>
                    </a:lnTo>
                    <a:lnTo>
                      <a:pt x="791" y="172"/>
                    </a:lnTo>
                    <a:lnTo>
                      <a:pt x="763" y="173"/>
                    </a:lnTo>
                    <a:lnTo>
                      <a:pt x="733" y="173"/>
                    </a:lnTo>
                    <a:lnTo>
                      <a:pt x="703" y="172"/>
                    </a:lnTo>
                    <a:lnTo>
                      <a:pt x="672" y="170"/>
                    </a:lnTo>
                    <a:lnTo>
                      <a:pt x="641" y="166"/>
                    </a:lnTo>
                    <a:lnTo>
                      <a:pt x="608" y="162"/>
                    </a:lnTo>
                    <a:lnTo>
                      <a:pt x="576" y="156"/>
                    </a:lnTo>
                    <a:lnTo>
                      <a:pt x="544" y="150"/>
                    </a:lnTo>
                    <a:lnTo>
                      <a:pt x="510" y="144"/>
                    </a:lnTo>
                    <a:lnTo>
                      <a:pt x="446" y="128"/>
                    </a:lnTo>
                    <a:lnTo>
                      <a:pt x="381" y="109"/>
                    </a:lnTo>
                    <a:lnTo>
                      <a:pt x="320" y="91"/>
                    </a:lnTo>
                    <a:lnTo>
                      <a:pt x="261" y="71"/>
                    </a:lnTo>
                    <a:lnTo>
                      <a:pt x="206" y="51"/>
                    </a:lnTo>
                    <a:lnTo>
                      <a:pt x="157" y="32"/>
                    </a:lnTo>
                    <a:lnTo>
                      <a:pt x="113" y="16"/>
                    </a:lnTo>
                    <a:lnTo>
                      <a:pt x="78" y="0"/>
                    </a:lnTo>
                    <a:lnTo>
                      <a:pt x="62" y="59"/>
                    </a:lnTo>
                    <a:lnTo>
                      <a:pt x="44" y="122"/>
                    </a:lnTo>
                    <a:lnTo>
                      <a:pt x="36" y="155"/>
                    </a:lnTo>
                    <a:lnTo>
                      <a:pt x="29" y="188"/>
                    </a:lnTo>
                    <a:lnTo>
                      <a:pt x="21" y="222"/>
                    </a:lnTo>
                    <a:lnTo>
                      <a:pt x="14" y="255"/>
                    </a:lnTo>
                    <a:lnTo>
                      <a:pt x="9" y="289"/>
                    </a:lnTo>
                    <a:lnTo>
                      <a:pt x="4" y="322"/>
                    </a:lnTo>
                    <a:lnTo>
                      <a:pt x="1" y="356"/>
                    </a:lnTo>
                    <a:lnTo>
                      <a:pt x="0" y="389"/>
                    </a:lnTo>
                    <a:lnTo>
                      <a:pt x="1" y="420"/>
                    </a:lnTo>
                    <a:lnTo>
                      <a:pt x="4" y="451"/>
                    </a:lnTo>
                    <a:lnTo>
                      <a:pt x="7" y="467"/>
                    </a:lnTo>
                    <a:lnTo>
                      <a:pt x="11" y="481"/>
                    </a:lnTo>
                    <a:lnTo>
                      <a:pt x="14" y="496"/>
                    </a:lnTo>
                    <a:lnTo>
                      <a:pt x="19" y="510"/>
                    </a:lnTo>
                    <a:lnTo>
                      <a:pt x="26" y="529"/>
                    </a:lnTo>
                    <a:lnTo>
                      <a:pt x="34" y="547"/>
                    </a:lnTo>
                    <a:lnTo>
                      <a:pt x="43" y="565"/>
                    </a:lnTo>
                    <a:lnTo>
                      <a:pt x="53" y="580"/>
                    </a:lnTo>
                    <a:lnTo>
                      <a:pt x="63" y="595"/>
                    </a:lnTo>
                    <a:lnTo>
                      <a:pt x="74" y="608"/>
                    </a:lnTo>
                    <a:lnTo>
                      <a:pt x="87" y="621"/>
                    </a:lnTo>
                    <a:lnTo>
                      <a:pt x="100" y="632"/>
                    </a:lnTo>
                    <a:lnTo>
                      <a:pt x="113" y="643"/>
                    </a:lnTo>
                    <a:lnTo>
                      <a:pt x="128" y="653"/>
                    </a:lnTo>
                    <a:lnTo>
                      <a:pt x="143" y="661"/>
                    </a:lnTo>
                    <a:lnTo>
                      <a:pt x="160" y="670"/>
                    </a:lnTo>
                    <a:lnTo>
                      <a:pt x="177" y="678"/>
                    </a:lnTo>
                    <a:lnTo>
                      <a:pt x="195" y="685"/>
                    </a:lnTo>
                    <a:lnTo>
                      <a:pt x="215" y="691"/>
                    </a:lnTo>
                    <a:lnTo>
                      <a:pt x="234" y="697"/>
                    </a:lnTo>
                    <a:lnTo>
                      <a:pt x="255" y="702"/>
                    </a:lnTo>
                    <a:lnTo>
                      <a:pt x="277" y="707"/>
                    </a:lnTo>
                    <a:lnTo>
                      <a:pt x="300" y="711"/>
                    </a:lnTo>
                    <a:lnTo>
                      <a:pt x="324" y="714"/>
                    </a:lnTo>
                    <a:lnTo>
                      <a:pt x="374" y="722"/>
                    </a:lnTo>
                    <a:lnTo>
                      <a:pt x="430" y="727"/>
                    </a:lnTo>
                    <a:lnTo>
                      <a:pt x="553" y="735"/>
                    </a:lnTo>
                    <a:lnTo>
                      <a:pt x="693" y="743"/>
                    </a:lnTo>
                    <a:lnTo>
                      <a:pt x="769" y="748"/>
                    </a:lnTo>
                    <a:lnTo>
                      <a:pt x="847" y="751"/>
                    </a:lnTo>
                    <a:lnTo>
                      <a:pt x="925" y="753"/>
                    </a:lnTo>
                    <a:lnTo>
                      <a:pt x="1004" y="755"/>
                    </a:lnTo>
                    <a:lnTo>
                      <a:pt x="1082" y="755"/>
                    </a:lnTo>
                    <a:lnTo>
                      <a:pt x="1159" y="754"/>
                    </a:lnTo>
                    <a:lnTo>
                      <a:pt x="1235" y="751"/>
                    </a:lnTo>
                    <a:lnTo>
                      <a:pt x="1307" y="746"/>
                    </a:lnTo>
                    <a:lnTo>
                      <a:pt x="1343" y="743"/>
                    </a:lnTo>
                    <a:lnTo>
                      <a:pt x="1378" y="739"/>
                    </a:lnTo>
                    <a:lnTo>
                      <a:pt x="1411" y="736"/>
                    </a:lnTo>
                    <a:lnTo>
                      <a:pt x="1443" y="731"/>
                    </a:lnTo>
                    <a:lnTo>
                      <a:pt x="1475" y="726"/>
                    </a:lnTo>
                    <a:lnTo>
                      <a:pt x="1504" y="720"/>
                    </a:lnTo>
                    <a:lnTo>
                      <a:pt x="1533" y="714"/>
                    </a:lnTo>
                    <a:lnTo>
                      <a:pt x="1561" y="707"/>
                    </a:lnTo>
                    <a:lnTo>
                      <a:pt x="1586" y="700"/>
                    </a:lnTo>
                    <a:lnTo>
                      <a:pt x="1610" y="691"/>
                    </a:lnTo>
                    <a:lnTo>
                      <a:pt x="1632" y="683"/>
                    </a:lnTo>
                    <a:lnTo>
                      <a:pt x="1653" y="673"/>
                    </a:lnTo>
                    <a:lnTo>
                      <a:pt x="1672" y="662"/>
                    </a:lnTo>
                    <a:lnTo>
                      <a:pt x="1689" y="652"/>
                    </a:lnTo>
                    <a:lnTo>
                      <a:pt x="1703" y="639"/>
                    </a:lnTo>
                    <a:lnTo>
                      <a:pt x="1717" y="627"/>
                    </a:lnTo>
                    <a:lnTo>
                      <a:pt x="1728" y="613"/>
                    </a:lnTo>
                    <a:lnTo>
                      <a:pt x="1738" y="601"/>
                    </a:lnTo>
                    <a:lnTo>
                      <a:pt x="1748" y="588"/>
                    </a:lnTo>
                    <a:lnTo>
                      <a:pt x="1756" y="575"/>
                    </a:lnTo>
                    <a:lnTo>
                      <a:pt x="1763" y="562"/>
                    </a:lnTo>
                    <a:lnTo>
                      <a:pt x="1770" y="550"/>
                    </a:lnTo>
                    <a:lnTo>
                      <a:pt x="1776" y="539"/>
                    </a:lnTo>
                    <a:lnTo>
                      <a:pt x="1780" y="526"/>
                    </a:lnTo>
                    <a:lnTo>
                      <a:pt x="1784" y="514"/>
                    </a:lnTo>
                    <a:lnTo>
                      <a:pt x="1787" y="501"/>
                    </a:lnTo>
                    <a:lnTo>
                      <a:pt x="1788" y="490"/>
                    </a:lnTo>
                    <a:lnTo>
                      <a:pt x="1788" y="477"/>
                    </a:lnTo>
                    <a:lnTo>
                      <a:pt x="1788" y="465"/>
                    </a:lnTo>
                    <a:lnTo>
                      <a:pt x="1786" y="453"/>
                    </a:lnTo>
                    <a:lnTo>
                      <a:pt x="1782" y="441"/>
                    </a:lnTo>
                    <a:lnTo>
                      <a:pt x="1779" y="429"/>
                    </a:lnTo>
                    <a:lnTo>
                      <a:pt x="1773" y="417"/>
                    </a:lnTo>
                    <a:lnTo>
                      <a:pt x="1767" y="406"/>
                    </a:lnTo>
                    <a:lnTo>
                      <a:pt x="1759" y="393"/>
                    </a:lnTo>
                    <a:lnTo>
                      <a:pt x="1750" y="381"/>
                    </a:lnTo>
                    <a:lnTo>
                      <a:pt x="1740" y="369"/>
                    </a:lnTo>
                    <a:lnTo>
                      <a:pt x="1729" y="357"/>
                    </a:lnTo>
                    <a:lnTo>
                      <a:pt x="1717" y="344"/>
                    </a:lnTo>
                    <a:lnTo>
                      <a:pt x="1702" y="333"/>
                    </a:lnTo>
                    <a:lnTo>
                      <a:pt x="1687" y="320"/>
                    </a:lnTo>
                    <a:lnTo>
                      <a:pt x="1671" y="308"/>
                    </a:lnTo>
                    <a:lnTo>
                      <a:pt x="1652" y="295"/>
                    </a:lnTo>
                    <a:lnTo>
                      <a:pt x="1633" y="283"/>
                    </a:lnTo>
                    <a:lnTo>
                      <a:pt x="1591" y="257"/>
                    </a:lnTo>
                    <a:lnTo>
                      <a:pt x="1542" y="231"/>
                    </a:lnTo>
                    <a:close/>
                  </a:path>
                </a:pathLst>
              </a:custGeom>
              <a:solidFill>
                <a:srgbClr val="F8FA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144"/>
              <p:cNvSpPr>
                <a:spLocks/>
              </p:cNvSpPr>
              <p:nvPr/>
            </p:nvSpPr>
            <p:spPr bwMode="auto">
              <a:xfrm>
                <a:off x="2654" y="3305"/>
                <a:ext cx="115" cy="117"/>
              </a:xfrm>
              <a:custGeom>
                <a:avLst/>
                <a:gdLst>
                  <a:gd name="T0" fmla="*/ 892 w 1031"/>
                  <a:gd name="T1" fmla="*/ 865 h 935"/>
                  <a:gd name="T2" fmla="*/ 924 w 1031"/>
                  <a:gd name="T3" fmla="*/ 841 h 935"/>
                  <a:gd name="T4" fmla="*/ 960 w 1031"/>
                  <a:gd name="T5" fmla="*/ 817 h 935"/>
                  <a:gd name="T6" fmla="*/ 996 w 1031"/>
                  <a:gd name="T7" fmla="*/ 792 h 935"/>
                  <a:gd name="T8" fmla="*/ 993 w 1031"/>
                  <a:gd name="T9" fmla="*/ 771 h 935"/>
                  <a:gd name="T10" fmla="*/ 956 w 1031"/>
                  <a:gd name="T11" fmla="*/ 755 h 935"/>
                  <a:gd name="T12" fmla="*/ 930 w 1031"/>
                  <a:gd name="T13" fmla="*/ 743 h 935"/>
                  <a:gd name="T14" fmla="*/ 916 w 1031"/>
                  <a:gd name="T15" fmla="*/ 738 h 935"/>
                  <a:gd name="T16" fmla="*/ 916 w 1031"/>
                  <a:gd name="T17" fmla="*/ 721 h 935"/>
                  <a:gd name="T18" fmla="*/ 931 w 1031"/>
                  <a:gd name="T19" fmla="*/ 598 h 935"/>
                  <a:gd name="T20" fmla="*/ 960 w 1031"/>
                  <a:gd name="T21" fmla="*/ 392 h 935"/>
                  <a:gd name="T22" fmla="*/ 992 w 1031"/>
                  <a:gd name="T23" fmla="*/ 206 h 935"/>
                  <a:gd name="T24" fmla="*/ 1018 w 1031"/>
                  <a:gd name="T25" fmla="*/ 75 h 935"/>
                  <a:gd name="T26" fmla="*/ 996 w 1031"/>
                  <a:gd name="T27" fmla="*/ 17 h 935"/>
                  <a:gd name="T28" fmla="*/ 920 w 1031"/>
                  <a:gd name="T29" fmla="*/ 27 h 935"/>
                  <a:gd name="T30" fmla="*/ 834 w 1031"/>
                  <a:gd name="T31" fmla="*/ 34 h 935"/>
                  <a:gd name="T32" fmla="*/ 740 w 1031"/>
                  <a:gd name="T33" fmla="*/ 39 h 935"/>
                  <a:gd name="T34" fmla="*/ 575 w 1031"/>
                  <a:gd name="T35" fmla="*/ 38 h 935"/>
                  <a:gd name="T36" fmla="*/ 368 w 1031"/>
                  <a:gd name="T37" fmla="*/ 30 h 935"/>
                  <a:gd name="T38" fmla="*/ 197 w 1031"/>
                  <a:gd name="T39" fmla="*/ 18 h 935"/>
                  <a:gd name="T40" fmla="*/ 69 w 1031"/>
                  <a:gd name="T41" fmla="*/ 5 h 935"/>
                  <a:gd name="T42" fmla="*/ 23 w 1031"/>
                  <a:gd name="T43" fmla="*/ 54 h 935"/>
                  <a:gd name="T44" fmla="*/ 22 w 1031"/>
                  <a:gd name="T45" fmla="*/ 158 h 935"/>
                  <a:gd name="T46" fmla="*/ 16 w 1031"/>
                  <a:gd name="T47" fmla="*/ 300 h 935"/>
                  <a:gd name="T48" fmla="*/ 10 w 1031"/>
                  <a:gd name="T49" fmla="*/ 459 h 935"/>
                  <a:gd name="T50" fmla="*/ 9 w 1031"/>
                  <a:gd name="T51" fmla="*/ 552 h 935"/>
                  <a:gd name="T52" fmla="*/ 13 w 1031"/>
                  <a:gd name="T53" fmla="*/ 601 h 935"/>
                  <a:gd name="T54" fmla="*/ 18 w 1031"/>
                  <a:gd name="T55" fmla="*/ 634 h 935"/>
                  <a:gd name="T56" fmla="*/ 18 w 1031"/>
                  <a:gd name="T57" fmla="*/ 664 h 935"/>
                  <a:gd name="T58" fmla="*/ 13 w 1031"/>
                  <a:gd name="T59" fmla="*/ 701 h 935"/>
                  <a:gd name="T60" fmla="*/ 4 w 1031"/>
                  <a:gd name="T61" fmla="*/ 741 h 935"/>
                  <a:gd name="T62" fmla="*/ 35 w 1031"/>
                  <a:gd name="T63" fmla="*/ 778 h 935"/>
                  <a:gd name="T64" fmla="*/ 128 w 1031"/>
                  <a:gd name="T65" fmla="*/ 813 h 935"/>
                  <a:gd name="T66" fmla="*/ 242 w 1031"/>
                  <a:gd name="T67" fmla="*/ 853 h 935"/>
                  <a:gd name="T68" fmla="*/ 368 w 1031"/>
                  <a:gd name="T69" fmla="*/ 890 h 935"/>
                  <a:gd name="T70" fmla="*/ 466 w 1031"/>
                  <a:gd name="T71" fmla="*/ 912 h 935"/>
                  <a:gd name="T72" fmla="*/ 530 w 1031"/>
                  <a:gd name="T73" fmla="*/ 924 h 935"/>
                  <a:gd name="T74" fmla="*/ 594 w 1031"/>
                  <a:gd name="T75" fmla="*/ 932 h 935"/>
                  <a:gd name="T76" fmla="*/ 655 w 1031"/>
                  <a:gd name="T77" fmla="*/ 935 h 935"/>
                  <a:gd name="T78" fmla="*/ 713 w 1031"/>
                  <a:gd name="T79" fmla="*/ 934 h 935"/>
                  <a:gd name="T80" fmla="*/ 768 w 1031"/>
                  <a:gd name="T81" fmla="*/ 926 h 935"/>
                  <a:gd name="T82" fmla="*/ 816 w 1031"/>
                  <a:gd name="T83" fmla="*/ 912 h 935"/>
                  <a:gd name="T84" fmla="*/ 858 w 1031"/>
                  <a:gd name="T85" fmla="*/ 890 h 93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31"/>
                  <a:gd name="T130" fmla="*/ 0 h 935"/>
                  <a:gd name="T131" fmla="*/ 1031 w 1031"/>
                  <a:gd name="T132" fmla="*/ 935 h 93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31" h="935">
                    <a:moveTo>
                      <a:pt x="877" y="876"/>
                    </a:moveTo>
                    <a:lnTo>
                      <a:pt x="892" y="865"/>
                    </a:lnTo>
                    <a:lnTo>
                      <a:pt x="907" y="854"/>
                    </a:lnTo>
                    <a:lnTo>
                      <a:pt x="924" y="841"/>
                    </a:lnTo>
                    <a:lnTo>
                      <a:pt x="942" y="829"/>
                    </a:lnTo>
                    <a:lnTo>
                      <a:pt x="960" y="817"/>
                    </a:lnTo>
                    <a:lnTo>
                      <a:pt x="977" y="805"/>
                    </a:lnTo>
                    <a:lnTo>
                      <a:pt x="996" y="792"/>
                    </a:lnTo>
                    <a:lnTo>
                      <a:pt x="1015" y="781"/>
                    </a:lnTo>
                    <a:lnTo>
                      <a:pt x="993" y="771"/>
                    </a:lnTo>
                    <a:lnTo>
                      <a:pt x="973" y="762"/>
                    </a:lnTo>
                    <a:lnTo>
                      <a:pt x="956" y="755"/>
                    </a:lnTo>
                    <a:lnTo>
                      <a:pt x="942" y="749"/>
                    </a:lnTo>
                    <a:lnTo>
                      <a:pt x="930" y="743"/>
                    </a:lnTo>
                    <a:lnTo>
                      <a:pt x="922" y="740"/>
                    </a:lnTo>
                    <a:lnTo>
                      <a:pt x="916" y="738"/>
                    </a:lnTo>
                    <a:lnTo>
                      <a:pt x="915" y="737"/>
                    </a:lnTo>
                    <a:lnTo>
                      <a:pt x="916" y="721"/>
                    </a:lnTo>
                    <a:lnTo>
                      <a:pt x="922" y="673"/>
                    </a:lnTo>
                    <a:lnTo>
                      <a:pt x="931" y="598"/>
                    </a:lnTo>
                    <a:lnTo>
                      <a:pt x="944" y="503"/>
                    </a:lnTo>
                    <a:lnTo>
                      <a:pt x="960" y="392"/>
                    </a:lnTo>
                    <a:lnTo>
                      <a:pt x="981" y="269"/>
                    </a:lnTo>
                    <a:lnTo>
                      <a:pt x="992" y="206"/>
                    </a:lnTo>
                    <a:lnTo>
                      <a:pt x="1004" y="140"/>
                    </a:lnTo>
                    <a:lnTo>
                      <a:pt x="1018" y="75"/>
                    </a:lnTo>
                    <a:lnTo>
                      <a:pt x="1031" y="11"/>
                    </a:lnTo>
                    <a:lnTo>
                      <a:pt x="996" y="17"/>
                    </a:lnTo>
                    <a:lnTo>
                      <a:pt x="959" y="22"/>
                    </a:lnTo>
                    <a:lnTo>
                      <a:pt x="920" y="27"/>
                    </a:lnTo>
                    <a:lnTo>
                      <a:pt x="878" y="31"/>
                    </a:lnTo>
                    <a:lnTo>
                      <a:pt x="834" y="34"/>
                    </a:lnTo>
                    <a:lnTo>
                      <a:pt x="788" y="37"/>
                    </a:lnTo>
                    <a:lnTo>
                      <a:pt x="740" y="39"/>
                    </a:lnTo>
                    <a:lnTo>
                      <a:pt x="690" y="39"/>
                    </a:lnTo>
                    <a:lnTo>
                      <a:pt x="575" y="38"/>
                    </a:lnTo>
                    <a:lnTo>
                      <a:pt x="468" y="34"/>
                    </a:lnTo>
                    <a:lnTo>
                      <a:pt x="368" y="30"/>
                    </a:lnTo>
                    <a:lnTo>
                      <a:pt x="277" y="24"/>
                    </a:lnTo>
                    <a:lnTo>
                      <a:pt x="197" y="18"/>
                    </a:lnTo>
                    <a:lnTo>
                      <a:pt x="127" y="12"/>
                    </a:lnTo>
                    <a:lnTo>
                      <a:pt x="69" y="5"/>
                    </a:lnTo>
                    <a:lnTo>
                      <a:pt x="23" y="0"/>
                    </a:lnTo>
                    <a:lnTo>
                      <a:pt x="23" y="54"/>
                    </a:lnTo>
                    <a:lnTo>
                      <a:pt x="23" y="107"/>
                    </a:lnTo>
                    <a:lnTo>
                      <a:pt x="22" y="158"/>
                    </a:lnTo>
                    <a:lnTo>
                      <a:pt x="21" y="207"/>
                    </a:lnTo>
                    <a:lnTo>
                      <a:pt x="16" y="300"/>
                    </a:lnTo>
                    <a:lnTo>
                      <a:pt x="13" y="384"/>
                    </a:lnTo>
                    <a:lnTo>
                      <a:pt x="10" y="459"/>
                    </a:lnTo>
                    <a:lnTo>
                      <a:pt x="9" y="524"/>
                    </a:lnTo>
                    <a:lnTo>
                      <a:pt x="9" y="552"/>
                    </a:lnTo>
                    <a:lnTo>
                      <a:pt x="11" y="578"/>
                    </a:lnTo>
                    <a:lnTo>
                      <a:pt x="13" y="601"/>
                    </a:lnTo>
                    <a:lnTo>
                      <a:pt x="16" y="621"/>
                    </a:lnTo>
                    <a:lnTo>
                      <a:pt x="18" y="634"/>
                    </a:lnTo>
                    <a:lnTo>
                      <a:pt x="19" y="649"/>
                    </a:lnTo>
                    <a:lnTo>
                      <a:pt x="18" y="664"/>
                    </a:lnTo>
                    <a:lnTo>
                      <a:pt x="15" y="682"/>
                    </a:lnTo>
                    <a:lnTo>
                      <a:pt x="13" y="701"/>
                    </a:lnTo>
                    <a:lnTo>
                      <a:pt x="9" y="721"/>
                    </a:lnTo>
                    <a:lnTo>
                      <a:pt x="4" y="741"/>
                    </a:lnTo>
                    <a:lnTo>
                      <a:pt x="0" y="762"/>
                    </a:lnTo>
                    <a:lnTo>
                      <a:pt x="35" y="778"/>
                    </a:lnTo>
                    <a:lnTo>
                      <a:pt x="79" y="794"/>
                    </a:lnTo>
                    <a:lnTo>
                      <a:pt x="128" y="813"/>
                    </a:lnTo>
                    <a:lnTo>
                      <a:pt x="183" y="833"/>
                    </a:lnTo>
                    <a:lnTo>
                      <a:pt x="242" y="853"/>
                    </a:lnTo>
                    <a:lnTo>
                      <a:pt x="303" y="871"/>
                    </a:lnTo>
                    <a:lnTo>
                      <a:pt x="368" y="890"/>
                    </a:lnTo>
                    <a:lnTo>
                      <a:pt x="432" y="906"/>
                    </a:lnTo>
                    <a:lnTo>
                      <a:pt x="466" y="912"/>
                    </a:lnTo>
                    <a:lnTo>
                      <a:pt x="498" y="918"/>
                    </a:lnTo>
                    <a:lnTo>
                      <a:pt x="530" y="924"/>
                    </a:lnTo>
                    <a:lnTo>
                      <a:pt x="563" y="928"/>
                    </a:lnTo>
                    <a:lnTo>
                      <a:pt x="594" y="932"/>
                    </a:lnTo>
                    <a:lnTo>
                      <a:pt x="625" y="934"/>
                    </a:lnTo>
                    <a:lnTo>
                      <a:pt x="655" y="935"/>
                    </a:lnTo>
                    <a:lnTo>
                      <a:pt x="685" y="935"/>
                    </a:lnTo>
                    <a:lnTo>
                      <a:pt x="713" y="934"/>
                    </a:lnTo>
                    <a:lnTo>
                      <a:pt x="741" y="931"/>
                    </a:lnTo>
                    <a:lnTo>
                      <a:pt x="768" y="926"/>
                    </a:lnTo>
                    <a:lnTo>
                      <a:pt x="792" y="920"/>
                    </a:lnTo>
                    <a:lnTo>
                      <a:pt x="816" y="912"/>
                    </a:lnTo>
                    <a:lnTo>
                      <a:pt x="838" y="902"/>
                    </a:lnTo>
                    <a:lnTo>
                      <a:pt x="858" y="890"/>
                    </a:lnTo>
                    <a:lnTo>
                      <a:pt x="877" y="876"/>
                    </a:lnTo>
                    <a:close/>
                  </a:path>
                </a:pathLst>
              </a:custGeom>
              <a:solidFill>
                <a:srgbClr val="78FF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145"/>
              <p:cNvSpPr>
                <a:spLocks/>
              </p:cNvSpPr>
              <p:nvPr/>
            </p:nvSpPr>
            <p:spPr bwMode="auto">
              <a:xfrm>
                <a:off x="2474" y="3403"/>
                <a:ext cx="176" cy="103"/>
              </a:xfrm>
              <a:custGeom>
                <a:avLst/>
                <a:gdLst>
                  <a:gd name="T0" fmla="*/ 1501 w 1588"/>
                  <a:gd name="T1" fmla="*/ 172 h 825"/>
                  <a:gd name="T2" fmla="*/ 1483 w 1588"/>
                  <a:gd name="T3" fmla="*/ 113 h 825"/>
                  <a:gd name="T4" fmla="*/ 1467 w 1588"/>
                  <a:gd name="T5" fmla="*/ 53 h 825"/>
                  <a:gd name="T6" fmla="*/ 1458 w 1588"/>
                  <a:gd name="T7" fmla="*/ 70 h 825"/>
                  <a:gd name="T8" fmla="*/ 1415 w 1588"/>
                  <a:gd name="T9" fmla="*/ 72 h 825"/>
                  <a:gd name="T10" fmla="*/ 1328 w 1588"/>
                  <a:gd name="T11" fmla="*/ 93 h 825"/>
                  <a:gd name="T12" fmla="*/ 1297 w 1588"/>
                  <a:gd name="T13" fmla="*/ 100 h 825"/>
                  <a:gd name="T14" fmla="*/ 1261 w 1588"/>
                  <a:gd name="T15" fmla="*/ 98 h 825"/>
                  <a:gd name="T16" fmla="*/ 1208 w 1588"/>
                  <a:gd name="T17" fmla="*/ 85 h 825"/>
                  <a:gd name="T18" fmla="*/ 1114 w 1588"/>
                  <a:gd name="T19" fmla="*/ 56 h 825"/>
                  <a:gd name="T20" fmla="*/ 1008 w 1588"/>
                  <a:gd name="T21" fmla="*/ 24 h 825"/>
                  <a:gd name="T22" fmla="*/ 895 w 1588"/>
                  <a:gd name="T23" fmla="*/ 3 h 825"/>
                  <a:gd name="T24" fmla="*/ 837 w 1588"/>
                  <a:gd name="T25" fmla="*/ 0 h 825"/>
                  <a:gd name="T26" fmla="*/ 776 w 1588"/>
                  <a:gd name="T27" fmla="*/ 4 h 825"/>
                  <a:gd name="T28" fmla="*/ 698 w 1588"/>
                  <a:gd name="T29" fmla="*/ 18 h 825"/>
                  <a:gd name="T30" fmla="*/ 586 w 1588"/>
                  <a:gd name="T31" fmla="*/ 50 h 825"/>
                  <a:gd name="T32" fmla="*/ 455 w 1588"/>
                  <a:gd name="T33" fmla="*/ 97 h 825"/>
                  <a:gd name="T34" fmla="*/ 359 w 1588"/>
                  <a:gd name="T35" fmla="*/ 127 h 825"/>
                  <a:gd name="T36" fmla="*/ 336 w 1588"/>
                  <a:gd name="T37" fmla="*/ 130 h 825"/>
                  <a:gd name="T38" fmla="*/ 287 w 1588"/>
                  <a:gd name="T39" fmla="*/ 127 h 825"/>
                  <a:gd name="T40" fmla="*/ 198 w 1588"/>
                  <a:gd name="T41" fmla="*/ 132 h 825"/>
                  <a:gd name="T42" fmla="*/ 106 w 1588"/>
                  <a:gd name="T43" fmla="*/ 143 h 825"/>
                  <a:gd name="T44" fmla="*/ 83 w 1588"/>
                  <a:gd name="T45" fmla="*/ 195 h 825"/>
                  <a:gd name="T46" fmla="*/ 58 w 1588"/>
                  <a:gd name="T47" fmla="*/ 246 h 825"/>
                  <a:gd name="T48" fmla="*/ 29 w 1588"/>
                  <a:gd name="T49" fmla="*/ 309 h 825"/>
                  <a:gd name="T50" fmla="*/ 5 w 1588"/>
                  <a:gd name="T51" fmla="*/ 390 h 825"/>
                  <a:gd name="T52" fmla="*/ 0 w 1588"/>
                  <a:gd name="T53" fmla="*/ 467 h 825"/>
                  <a:gd name="T54" fmla="*/ 14 w 1588"/>
                  <a:gd name="T55" fmla="*/ 538 h 825"/>
                  <a:gd name="T56" fmla="*/ 43 w 1588"/>
                  <a:gd name="T57" fmla="*/ 604 h 825"/>
                  <a:gd name="T58" fmla="*/ 86 w 1588"/>
                  <a:gd name="T59" fmla="*/ 661 h 825"/>
                  <a:gd name="T60" fmla="*/ 141 w 1588"/>
                  <a:gd name="T61" fmla="*/ 711 h 825"/>
                  <a:gd name="T62" fmla="*/ 206 w 1588"/>
                  <a:gd name="T63" fmla="*/ 752 h 825"/>
                  <a:gd name="T64" fmla="*/ 278 w 1588"/>
                  <a:gd name="T65" fmla="*/ 784 h 825"/>
                  <a:gd name="T66" fmla="*/ 356 w 1588"/>
                  <a:gd name="T67" fmla="*/ 804 h 825"/>
                  <a:gd name="T68" fmla="*/ 439 w 1588"/>
                  <a:gd name="T69" fmla="*/ 815 h 825"/>
                  <a:gd name="T70" fmla="*/ 692 w 1588"/>
                  <a:gd name="T71" fmla="*/ 821 h 825"/>
                  <a:gd name="T72" fmla="*/ 861 w 1588"/>
                  <a:gd name="T73" fmla="*/ 825 h 825"/>
                  <a:gd name="T74" fmla="*/ 1035 w 1588"/>
                  <a:gd name="T75" fmla="*/ 819 h 825"/>
                  <a:gd name="T76" fmla="*/ 1124 w 1588"/>
                  <a:gd name="T77" fmla="*/ 808 h 825"/>
                  <a:gd name="T78" fmla="*/ 1215 w 1588"/>
                  <a:gd name="T79" fmla="*/ 791 h 825"/>
                  <a:gd name="T80" fmla="*/ 1308 w 1588"/>
                  <a:gd name="T81" fmla="*/ 767 h 825"/>
                  <a:gd name="T82" fmla="*/ 1403 w 1588"/>
                  <a:gd name="T83" fmla="*/ 734 h 825"/>
                  <a:gd name="T84" fmla="*/ 1463 w 1588"/>
                  <a:gd name="T85" fmla="*/ 706 h 825"/>
                  <a:gd name="T86" fmla="*/ 1510 w 1588"/>
                  <a:gd name="T87" fmla="*/ 672 h 825"/>
                  <a:gd name="T88" fmla="*/ 1545 w 1588"/>
                  <a:gd name="T89" fmla="*/ 636 h 825"/>
                  <a:gd name="T90" fmla="*/ 1569 w 1588"/>
                  <a:gd name="T91" fmla="*/ 594 h 825"/>
                  <a:gd name="T92" fmla="*/ 1582 w 1588"/>
                  <a:gd name="T93" fmla="*/ 549 h 825"/>
                  <a:gd name="T94" fmla="*/ 1588 w 1588"/>
                  <a:gd name="T95" fmla="*/ 500 h 825"/>
                  <a:gd name="T96" fmla="*/ 1584 w 1588"/>
                  <a:gd name="T97" fmla="*/ 446 h 825"/>
                  <a:gd name="T98" fmla="*/ 1574 w 1588"/>
                  <a:gd name="T99" fmla="*/ 387 h 825"/>
                  <a:gd name="T100" fmla="*/ 1533 w 1588"/>
                  <a:gd name="T101" fmla="*/ 258 h 82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88"/>
                  <a:gd name="T154" fmla="*/ 0 h 825"/>
                  <a:gd name="T155" fmla="*/ 1588 w 1588"/>
                  <a:gd name="T156" fmla="*/ 825 h 82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88" h="825">
                    <a:moveTo>
                      <a:pt x="1516" y="210"/>
                    </a:moveTo>
                    <a:lnTo>
                      <a:pt x="1508" y="191"/>
                    </a:lnTo>
                    <a:lnTo>
                      <a:pt x="1501" y="172"/>
                    </a:lnTo>
                    <a:lnTo>
                      <a:pt x="1494" y="153"/>
                    </a:lnTo>
                    <a:lnTo>
                      <a:pt x="1489" y="133"/>
                    </a:lnTo>
                    <a:lnTo>
                      <a:pt x="1483" y="113"/>
                    </a:lnTo>
                    <a:lnTo>
                      <a:pt x="1478" y="93"/>
                    </a:lnTo>
                    <a:lnTo>
                      <a:pt x="1472" y="73"/>
                    </a:lnTo>
                    <a:lnTo>
                      <a:pt x="1467" y="53"/>
                    </a:lnTo>
                    <a:lnTo>
                      <a:pt x="1465" y="71"/>
                    </a:lnTo>
                    <a:lnTo>
                      <a:pt x="1463" y="71"/>
                    </a:lnTo>
                    <a:lnTo>
                      <a:pt x="1458" y="70"/>
                    </a:lnTo>
                    <a:lnTo>
                      <a:pt x="1448" y="69"/>
                    </a:lnTo>
                    <a:lnTo>
                      <a:pt x="1434" y="70"/>
                    </a:lnTo>
                    <a:lnTo>
                      <a:pt x="1415" y="72"/>
                    </a:lnTo>
                    <a:lnTo>
                      <a:pt x="1392" y="76"/>
                    </a:lnTo>
                    <a:lnTo>
                      <a:pt x="1363" y="83"/>
                    </a:lnTo>
                    <a:lnTo>
                      <a:pt x="1328" y="93"/>
                    </a:lnTo>
                    <a:lnTo>
                      <a:pt x="1318" y="97"/>
                    </a:lnTo>
                    <a:lnTo>
                      <a:pt x="1308" y="99"/>
                    </a:lnTo>
                    <a:lnTo>
                      <a:pt x="1297" y="100"/>
                    </a:lnTo>
                    <a:lnTo>
                      <a:pt x="1286" y="100"/>
                    </a:lnTo>
                    <a:lnTo>
                      <a:pt x="1274" y="99"/>
                    </a:lnTo>
                    <a:lnTo>
                      <a:pt x="1261" y="98"/>
                    </a:lnTo>
                    <a:lnTo>
                      <a:pt x="1249" y="96"/>
                    </a:lnTo>
                    <a:lnTo>
                      <a:pt x="1236" y="92"/>
                    </a:lnTo>
                    <a:lnTo>
                      <a:pt x="1208" y="85"/>
                    </a:lnTo>
                    <a:lnTo>
                      <a:pt x="1178" y="77"/>
                    </a:lnTo>
                    <a:lnTo>
                      <a:pt x="1147" y="66"/>
                    </a:lnTo>
                    <a:lnTo>
                      <a:pt x="1114" y="56"/>
                    </a:lnTo>
                    <a:lnTo>
                      <a:pt x="1080" y="45"/>
                    </a:lnTo>
                    <a:lnTo>
                      <a:pt x="1045" y="34"/>
                    </a:lnTo>
                    <a:lnTo>
                      <a:pt x="1008" y="24"/>
                    </a:lnTo>
                    <a:lnTo>
                      <a:pt x="971" y="15"/>
                    </a:lnTo>
                    <a:lnTo>
                      <a:pt x="934" y="8"/>
                    </a:lnTo>
                    <a:lnTo>
                      <a:pt x="895" y="3"/>
                    </a:lnTo>
                    <a:lnTo>
                      <a:pt x="876" y="1"/>
                    </a:lnTo>
                    <a:lnTo>
                      <a:pt x="856" y="0"/>
                    </a:lnTo>
                    <a:lnTo>
                      <a:pt x="837" y="0"/>
                    </a:lnTo>
                    <a:lnTo>
                      <a:pt x="817" y="1"/>
                    </a:lnTo>
                    <a:lnTo>
                      <a:pt x="796" y="2"/>
                    </a:lnTo>
                    <a:lnTo>
                      <a:pt x="776" y="4"/>
                    </a:lnTo>
                    <a:lnTo>
                      <a:pt x="756" y="7"/>
                    </a:lnTo>
                    <a:lnTo>
                      <a:pt x="737" y="10"/>
                    </a:lnTo>
                    <a:lnTo>
                      <a:pt x="698" y="18"/>
                    </a:lnTo>
                    <a:lnTo>
                      <a:pt x="659" y="27"/>
                    </a:lnTo>
                    <a:lnTo>
                      <a:pt x="621" y="38"/>
                    </a:lnTo>
                    <a:lnTo>
                      <a:pt x="586" y="50"/>
                    </a:lnTo>
                    <a:lnTo>
                      <a:pt x="550" y="61"/>
                    </a:lnTo>
                    <a:lnTo>
                      <a:pt x="517" y="74"/>
                    </a:lnTo>
                    <a:lnTo>
                      <a:pt x="455" y="97"/>
                    </a:lnTo>
                    <a:lnTo>
                      <a:pt x="402" y="115"/>
                    </a:lnTo>
                    <a:lnTo>
                      <a:pt x="379" y="123"/>
                    </a:lnTo>
                    <a:lnTo>
                      <a:pt x="359" y="127"/>
                    </a:lnTo>
                    <a:lnTo>
                      <a:pt x="350" y="129"/>
                    </a:lnTo>
                    <a:lnTo>
                      <a:pt x="343" y="130"/>
                    </a:lnTo>
                    <a:lnTo>
                      <a:pt x="336" y="130"/>
                    </a:lnTo>
                    <a:lnTo>
                      <a:pt x="329" y="129"/>
                    </a:lnTo>
                    <a:lnTo>
                      <a:pt x="311" y="127"/>
                    </a:lnTo>
                    <a:lnTo>
                      <a:pt x="287" y="127"/>
                    </a:lnTo>
                    <a:lnTo>
                      <a:pt x="260" y="128"/>
                    </a:lnTo>
                    <a:lnTo>
                      <a:pt x="229" y="130"/>
                    </a:lnTo>
                    <a:lnTo>
                      <a:pt x="198" y="132"/>
                    </a:lnTo>
                    <a:lnTo>
                      <a:pt x="165" y="136"/>
                    </a:lnTo>
                    <a:lnTo>
                      <a:pt x="134" y="139"/>
                    </a:lnTo>
                    <a:lnTo>
                      <a:pt x="106" y="143"/>
                    </a:lnTo>
                    <a:lnTo>
                      <a:pt x="99" y="160"/>
                    </a:lnTo>
                    <a:lnTo>
                      <a:pt x="91" y="178"/>
                    </a:lnTo>
                    <a:lnTo>
                      <a:pt x="83" y="195"/>
                    </a:lnTo>
                    <a:lnTo>
                      <a:pt x="75" y="212"/>
                    </a:lnTo>
                    <a:lnTo>
                      <a:pt x="67" y="230"/>
                    </a:lnTo>
                    <a:lnTo>
                      <a:pt x="58" y="246"/>
                    </a:lnTo>
                    <a:lnTo>
                      <a:pt x="51" y="263"/>
                    </a:lnTo>
                    <a:lnTo>
                      <a:pt x="43" y="280"/>
                    </a:lnTo>
                    <a:lnTo>
                      <a:pt x="29" y="309"/>
                    </a:lnTo>
                    <a:lnTo>
                      <a:pt x="19" y="336"/>
                    </a:lnTo>
                    <a:lnTo>
                      <a:pt x="12" y="363"/>
                    </a:lnTo>
                    <a:lnTo>
                      <a:pt x="5" y="390"/>
                    </a:lnTo>
                    <a:lnTo>
                      <a:pt x="2" y="416"/>
                    </a:lnTo>
                    <a:lnTo>
                      <a:pt x="0" y="442"/>
                    </a:lnTo>
                    <a:lnTo>
                      <a:pt x="0" y="467"/>
                    </a:lnTo>
                    <a:lnTo>
                      <a:pt x="4" y="492"/>
                    </a:lnTo>
                    <a:lnTo>
                      <a:pt x="8" y="515"/>
                    </a:lnTo>
                    <a:lnTo>
                      <a:pt x="14" y="538"/>
                    </a:lnTo>
                    <a:lnTo>
                      <a:pt x="22" y="561"/>
                    </a:lnTo>
                    <a:lnTo>
                      <a:pt x="32" y="582"/>
                    </a:lnTo>
                    <a:lnTo>
                      <a:pt x="43" y="604"/>
                    </a:lnTo>
                    <a:lnTo>
                      <a:pt x="56" y="624"/>
                    </a:lnTo>
                    <a:lnTo>
                      <a:pt x="71" y="642"/>
                    </a:lnTo>
                    <a:lnTo>
                      <a:pt x="86" y="661"/>
                    </a:lnTo>
                    <a:lnTo>
                      <a:pt x="103" y="679"/>
                    </a:lnTo>
                    <a:lnTo>
                      <a:pt x="122" y="695"/>
                    </a:lnTo>
                    <a:lnTo>
                      <a:pt x="141" y="711"/>
                    </a:lnTo>
                    <a:lnTo>
                      <a:pt x="161" y="725"/>
                    </a:lnTo>
                    <a:lnTo>
                      <a:pt x="183" y="739"/>
                    </a:lnTo>
                    <a:lnTo>
                      <a:pt x="206" y="752"/>
                    </a:lnTo>
                    <a:lnTo>
                      <a:pt x="229" y="764"/>
                    </a:lnTo>
                    <a:lnTo>
                      <a:pt x="254" y="774"/>
                    </a:lnTo>
                    <a:lnTo>
                      <a:pt x="278" y="784"/>
                    </a:lnTo>
                    <a:lnTo>
                      <a:pt x="304" y="792"/>
                    </a:lnTo>
                    <a:lnTo>
                      <a:pt x="329" y="799"/>
                    </a:lnTo>
                    <a:lnTo>
                      <a:pt x="356" y="804"/>
                    </a:lnTo>
                    <a:lnTo>
                      <a:pt x="384" y="810"/>
                    </a:lnTo>
                    <a:lnTo>
                      <a:pt x="411" y="813"/>
                    </a:lnTo>
                    <a:lnTo>
                      <a:pt x="439" y="815"/>
                    </a:lnTo>
                    <a:lnTo>
                      <a:pt x="466" y="815"/>
                    </a:lnTo>
                    <a:lnTo>
                      <a:pt x="579" y="817"/>
                    </a:lnTo>
                    <a:lnTo>
                      <a:pt x="692" y="821"/>
                    </a:lnTo>
                    <a:lnTo>
                      <a:pt x="747" y="823"/>
                    </a:lnTo>
                    <a:lnTo>
                      <a:pt x="804" y="825"/>
                    </a:lnTo>
                    <a:lnTo>
                      <a:pt x="861" y="825"/>
                    </a:lnTo>
                    <a:lnTo>
                      <a:pt x="919" y="825"/>
                    </a:lnTo>
                    <a:lnTo>
                      <a:pt x="977" y="823"/>
                    </a:lnTo>
                    <a:lnTo>
                      <a:pt x="1035" y="819"/>
                    </a:lnTo>
                    <a:lnTo>
                      <a:pt x="1065" y="816"/>
                    </a:lnTo>
                    <a:lnTo>
                      <a:pt x="1094" y="813"/>
                    </a:lnTo>
                    <a:lnTo>
                      <a:pt x="1124" y="808"/>
                    </a:lnTo>
                    <a:lnTo>
                      <a:pt x="1154" y="803"/>
                    </a:lnTo>
                    <a:lnTo>
                      <a:pt x="1184" y="797"/>
                    </a:lnTo>
                    <a:lnTo>
                      <a:pt x="1215" y="791"/>
                    </a:lnTo>
                    <a:lnTo>
                      <a:pt x="1246" y="784"/>
                    </a:lnTo>
                    <a:lnTo>
                      <a:pt x="1277" y="776"/>
                    </a:lnTo>
                    <a:lnTo>
                      <a:pt x="1308" y="767"/>
                    </a:lnTo>
                    <a:lnTo>
                      <a:pt x="1339" y="757"/>
                    </a:lnTo>
                    <a:lnTo>
                      <a:pt x="1371" y="746"/>
                    </a:lnTo>
                    <a:lnTo>
                      <a:pt x="1403" y="734"/>
                    </a:lnTo>
                    <a:lnTo>
                      <a:pt x="1424" y="724"/>
                    </a:lnTo>
                    <a:lnTo>
                      <a:pt x="1444" y="715"/>
                    </a:lnTo>
                    <a:lnTo>
                      <a:pt x="1463" y="706"/>
                    </a:lnTo>
                    <a:lnTo>
                      <a:pt x="1480" y="695"/>
                    </a:lnTo>
                    <a:lnTo>
                      <a:pt x="1496" y="684"/>
                    </a:lnTo>
                    <a:lnTo>
                      <a:pt x="1510" y="672"/>
                    </a:lnTo>
                    <a:lnTo>
                      <a:pt x="1522" y="661"/>
                    </a:lnTo>
                    <a:lnTo>
                      <a:pt x="1535" y="649"/>
                    </a:lnTo>
                    <a:lnTo>
                      <a:pt x="1545" y="636"/>
                    </a:lnTo>
                    <a:lnTo>
                      <a:pt x="1553" y="623"/>
                    </a:lnTo>
                    <a:lnTo>
                      <a:pt x="1562" y="609"/>
                    </a:lnTo>
                    <a:lnTo>
                      <a:pt x="1569" y="594"/>
                    </a:lnTo>
                    <a:lnTo>
                      <a:pt x="1575" y="580"/>
                    </a:lnTo>
                    <a:lnTo>
                      <a:pt x="1579" y="565"/>
                    </a:lnTo>
                    <a:lnTo>
                      <a:pt x="1582" y="549"/>
                    </a:lnTo>
                    <a:lnTo>
                      <a:pt x="1586" y="533"/>
                    </a:lnTo>
                    <a:lnTo>
                      <a:pt x="1587" y="517"/>
                    </a:lnTo>
                    <a:lnTo>
                      <a:pt x="1588" y="500"/>
                    </a:lnTo>
                    <a:lnTo>
                      <a:pt x="1587" y="482"/>
                    </a:lnTo>
                    <a:lnTo>
                      <a:pt x="1586" y="464"/>
                    </a:lnTo>
                    <a:lnTo>
                      <a:pt x="1584" y="446"/>
                    </a:lnTo>
                    <a:lnTo>
                      <a:pt x="1581" y="426"/>
                    </a:lnTo>
                    <a:lnTo>
                      <a:pt x="1577" y="407"/>
                    </a:lnTo>
                    <a:lnTo>
                      <a:pt x="1574" y="387"/>
                    </a:lnTo>
                    <a:lnTo>
                      <a:pt x="1562" y="346"/>
                    </a:lnTo>
                    <a:lnTo>
                      <a:pt x="1549" y="302"/>
                    </a:lnTo>
                    <a:lnTo>
                      <a:pt x="1533" y="258"/>
                    </a:lnTo>
                    <a:lnTo>
                      <a:pt x="1516" y="210"/>
                    </a:lnTo>
                    <a:close/>
                  </a:path>
                </a:pathLst>
              </a:custGeom>
              <a:solidFill>
                <a:srgbClr val="F8FA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146"/>
              <p:cNvSpPr>
                <a:spLocks/>
              </p:cNvSpPr>
              <p:nvPr/>
            </p:nvSpPr>
            <p:spPr bwMode="auto">
              <a:xfrm>
                <a:off x="2486" y="3319"/>
                <a:ext cx="151" cy="102"/>
              </a:xfrm>
              <a:custGeom>
                <a:avLst/>
                <a:gdLst>
                  <a:gd name="T0" fmla="*/ 230 w 1361"/>
                  <a:gd name="T1" fmla="*/ 799 h 812"/>
                  <a:gd name="T2" fmla="*/ 244 w 1361"/>
                  <a:gd name="T3" fmla="*/ 798 h 812"/>
                  <a:gd name="T4" fmla="*/ 273 w 1361"/>
                  <a:gd name="T5" fmla="*/ 792 h 812"/>
                  <a:gd name="T6" fmla="*/ 349 w 1361"/>
                  <a:gd name="T7" fmla="*/ 766 h 812"/>
                  <a:gd name="T8" fmla="*/ 444 w 1361"/>
                  <a:gd name="T9" fmla="*/ 730 h 812"/>
                  <a:gd name="T10" fmla="*/ 515 w 1361"/>
                  <a:gd name="T11" fmla="*/ 707 h 812"/>
                  <a:gd name="T12" fmla="*/ 592 w 1361"/>
                  <a:gd name="T13" fmla="*/ 687 h 812"/>
                  <a:gd name="T14" fmla="*/ 650 w 1361"/>
                  <a:gd name="T15" fmla="*/ 676 h 812"/>
                  <a:gd name="T16" fmla="*/ 690 w 1361"/>
                  <a:gd name="T17" fmla="*/ 671 h 812"/>
                  <a:gd name="T18" fmla="*/ 731 w 1361"/>
                  <a:gd name="T19" fmla="*/ 669 h 812"/>
                  <a:gd name="T20" fmla="*/ 770 w 1361"/>
                  <a:gd name="T21" fmla="*/ 670 h 812"/>
                  <a:gd name="T22" fmla="*/ 828 w 1361"/>
                  <a:gd name="T23" fmla="*/ 677 h 812"/>
                  <a:gd name="T24" fmla="*/ 902 w 1361"/>
                  <a:gd name="T25" fmla="*/ 693 h 812"/>
                  <a:gd name="T26" fmla="*/ 974 w 1361"/>
                  <a:gd name="T27" fmla="*/ 714 h 812"/>
                  <a:gd name="T28" fmla="*/ 1041 w 1361"/>
                  <a:gd name="T29" fmla="*/ 735 h 812"/>
                  <a:gd name="T30" fmla="*/ 1102 w 1361"/>
                  <a:gd name="T31" fmla="*/ 754 h 812"/>
                  <a:gd name="T32" fmla="*/ 1143 w 1361"/>
                  <a:gd name="T33" fmla="*/ 765 h 812"/>
                  <a:gd name="T34" fmla="*/ 1168 w 1361"/>
                  <a:gd name="T35" fmla="*/ 768 h 812"/>
                  <a:gd name="T36" fmla="*/ 1191 w 1361"/>
                  <a:gd name="T37" fmla="*/ 769 h 812"/>
                  <a:gd name="T38" fmla="*/ 1212 w 1361"/>
                  <a:gd name="T39" fmla="*/ 766 h 812"/>
                  <a:gd name="T40" fmla="*/ 1257 w 1361"/>
                  <a:gd name="T41" fmla="*/ 752 h 812"/>
                  <a:gd name="T42" fmla="*/ 1309 w 1361"/>
                  <a:gd name="T43" fmla="*/ 741 h 812"/>
                  <a:gd name="T44" fmla="*/ 1342 w 1361"/>
                  <a:gd name="T45" fmla="*/ 738 h 812"/>
                  <a:gd name="T46" fmla="*/ 1357 w 1361"/>
                  <a:gd name="T47" fmla="*/ 740 h 812"/>
                  <a:gd name="T48" fmla="*/ 1361 w 1361"/>
                  <a:gd name="T49" fmla="*/ 722 h 812"/>
                  <a:gd name="T50" fmla="*/ 1340 w 1361"/>
                  <a:gd name="T51" fmla="*/ 634 h 812"/>
                  <a:gd name="T52" fmla="*/ 1325 w 1361"/>
                  <a:gd name="T53" fmla="*/ 543 h 812"/>
                  <a:gd name="T54" fmla="*/ 1314 w 1361"/>
                  <a:gd name="T55" fmla="*/ 453 h 812"/>
                  <a:gd name="T56" fmla="*/ 1306 w 1361"/>
                  <a:gd name="T57" fmla="*/ 361 h 812"/>
                  <a:gd name="T58" fmla="*/ 1301 w 1361"/>
                  <a:gd name="T59" fmla="*/ 271 h 812"/>
                  <a:gd name="T60" fmla="*/ 1300 w 1361"/>
                  <a:gd name="T61" fmla="*/ 182 h 812"/>
                  <a:gd name="T62" fmla="*/ 1304 w 1361"/>
                  <a:gd name="T63" fmla="*/ 98 h 812"/>
                  <a:gd name="T64" fmla="*/ 1309 w 1361"/>
                  <a:gd name="T65" fmla="*/ 18 h 812"/>
                  <a:gd name="T66" fmla="*/ 1309 w 1361"/>
                  <a:gd name="T67" fmla="*/ 14 h 812"/>
                  <a:gd name="T68" fmla="*/ 1310 w 1361"/>
                  <a:gd name="T69" fmla="*/ 10 h 812"/>
                  <a:gd name="T70" fmla="*/ 1310 w 1361"/>
                  <a:gd name="T71" fmla="*/ 6 h 812"/>
                  <a:gd name="T72" fmla="*/ 1310 w 1361"/>
                  <a:gd name="T73" fmla="*/ 0 h 812"/>
                  <a:gd name="T74" fmla="*/ 1203 w 1361"/>
                  <a:gd name="T75" fmla="*/ 31 h 812"/>
                  <a:gd name="T76" fmla="*/ 1067 w 1361"/>
                  <a:gd name="T77" fmla="*/ 63 h 812"/>
                  <a:gd name="T78" fmla="*/ 913 w 1361"/>
                  <a:gd name="T79" fmla="*/ 95 h 812"/>
                  <a:gd name="T80" fmla="*/ 747 w 1361"/>
                  <a:gd name="T81" fmla="*/ 123 h 812"/>
                  <a:gd name="T82" fmla="*/ 665 w 1361"/>
                  <a:gd name="T83" fmla="*/ 129 h 812"/>
                  <a:gd name="T84" fmla="*/ 583 w 1361"/>
                  <a:gd name="T85" fmla="*/ 128 h 812"/>
                  <a:gd name="T86" fmla="*/ 504 w 1361"/>
                  <a:gd name="T87" fmla="*/ 121 h 812"/>
                  <a:gd name="T88" fmla="*/ 430 w 1361"/>
                  <a:gd name="T89" fmla="*/ 108 h 812"/>
                  <a:gd name="T90" fmla="*/ 359 w 1361"/>
                  <a:gd name="T91" fmla="*/ 91 h 812"/>
                  <a:gd name="T92" fmla="*/ 295 w 1361"/>
                  <a:gd name="T93" fmla="*/ 72 h 812"/>
                  <a:gd name="T94" fmla="*/ 237 w 1361"/>
                  <a:gd name="T95" fmla="*/ 51 h 812"/>
                  <a:gd name="T96" fmla="*/ 188 w 1361"/>
                  <a:gd name="T97" fmla="*/ 32 h 812"/>
                  <a:gd name="T98" fmla="*/ 185 w 1361"/>
                  <a:gd name="T99" fmla="*/ 129 h 812"/>
                  <a:gd name="T100" fmla="*/ 176 w 1361"/>
                  <a:gd name="T101" fmla="*/ 228 h 812"/>
                  <a:gd name="T102" fmla="*/ 160 w 1361"/>
                  <a:gd name="T103" fmla="*/ 327 h 812"/>
                  <a:gd name="T104" fmla="*/ 137 w 1361"/>
                  <a:gd name="T105" fmla="*/ 426 h 812"/>
                  <a:gd name="T106" fmla="*/ 110 w 1361"/>
                  <a:gd name="T107" fmla="*/ 524 h 812"/>
                  <a:gd name="T108" fmla="*/ 77 w 1361"/>
                  <a:gd name="T109" fmla="*/ 621 h 812"/>
                  <a:gd name="T110" fmla="*/ 40 w 1361"/>
                  <a:gd name="T111" fmla="*/ 718 h 812"/>
                  <a:gd name="T112" fmla="*/ 0 w 1361"/>
                  <a:gd name="T113" fmla="*/ 812 h 812"/>
                  <a:gd name="T114" fmla="*/ 59 w 1361"/>
                  <a:gd name="T115" fmla="*/ 805 h 812"/>
                  <a:gd name="T116" fmla="*/ 123 w 1361"/>
                  <a:gd name="T117" fmla="*/ 799 h 812"/>
                  <a:gd name="T118" fmla="*/ 181 w 1361"/>
                  <a:gd name="T119" fmla="*/ 796 h 812"/>
                  <a:gd name="T120" fmla="*/ 223 w 1361"/>
                  <a:gd name="T121" fmla="*/ 798 h 81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61"/>
                  <a:gd name="T184" fmla="*/ 0 h 812"/>
                  <a:gd name="T185" fmla="*/ 1361 w 1361"/>
                  <a:gd name="T186" fmla="*/ 812 h 81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61" h="812">
                    <a:moveTo>
                      <a:pt x="223" y="798"/>
                    </a:moveTo>
                    <a:lnTo>
                      <a:pt x="230" y="799"/>
                    </a:lnTo>
                    <a:lnTo>
                      <a:pt x="237" y="799"/>
                    </a:lnTo>
                    <a:lnTo>
                      <a:pt x="244" y="798"/>
                    </a:lnTo>
                    <a:lnTo>
                      <a:pt x="253" y="796"/>
                    </a:lnTo>
                    <a:lnTo>
                      <a:pt x="273" y="792"/>
                    </a:lnTo>
                    <a:lnTo>
                      <a:pt x="296" y="784"/>
                    </a:lnTo>
                    <a:lnTo>
                      <a:pt x="349" y="766"/>
                    </a:lnTo>
                    <a:lnTo>
                      <a:pt x="411" y="743"/>
                    </a:lnTo>
                    <a:lnTo>
                      <a:pt x="444" y="730"/>
                    </a:lnTo>
                    <a:lnTo>
                      <a:pt x="480" y="719"/>
                    </a:lnTo>
                    <a:lnTo>
                      <a:pt x="515" y="707"/>
                    </a:lnTo>
                    <a:lnTo>
                      <a:pt x="553" y="696"/>
                    </a:lnTo>
                    <a:lnTo>
                      <a:pt x="592" y="687"/>
                    </a:lnTo>
                    <a:lnTo>
                      <a:pt x="631" y="679"/>
                    </a:lnTo>
                    <a:lnTo>
                      <a:pt x="650" y="676"/>
                    </a:lnTo>
                    <a:lnTo>
                      <a:pt x="670" y="673"/>
                    </a:lnTo>
                    <a:lnTo>
                      <a:pt x="690" y="671"/>
                    </a:lnTo>
                    <a:lnTo>
                      <a:pt x="711" y="670"/>
                    </a:lnTo>
                    <a:lnTo>
                      <a:pt x="731" y="669"/>
                    </a:lnTo>
                    <a:lnTo>
                      <a:pt x="750" y="669"/>
                    </a:lnTo>
                    <a:lnTo>
                      <a:pt x="770" y="670"/>
                    </a:lnTo>
                    <a:lnTo>
                      <a:pt x="789" y="672"/>
                    </a:lnTo>
                    <a:lnTo>
                      <a:pt x="828" y="677"/>
                    </a:lnTo>
                    <a:lnTo>
                      <a:pt x="865" y="684"/>
                    </a:lnTo>
                    <a:lnTo>
                      <a:pt x="902" y="693"/>
                    </a:lnTo>
                    <a:lnTo>
                      <a:pt x="939" y="703"/>
                    </a:lnTo>
                    <a:lnTo>
                      <a:pt x="974" y="714"/>
                    </a:lnTo>
                    <a:lnTo>
                      <a:pt x="1008" y="725"/>
                    </a:lnTo>
                    <a:lnTo>
                      <a:pt x="1041" y="735"/>
                    </a:lnTo>
                    <a:lnTo>
                      <a:pt x="1072" y="746"/>
                    </a:lnTo>
                    <a:lnTo>
                      <a:pt x="1102" y="754"/>
                    </a:lnTo>
                    <a:lnTo>
                      <a:pt x="1130" y="761"/>
                    </a:lnTo>
                    <a:lnTo>
                      <a:pt x="1143" y="765"/>
                    </a:lnTo>
                    <a:lnTo>
                      <a:pt x="1155" y="767"/>
                    </a:lnTo>
                    <a:lnTo>
                      <a:pt x="1168" y="768"/>
                    </a:lnTo>
                    <a:lnTo>
                      <a:pt x="1180" y="769"/>
                    </a:lnTo>
                    <a:lnTo>
                      <a:pt x="1191" y="769"/>
                    </a:lnTo>
                    <a:lnTo>
                      <a:pt x="1202" y="768"/>
                    </a:lnTo>
                    <a:lnTo>
                      <a:pt x="1212" y="766"/>
                    </a:lnTo>
                    <a:lnTo>
                      <a:pt x="1222" y="762"/>
                    </a:lnTo>
                    <a:lnTo>
                      <a:pt x="1257" y="752"/>
                    </a:lnTo>
                    <a:lnTo>
                      <a:pt x="1286" y="745"/>
                    </a:lnTo>
                    <a:lnTo>
                      <a:pt x="1309" y="741"/>
                    </a:lnTo>
                    <a:lnTo>
                      <a:pt x="1328" y="739"/>
                    </a:lnTo>
                    <a:lnTo>
                      <a:pt x="1342" y="738"/>
                    </a:lnTo>
                    <a:lnTo>
                      <a:pt x="1352" y="739"/>
                    </a:lnTo>
                    <a:lnTo>
                      <a:pt x="1357" y="740"/>
                    </a:lnTo>
                    <a:lnTo>
                      <a:pt x="1359" y="740"/>
                    </a:lnTo>
                    <a:lnTo>
                      <a:pt x="1361" y="722"/>
                    </a:lnTo>
                    <a:lnTo>
                      <a:pt x="1350" y="678"/>
                    </a:lnTo>
                    <a:lnTo>
                      <a:pt x="1340" y="634"/>
                    </a:lnTo>
                    <a:lnTo>
                      <a:pt x="1333" y="589"/>
                    </a:lnTo>
                    <a:lnTo>
                      <a:pt x="1325" y="543"/>
                    </a:lnTo>
                    <a:lnTo>
                      <a:pt x="1319" y="498"/>
                    </a:lnTo>
                    <a:lnTo>
                      <a:pt x="1314" y="453"/>
                    </a:lnTo>
                    <a:lnTo>
                      <a:pt x="1309" y="407"/>
                    </a:lnTo>
                    <a:lnTo>
                      <a:pt x="1306" y="361"/>
                    </a:lnTo>
                    <a:lnTo>
                      <a:pt x="1303" y="315"/>
                    </a:lnTo>
                    <a:lnTo>
                      <a:pt x="1301" y="271"/>
                    </a:lnTo>
                    <a:lnTo>
                      <a:pt x="1300" y="226"/>
                    </a:lnTo>
                    <a:lnTo>
                      <a:pt x="1300" y="182"/>
                    </a:lnTo>
                    <a:lnTo>
                      <a:pt x="1301" y="140"/>
                    </a:lnTo>
                    <a:lnTo>
                      <a:pt x="1304" y="98"/>
                    </a:lnTo>
                    <a:lnTo>
                      <a:pt x="1306" y="58"/>
                    </a:lnTo>
                    <a:lnTo>
                      <a:pt x="1309" y="18"/>
                    </a:lnTo>
                    <a:lnTo>
                      <a:pt x="1309" y="16"/>
                    </a:lnTo>
                    <a:lnTo>
                      <a:pt x="1309" y="14"/>
                    </a:lnTo>
                    <a:lnTo>
                      <a:pt x="1309" y="12"/>
                    </a:lnTo>
                    <a:lnTo>
                      <a:pt x="1310" y="10"/>
                    </a:lnTo>
                    <a:lnTo>
                      <a:pt x="1310" y="8"/>
                    </a:lnTo>
                    <a:lnTo>
                      <a:pt x="1310" y="6"/>
                    </a:lnTo>
                    <a:lnTo>
                      <a:pt x="1310" y="4"/>
                    </a:lnTo>
                    <a:lnTo>
                      <a:pt x="1310" y="0"/>
                    </a:lnTo>
                    <a:lnTo>
                      <a:pt x="1261" y="15"/>
                    </a:lnTo>
                    <a:lnTo>
                      <a:pt x="1203" y="31"/>
                    </a:lnTo>
                    <a:lnTo>
                      <a:pt x="1139" y="46"/>
                    </a:lnTo>
                    <a:lnTo>
                      <a:pt x="1067" y="63"/>
                    </a:lnTo>
                    <a:lnTo>
                      <a:pt x="993" y="79"/>
                    </a:lnTo>
                    <a:lnTo>
                      <a:pt x="913" y="95"/>
                    </a:lnTo>
                    <a:lnTo>
                      <a:pt x="831" y="110"/>
                    </a:lnTo>
                    <a:lnTo>
                      <a:pt x="747" y="123"/>
                    </a:lnTo>
                    <a:lnTo>
                      <a:pt x="706" y="127"/>
                    </a:lnTo>
                    <a:lnTo>
                      <a:pt x="665" y="129"/>
                    </a:lnTo>
                    <a:lnTo>
                      <a:pt x="624" y="130"/>
                    </a:lnTo>
                    <a:lnTo>
                      <a:pt x="583" y="128"/>
                    </a:lnTo>
                    <a:lnTo>
                      <a:pt x="543" y="125"/>
                    </a:lnTo>
                    <a:lnTo>
                      <a:pt x="504" y="121"/>
                    </a:lnTo>
                    <a:lnTo>
                      <a:pt x="466" y="115"/>
                    </a:lnTo>
                    <a:lnTo>
                      <a:pt x="430" y="108"/>
                    </a:lnTo>
                    <a:lnTo>
                      <a:pt x="394" y="100"/>
                    </a:lnTo>
                    <a:lnTo>
                      <a:pt x="359" y="91"/>
                    </a:lnTo>
                    <a:lnTo>
                      <a:pt x="326" y="82"/>
                    </a:lnTo>
                    <a:lnTo>
                      <a:pt x="295" y="72"/>
                    </a:lnTo>
                    <a:lnTo>
                      <a:pt x="266" y="62"/>
                    </a:lnTo>
                    <a:lnTo>
                      <a:pt x="237" y="51"/>
                    </a:lnTo>
                    <a:lnTo>
                      <a:pt x="211" y="41"/>
                    </a:lnTo>
                    <a:lnTo>
                      <a:pt x="188" y="32"/>
                    </a:lnTo>
                    <a:lnTo>
                      <a:pt x="188" y="81"/>
                    </a:lnTo>
                    <a:lnTo>
                      <a:pt x="185" y="129"/>
                    </a:lnTo>
                    <a:lnTo>
                      <a:pt x="182" y="178"/>
                    </a:lnTo>
                    <a:lnTo>
                      <a:pt x="176" y="228"/>
                    </a:lnTo>
                    <a:lnTo>
                      <a:pt x="169" y="278"/>
                    </a:lnTo>
                    <a:lnTo>
                      <a:pt x="160" y="327"/>
                    </a:lnTo>
                    <a:lnTo>
                      <a:pt x="150" y="377"/>
                    </a:lnTo>
                    <a:lnTo>
                      <a:pt x="137" y="426"/>
                    </a:lnTo>
                    <a:lnTo>
                      <a:pt x="124" y="476"/>
                    </a:lnTo>
                    <a:lnTo>
                      <a:pt x="110" y="524"/>
                    </a:lnTo>
                    <a:lnTo>
                      <a:pt x="94" y="573"/>
                    </a:lnTo>
                    <a:lnTo>
                      <a:pt x="77" y="621"/>
                    </a:lnTo>
                    <a:lnTo>
                      <a:pt x="59" y="670"/>
                    </a:lnTo>
                    <a:lnTo>
                      <a:pt x="40" y="718"/>
                    </a:lnTo>
                    <a:lnTo>
                      <a:pt x="20" y="765"/>
                    </a:lnTo>
                    <a:lnTo>
                      <a:pt x="0" y="812"/>
                    </a:lnTo>
                    <a:lnTo>
                      <a:pt x="28" y="808"/>
                    </a:lnTo>
                    <a:lnTo>
                      <a:pt x="59" y="805"/>
                    </a:lnTo>
                    <a:lnTo>
                      <a:pt x="92" y="801"/>
                    </a:lnTo>
                    <a:lnTo>
                      <a:pt x="123" y="799"/>
                    </a:lnTo>
                    <a:lnTo>
                      <a:pt x="154" y="797"/>
                    </a:lnTo>
                    <a:lnTo>
                      <a:pt x="181" y="796"/>
                    </a:lnTo>
                    <a:lnTo>
                      <a:pt x="205" y="796"/>
                    </a:lnTo>
                    <a:lnTo>
                      <a:pt x="223" y="798"/>
                    </a:lnTo>
                    <a:close/>
                  </a:path>
                </a:pathLst>
              </a:custGeom>
              <a:solidFill>
                <a:srgbClr val="78FF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147"/>
              <p:cNvSpPr>
                <a:spLocks/>
              </p:cNvSpPr>
              <p:nvPr/>
            </p:nvSpPr>
            <p:spPr bwMode="auto">
              <a:xfrm>
                <a:off x="2501" y="3174"/>
                <a:ext cx="133" cy="162"/>
              </a:xfrm>
              <a:custGeom>
                <a:avLst/>
                <a:gdLst>
                  <a:gd name="T0" fmla="*/ 0 w 1194"/>
                  <a:gd name="T1" fmla="*/ 97 h 1293"/>
                  <a:gd name="T2" fmla="*/ 3 w 1194"/>
                  <a:gd name="T3" fmla="*/ 202 h 1293"/>
                  <a:gd name="T4" fmla="*/ 8 w 1194"/>
                  <a:gd name="T5" fmla="*/ 328 h 1293"/>
                  <a:gd name="T6" fmla="*/ 13 w 1194"/>
                  <a:gd name="T7" fmla="*/ 468 h 1293"/>
                  <a:gd name="T8" fmla="*/ 19 w 1194"/>
                  <a:gd name="T9" fmla="*/ 615 h 1293"/>
                  <a:gd name="T10" fmla="*/ 25 w 1194"/>
                  <a:gd name="T11" fmla="*/ 762 h 1293"/>
                  <a:gd name="T12" fmla="*/ 32 w 1194"/>
                  <a:gd name="T13" fmla="*/ 903 h 1293"/>
                  <a:gd name="T14" fmla="*/ 39 w 1194"/>
                  <a:gd name="T15" fmla="*/ 1029 h 1293"/>
                  <a:gd name="T16" fmla="*/ 47 w 1194"/>
                  <a:gd name="T17" fmla="*/ 1134 h 1293"/>
                  <a:gd name="T18" fmla="*/ 47 w 1194"/>
                  <a:gd name="T19" fmla="*/ 1142 h 1293"/>
                  <a:gd name="T20" fmla="*/ 47 w 1194"/>
                  <a:gd name="T21" fmla="*/ 1150 h 1293"/>
                  <a:gd name="T22" fmla="*/ 47 w 1194"/>
                  <a:gd name="T23" fmla="*/ 1157 h 1293"/>
                  <a:gd name="T24" fmla="*/ 47 w 1194"/>
                  <a:gd name="T25" fmla="*/ 1165 h 1293"/>
                  <a:gd name="T26" fmla="*/ 47 w 1194"/>
                  <a:gd name="T27" fmla="*/ 1172 h 1293"/>
                  <a:gd name="T28" fmla="*/ 48 w 1194"/>
                  <a:gd name="T29" fmla="*/ 1179 h 1293"/>
                  <a:gd name="T30" fmla="*/ 48 w 1194"/>
                  <a:gd name="T31" fmla="*/ 1187 h 1293"/>
                  <a:gd name="T32" fmla="*/ 48 w 1194"/>
                  <a:gd name="T33" fmla="*/ 1195 h 1293"/>
                  <a:gd name="T34" fmla="*/ 71 w 1194"/>
                  <a:gd name="T35" fmla="*/ 1204 h 1293"/>
                  <a:gd name="T36" fmla="*/ 97 w 1194"/>
                  <a:gd name="T37" fmla="*/ 1214 h 1293"/>
                  <a:gd name="T38" fmla="*/ 126 w 1194"/>
                  <a:gd name="T39" fmla="*/ 1225 h 1293"/>
                  <a:gd name="T40" fmla="*/ 155 w 1194"/>
                  <a:gd name="T41" fmla="*/ 1235 h 1293"/>
                  <a:gd name="T42" fmla="*/ 186 w 1194"/>
                  <a:gd name="T43" fmla="*/ 1245 h 1293"/>
                  <a:gd name="T44" fmla="*/ 219 w 1194"/>
                  <a:gd name="T45" fmla="*/ 1254 h 1293"/>
                  <a:gd name="T46" fmla="*/ 254 w 1194"/>
                  <a:gd name="T47" fmla="*/ 1263 h 1293"/>
                  <a:gd name="T48" fmla="*/ 290 w 1194"/>
                  <a:gd name="T49" fmla="*/ 1271 h 1293"/>
                  <a:gd name="T50" fmla="*/ 326 w 1194"/>
                  <a:gd name="T51" fmla="*/ 1278 h 1293"/>
                  <a:gd name="T52" fmla="*/ 364 w 1194"/>
                  <a:gd name="T53" fmla="*/ 1284 h 1293"/>
                  <a:gd name="T54" fmla="*/ 403 w 1194"/>
                  <a:gd name="T55" fmla="*/ 1288 h 1293"/>
                  <a:gd name="T56" fmla="*/ 443 w 1194"/>
                  <a:gd name="T57" fmla="*/ 1291 h 1293"/>
                  <a:gd name="T58" fmla="*/ 484 w 1194"/>
                  <a:gd name="T59" fmla="*/ 1293 h 1293"/>
                  <a:gd name="T60" fmla="*/ 525 w 1194"/>
                  <a:gd name="T61" fmla="*/ 1292 h 1293"/>
                  <a:gd name="T62" fmla="*/ 566 w 1194"/>
                  <a:gd name="T63" fmla="*/ 1290 h 1293"/>
                  <a:gd name="T64" fmla="*/ 607 w 1194"/>
                  <a:gd name="T65" fmla="*/ 1286 h 1293"/>
                  <a:gd name="T66" fmla="*/ 691 w 1194"/>
                  <a:gd name="T67" fmla="*/ 1273 h 1293"/>
                  <a:gd name="T68" fmla="*/ 773 w 1194"/>
                  <a:gd name="T69" fmla="*/ 1258 h 1293"/>
                  <a:gd name="T70" fmla="*/ 853 w 1194"/>
                  <a:gd name="T71" fmla="*/ 1242 h 1293"/>
                  <a:gd name="T72" fmla="*/ 927 w 1194"/>
                  <a:gd name="T73" fmla="*/ 1226 h 1293"/>
                  <a:gd name="T74" fmla="*/ 999 w 1194"/>
                  <a:gd name="T75" fmla="*/ 1209 h 1293"/>
                  <a:gd name="T76" fmla="*/ 1063 w 1194"/>
                  <a:gd name="T77" fmla="*/ 1194 h 1293"/>
                  <a:gd name="T78" fmla="*/ 1121 w 1194"/>
                  <a:gd name="T79" fmla="*/ 1178 h 1293"/>
                  <a:gd name="T80" fmla="*/ 1170 w 1194"/>
                  <a:gd name="T81" fmla="*/ 1163 h 1293"/>
                  <a:gd name="T82" fmla="*/ 1174 w 1194"/>
                  <a:gd name="T83" fmla="*/ 1119 h 1293"/>
                  <a:gd name="T84" fmla="*/ 1177 w 1194"/>
                  <a:gd name="T85" fmla="*/ 1064 h 1293"/>
                  <a:gd name="T86" fmla="*/ 1179 w 1194"/>
                  <a:gd name="T87" fmla="*/ 1001 h 1293"/>
                  <a:gd name="T88" fmla="*/ 1181 w 1194"/>
                  <a:gd name="T89" fmla="*/ 932 h 1293"/>
                  <a:gd name="T90" fmla="*/ 1186 w 1194"/>
                  <a:gd name="T91" fmla="*/ 778 h 1293"/>
                  <a:gd name="T92" fmla="*/ 1188 w 1194"/>
                  <a:gd name="T93" fmla="*/ 612 h 1293"/>
                  <a:gd name="T94" fmla="*/ 1190 w 1194"/>
                  <a:gd name="T95" fmla="*/ 441 h 1293"/>
                  <a:gd name="T96" fmla="*/ 1193 w 1194"/>
                  <a:gd name="T97" fmla="*/ 276 h 1293"/>
                  <a:gd name="T98" fmla="*/ 1194 w 1194"/>
                  <a:gd name="T99" fmla="*/ 126 h 1293"/>
                  <a:gd name="T100" fmla="*/ 1194 w 1194"/>
                  <a:gd name="T101" fmla="*/ 0 h 1293"/>
                  <a:gd name="T102" fmla="*/ 0 w 1194"/>
                  <a:gd name="T103" fmla="*/ 97 h 129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94"/>
                  <a:gd name="T157" fmla="*/ 0 h 1293"/>
                  <a:gd name="T158" fmla="*/ 1194 w 1194"/>
                  <a:gd name="T159" fmla="*/ 1293 h 129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94" h="1293">
                    <a:moveTo>
                      <a:pt x="0" y="97"/>
                    </a:moveTo>
                    <a:lnTo>
                      <a:pt x="3" y="202"/>
                    </a:lnTo>
                    <a:lnTo>
                      <a:pt x="8" y="328"/>
                    </a:lnTo>
                    <a:lnTo>
                      <a:pt x="13" y="468"/>
                    </a:lnTo>
                    <a:lnTo>
                      <a:pt x="19" y="615"/>
                    </a:lnTo>
                    <a:lnTo>
                      <a:pt x="25" y="762"/>
                    </a:lnTo>
                    <a:lnTo>
                      <a:pt x="32" y="903"/>
                    </a:lnTo>
                    <a:lnTo>
                      <a:pt x="39" y="1029"/>
                    </a:lnTo>
                    <a:lnTo>
                      <a:pt x="47" y="1134"/>
                    </a:lnTo>
                    <a:lnTo>
                      <a:pt x="47" y="1142"/>
                    </a:lnTo>
                    <a:lnTo>
                      <a:pt x="47" y="1150"/>
                    </a:lnTo>
                    <a:lnTo>
                      <a:pt x="47" y="1157"/>
                    </a:lnTo>
                    <a:lnTo>
                      <a:pt x="47" y="1165"/>
                    </a:lnTo>
                    <a:lnTo>
                      <a:pt x="47" y="1172"/>
                    </a:lnTo>
                    <a:lnTo>
                      <a:pt x="48" y="1179"/>
                    </a:lnTo>
                    <a:lnTo>
                      <a:pt x="48" y="1187"/>
                    </a:lnTo>
                    <a:lnTo>
                      <a:pt x="48" y="1195"/>
                    </a:lnTo>
                    <a:lnTo>
                      <a:pt x="71" y="1204"/>
                    </a:lnTo>
                    <a:lnTo>
                      <a:pt x="97" y="1214"/>
                    </a:lnTo>
                    <a:lnTo>
                      <a:pt x="126" y="1225"/>
                    </a:lnTo>
                    <a:lnTo>
                      <a:pt x="155" y="1235"/>
                    </a:lnTo>
                    <a:lnTo>
                      <a:pt x="186" y="1245"/>
                    </a:lnTo>
                    <a:lnTo>
                      <a:pt x="219" y="1254"/>
                    </a:lnTo>
                    <a:lnTo>
                      <a:pt x="254" y="1263"/>
                    </a:lnTo>
                    <a:lnTo>
                      <a:pt x="290" y="1271"/>
                    </a:lnTo>
                    <a:lnTo>
                      <a:pt x="326" y="1278"/>
                    </a:lnTo>
                    <a:lnTo>
                      <a:pt x="364" y="1284"/>
                    </a:lnTo>
                    <a:lnTo>
                      <a:pt x="403" y="1288"/>
                    </a:lnTo>
                    <a:lnTo>
                      <a:pt x="443" y="1291"/>
                    </a:lnTo>
                    <a:lnTo>
                      <a:pt x="484" y="1293"/>
                    </a:lnTo>
                    <a:lnTo>
                      <a:pt x="525" y="1292"/>
                    </a:lnTo>
                    <a:lnTo>
                      <a:pt x="566" y="1290"/>
                    </a:lnTo>
                    <a:lnTo>
                      <a:pt x="607" y="1286"/>
                    </a:lnTo>
                    <a:lnTo>
                      <a:pt x="691" y="1273"/>
                    </a:lnTo>
                    <a:lnTo>
                      <a:pt x="773" y="1258"/>
                    </a:lnTo>
                    <a:lnTo>
                      <a:pt x="853" y="1242"/>
                    </a:lnTo>
                    <a:lnTo>
                      <a:pt x="927" y="1226"/>
                    </a:lnTo>
                    <a:lnTo>
                      <a:pt x="999" y="1209"/>
                    </a:lnTo>
                    <a:lnTo>
                      <a:pt x="1063" y="1194"/>
                    </a:lnTo>
                    <a:lnTo>
                      <a:pt x="1121" y="1178"/>
                    </a:lnTo>
                    <a:lnTo>
                      <a:pt x="1170" y="1163"/>
                    </a:lnTo>
                    <a:lnTo>
                      <a:pt x="1174" y="1119"/>
                    </a:lnTo>
                    <a:lnTo>
                      <a:pt x="1177" y="1064"/>
                    </a:lnTo>
                    <a:lnTo>
                      <a:pt x="1179" y="1001"/>
                    </a:lnTo>
                    <a:lnTo>
                      <a:pt x="1181" y="932"/>
                    </a:lnTo>
                    <a:lnTo>
                      <a:pt x="1186" y="778"/>
                    </a:lnTo>
                    <a:lnTo>
                      <a:pt x="1188" y="612"/>
                    </a:lnTo>
                    <a:lnTo>
                      <a:pt x="1190" y="441"/>
                    </a:lnTo>
                    <a:lnTo>
                      <a:pt x="1193" y="276"/>
                    </a:lnTo>
                    <a:lnTo>
                      <a:pt x="1194" y="126"/>
                    </a:lnTo>
                    <a:lnTo>
                      <a:pt x="1194" y="0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7D1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148"/>
              <p:cNvSpPr>
                <a:spLocks/>
              </p:cNvSpPr>
              <p:nvPr/>
            </p:nvSpPr>
            <p:spPr bwMode="auto">
              <a:xfrm>
                <a:off x="2655" y="3160"/>
                <a:ext cx="136" cy="150"/>
              </a:xfrm>
              <a:custGeom>
                <a:avLst/>
                <a:gdLst>
                  <a:gd name="T0" fmla="*/ 7 w 1221"/>
                  <a:gd name="T1" fmla="*/ 98 h 1201"/>
                  <a:gd name="T2" fmla="*/ 5 w 1221"/>
                  <a:gd name="T3" fmla="*/ 181 h 1201"/>
                  <a:gd name="T4" fmla="*/ 3 w 1221"/>
                  <a:gd name="T5" fmla="*/ 281 h 1201"/>
                  <a:gd name="T6" fmla="*/ 1 w 1221"/>
                  <a:gd name="T7" fmla="*/ 393 h 1201"/>
                  <a:gd name="T8" fmla="*/ 0 w 1221"/>
                  <a:gd name="T9" fmla="*/ 514 h 1201"/>
                  <a:gd name="T10" fmla="*/ 0 w 1221"/>
                  <a:gd name="T11" fmla="*/ 638 h 1201"/>
                  <a:gd name="T12" fmla="*/ 1 w 1221"/>
                  <a:gd name="T13" fmla="*/ 762 h 1201"/>
                  <a:gd name="T14" fmla="*/ 4 w 1221"/>
                  <a:gd name="T15" fmla="*/ 822 h 1201"/>
                  <a:gd name="T16" fmla="*/ 5 w 1221"/>
                  <a:gd name="T17" fmla="*/ 881 h 1201"/>
                  <a:gd name="T18" fmla="*/ 8 w 1221"/>
                  <a:gd name="T19" fmla="*/ 938 h 1201"/>
                  <a:gd name="T20" fmla="*/ 11 w 1221"/>
                  <a:gd name="T21" fmla="*/ 992 h 1201"/>
                  <a:gd name="T22" fmla="*/ 13 w 1221"/>
                  <a:gd name="T23" fmla="*/ 1014 h 1201"/>
                  <a:gd name="T24" fmla="*/ 14 w 1221"/>
                  <a:gd name="T25" fmla="*/ 1035 h 1201"/>
                  <a:gd name="T26" fmla="*/ 15 w 1221"/>
                  <a:gd name="T27" fmla="*/ 1057 h 1201"/>
                  <a:gd name="T28" fmla="*/ 16 w 1221"/>
                  <a:gd name="T29" fmla="*/ 1078 h 1201"/>
                  <a:gd name="T30" fmla="*/ 16 w 1221"/>
                  <a:gd name="T31" fmla="*/ 1100 h 1201"/>
                  <a:gd name="T32" fmla="*/ 17 w 1221"/>
                  <a:gd name="T33" fmla="*/ 1121 h 1201"/>
                  <a:gd name="T34" fmla="*/ 17 w 1221"/>
                  <a:gd name="T35" fmla="*/ 1141 h 1201"/>
                  <a:gd name="T36" fmla="*/ 18 w 1221"/>
                  <a:gd name="T37" fmla="*/ 1162 h 1201"/>
                  <a:gd name="T38" fmla="*/ 64 w 1221"/>
                  <a:gd name="T39" fmla="*/ 1167 h 1201"/>
                  <a:gd name="T40" fmla="*/ 122 w 1221"/>
                  <a:gd name="T41" fmla="*/ 1174 h 1201"/>
                  <a:gd name="T42" fmla="*/ 192 w 1221"/>
                  <a:gd name="T43" fmla="*/ 1180 h 1201"/>
                  <a:gd name="T44" fmla="*/ 272 w 1221"/>
                  <a:gd name="T45" fmla="*/ 1186 h 1201"/>
                  <a:gd name="T46" fmla="*/ 363 w 1221"/>
                  <a:gd name="T47" fmla="*/ 1192 h 1201"/>
                  <a:gd name="T48" fmla="*/ 463 w 1221"/>
                  <a:gd name="T49" fmla="*/ 1196 h 1201"/>
                  <a:gd name="T50" fmla="*/ 570 w 1221"/>
                  <a:gd name="T51" fmla="*/ 1200 h 1201"/>
                  <a:gd name="T52" fmla="*/ 685 w 1221"/>
                  <a:gd name="T53" fmla="*/ 1201 h 1201"/>
                  <a:gd name="T54" fmla="*/ 735 w 1221"/>
                  <a:gd name="T55" fmla="*/ 1201 h 1201"/>
                  <a:gd name="T56" fmla="*/ 783 w 1221"/>
                  <a:gd name="T57" fmla="*/ 1199 h 1201"/>
                  <a:gd name="T58" fmla="*/ 829 w 1221"/>
                  <a:gd name="T59" fmla="*/ 1196 h 1201"/>
                  <a:gd name="T60" fmla="*/ 873 w 1221"/>
                  <a:gd name="T61" fmla="*/ 1193 h 1201"/>
                  <a:gd name="T62" fmla="*/ 915 w 1221"/>
                  <a:gd name="T63" fmla="*/ 1189 h 1201"/>
                  <a:gd name="T64" fmla="*/ 954 w 1221"/>
                  <a:gd name="T65" fmla="*/ 1184 h 1201"/>
                  <a:gd name="T66" fmla="*/ 991 w 1221"/>
                  <a:gd name="T67" fmla="*/ 1179 h 1201"/>
                  <a:gd name="T68" fmla="*/ 1026 w 1221"/>
                  <a:gd name="T69" fmla="*/ 1173 h 1201"/>
                  <a:gd name="T70" fmla="*/ 1030 w 1221"/>
                  <a:gd name="T71" fmla="*/ 1155 h 1201"/>
                  <a:gd name="T72" fmla="*/ 1034 w 1221"/>
                  <a:gd name="T73" fmla="*/ 1138 h 1201"/>
                  <a:gd name="T74" fmla="*/ 1038 w 1221"/>
                  <a:gd name="T75" fmla="*/ 1122 h 1201"/>
                  <a:gd name="T76" fmla="*/ 1043 w 1221"/>
                  <a:gd name="T77" fmla="*/ 1104 h 1201"/>
                  <a:gd name="T78" fmla="*/ 1046 w 1221"/>
                  <a:gd name="T79" fmla="*/ 1087 h 1201"/>
                  <a:gd name="T80" fmla="*/ 1051 w 1221"/>
                  <a:gd name="T81" fmla="*/ 1071 h 1201"/>
                  <a:gd name="T82" fmla="*/ 1055 w 1221"/>
                  <a:gd name="T83" fmla="*/ 1054 h 1201"/>
                  <a:gd name="T84" fmla="*/ 1059 w 1221"/>
                  <a:gd name="T85" fmla="*/ 1038 h 1201"/>
                  <a:gd name="T86" fmla="*/ 1073 w 1221"/>
                  <a:gd name="T87" fmla="*/ 982 h 1201"/>
                  <a:gd name="T88" fmla="*/ 1087 w 1221"/>
                  <a:gd name="T89" fmla="*/ 923 h 1201"/>
                  <a:gd name="T90" fmla="*/ 1100 w 1221"/>
                  <a:gd name="T91" fmla="*/ 859 h 1201"/>
                  <a:gd name="T92" fmla="*/ 1113 w 1221"/>
                  <a:gd name="T93" fmla="*/ 791 h 1201"/>
                  <a:gd name="T94" fmla="*/ 1125 w 1221"/>
                  <a:gd name="T95" fmla="*/ 721 h 1201"/>
                  <a:gd name="T96" fmla="*/ 1136 w 1221"/>
                  <a:gd name="T97" fmla="*/ 649 h 1201"/>
                  <a:gd name="T98" fmla="*/ 1149 w 1221"/>
                  <a:gd name="T99" fmla="*/ 576 h 1201"/>
                  <a:gd name="T100" fmla="*/ 1159 w 1221"/>
                  <a:gd name="T101" fmla="*/ 503 h 1201"/>
                  <a:gd name="T102" fmla="*/ 1179 w 1221"/>
                  <a:gd name="T103" fmla="*/ 360 h 1201"/>
                  <a:gd name="T104" fmla="*/ 1195 w 1221"/>
                  <a:gd name="T105" fmla="*/ 223 h 1201"/>
                  <a:gd name="T106" fmla="*/ 1210 w 1221"/>
                  <a:gd name="T107" fmla="*/ 102 h 1201"/>
                  <a:gd name="T108" fmla="*/ 1221 w 1221"/>
                  <a:gd name="T109" fmla="*/ 0 h 1201"/>
                  <a:gd name="T110" fmla="*/ 7 w 1221"/>
                  <a:gd name="T111" fmla="*/ 98 h 120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21"/>
                  <a:gd name="T169" fmla="*/ 0 h 1201"/>
                  <a:gd name="T170" fmla="*/ 1221 w 1221"/>
                  <a:gd name="T171" fmla="*/ 1201 h 120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21" h="1201">
                    <a:moveTo>
                      <a:pt x="7" y="98"/>
                    </a:moveTo>
                    <a:lnTo>
                      <a:pt x="5" y="181"/>
                    </a:lnTo>
                    <a:lnTo>
                      <a:pt x="3" y="281"/>
                    </a:lnTo>
                    <a:lnTo>
                      <a:pt x="1" y="393"/>
                    </a:lnTo>
                    <a:lnTo>
                      <a:pt x="0" y="514"/>
                    </a:lnTo>
                    <a:lnTo>
                      <a:pt x="0" y="638"/>
                    </a:lnTo>
                    <a:lnTo>
                      <a:pt x="1" y="762"/>
                    </a:lnTo>
                    <a:lnTo>
                      <a:pt x="4" y="822"/>
                    </a:lnTo>
                    <a:lnTo>
                      <a:pt x="5" y="881"/>
                    </a:lnTo>
                    <a:lnTo>
                      <a:pt x="8" y="938"/>
                    </a:lnTo>
                    <a:lnTo>
                      <a:pt x="11" y="992"/>
                    </a:lnTo>
                    <a:lnTo>
                      <a:pt x="13" y="1014"/>
                    </a:lnTo>
                    <a:lnTo>
                      <a:pt x="14" y="1035"/>
                    </a:lnTo>
                    <a:lnTo>
                      <a:pt x="15" y="1057"/>
                    </a:lnTo>
                    <a:lnTo>
                      <a:pt x="16" y="1078"/>
                    </a:lnTo>
                    <a:lnTo>
                      <a:pt x="16" y="1100"/>
                    </a:lnTo>
                    <a:lnTo>
                      <a:pt x="17" y="1121"/>
                    </a:lnTo>
                    <a:lnTo>
                      <a:pt x="17" y="1141"/>
                    </a:lnTo>
                    <a:lnTo>
                      <a:pt x="18" y="1162"/>
                    </a:lnTo>
                    <a:lnTo>
                      <a:pt x="64" y="1167"/>
                    </a:lnTo>
                    <a:lnTo>
                      <a:pt x="122" y="1174"/>
                    </a:lnTo>
                    <a:lnTo>
                      <a:pt x="192" y="1180"/>
                    </a:lnTo>
                    <a:lnTo>
                      <a:pt x="272" y="1186"/>
                    </a:lnTo>
                    <a:lnTo>
                      <a:pt x="363" y="1192"/>
                    </a:lnTo>
                    <a:lnTo>
                      <a:pt x="463" y="1196"/>
                    </a:lnTo>
                    <a:lnTo>
                      <a:pt x="570" y="1200"/>
                    </a:lnTo>
                    <a:lnTo>
                      <a:pt x="685" y="1201"/>
                    </a:lnTo>
                    <a:lnTo>
                      <a:pt x="735" y="1201"/>
                    </a:lnTo>
                    <a:lnTo>
                      <a:pt x="783" y="1199"/>
                    </a:lnTo>
                    <a:lnTo>
                      <a:pt x="829" y="1196"/>
                    </a:lnTo>
                    <a:lnTo>
                      <a:pt x="873" y="1193"/>
                    </a:lnTo>
                    <a:lnTo>
                      <a:pt x="915" y="1189"/>
                    </a:lnTo>
                    <a:lnTo>
                      <a:pt x="954" y="1184"/>
                    </a:lnTo>
                    <a:lnTo>
                      <a:pt x="991" y="1179"/>
                    </a:lnTo>
                    <a:lnTo>
                      <a:pt x="1026" y="1173"/>
                    </a:lnTo>
                    <a:lnTo>
                      <a:pt x="1030" y="1155"/>
                    </a:lnTo>
                    <a:lnTo>
                      <a:pt x="1034" y="1138"/>
                    </a:lnTo>
                    <a:lnTo>
                      <a:pt x="1038" y="1122"/>
                    </a:lnTo>
                    <a:lnTo>
                      <a:pt x="1043" y="1104"/>
                    </a:lnTo>
                    <a:lnTo>
                      <a:pt x="1046" y="1087"/>
                    </a:lnTo>
                    <a:lnTo>
                      <a:pt x="1051" y="1071"/>
                    </a:lnTo>
                    <a:lnTo>
                      <a:pt x="1055" y="1054"/>
                    </a:lnTo>
                    <a:lnTo>
                      <a:pt x="1059" y="1038"/>
                    </a:lnTo>
                    <a:lnTo>
                      <a:pt x="1073" y="982"/>
                    </a:lnTo>
                    <a:lnTo>
                      <a:pt x="1087" y="923"/>
                    </a:lnTo>
                    <a:lnTo>
                      <a:pt x="1100" y="859"/>
                    </a:lnTo>
                    <a:lnTo>
                      <a:pt x="1113" y="791"/>
                    </a:lnTo>
                    <a:lnTo>
                      <a:pt x="1125" y="721"/>
                    </a:lnTo>
                    <a:lnTo>
                      <a:pt x="1136" y="649"/>
                    </a:lnTo>
                    <a:lnTo>
                      <a:pt x="1149" y="576"/>
                    </a:lnTo>
                    <a:lnTo>
                      <a:pt x="1159" y="503"/>
                    </a:lnTo>
                    <a:lnTo>
                      <a:pt x="1179" y="360"/>
                    </a:lnTo>
                    <a:lnTo>
                      <a:pt x="1195" y="223"/>
                    </a:lnTo>
                    <a:lnTo>
                      <a:pt x="1210" y="102"/>
                    </a:lnTo>
                    <a:lnTo>
                      <a:pt x="1221" y="0"/>
                    </a:lnTo>
                    <a:lnTo>
                      <a:pt x="7" y="98"/>
                    </a:lnTo>
                    <a:close/>
                  </a:path>
                </a:pathLst>
              </a:custGeom>
              <a:solidFill>
                <a:srgbClr val="F7D1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149"/>
              <p:cNvSpPr>
                <a:spLocks/>
              </p:cNvSpPr>
              <p:nvPr/>
            </p:nvSpPr>
            <p:spPr bwMode="auto">
              <a:xfrm>
                <a:off x="3252" y="2423"/>
                <a:ext cx="45" cy="17"/>
              </a:xfrm>
              <a:custGeom>
                <a:avLst/>
                <a:gdLst>
                  <a:gd name="T0" fmla="*/ 0 w 410"/>
                  <a:gd name="T1" fmla="*/ 6 h 135"/>
                  <a:gd name="T2" fmla="*/ 25 w 410"/>
                  <a:gd name="T3" fmla="*/ 32 h 135"/>
                  <a:gd name="T4" fmla="*/ 53 w 410"/>
                  <a:gd name="T5" fmla="*/ 56 h 135"/>
                  <a:gd name="T6" fmla="*/ 68 w 410"/>
                  <a:gd name="T7" fmla="*/ 68 h 135"/>
                  <a:gd name="T8" fmla="*/ 82 w 410"/>
                  <a:gd name="T9" fmla="*/ 78 h 135"/>
                  <a:gd name="T10" fmla="*/ 97 w 410"/>
                  <a:gd name="T11" fmla="*/ 88 h 135"/>
                  <a:gd name="T12" fmla="*/ 112 w 410"/>
                  <a:gd name="T13" fmla="*/ 97 h 135"/>
                  <a:gd name="T14" fmla="*/ 128 w 410"/>
                  <a:gd name="T15" fmla="*/ 106 h 135"/>
                  <a:gd name="T16" fmla="*/ 144 w 410"/>
                  <a:gd name="T17" fmla="*/ 113 h 135"/>
                  <a:gd name="T18" fmla="*/ 159 w 410"/>
                  <a:gd name="T19" fmla="*/ 120 h 135"/>
                  <a:gd name="T20" fmla="*/ 175 w 410"/>
                  <a:gd name="T21" fmla="*/ 125 h 135"/>
                  <a:gd name="T22" fmla="*/ 192 w 410"/>
                  <a:gd name="T23" fmla="*/ 130 h 135"/>
                  <a:gd name="T24" fmla="*/ 208 w 410"/>
                  <a:gd name="T25" fmla="*/ 133 h 135"/>
                  <a:gd name="T26" fmla="*/ 225 w 410"/>
                  <a:gd name="T27" fmla="*/ 135 h 135"/>
                  <a:gd name="T28" fmla="*/ 242 w 410"/>
                  <a:gd name="T29" fmla="*/ 135 h 135"/>
                  <a:gd name="T30" fmla="*/ 263 w 410"/>
                  <a:gd name="T31" fmla="*/ 134 h 135"/>
                  <a:gd name="T32" fmla="*/ 285 w 410"/>
                  <a:gd name="T33" fmla="*/ 131 h 135"/>
                  <a:gd name="T34" fmla="*/ 306 w 410"/>
                  <a:gd name="T35" fmla="*/ 126 h 135"/>
                  <a:gd name="T36" fmla="*/ 328 w 410"/>
                  <a:gd name="T37" fmla="*/ 119 h 135"/>
                  <a:gd name="T38" fmla="*/ 348 w 410"/>
                  <a:gd name="T39" fmla="*/ 110 h 135"/>
                  <a:gd name="T40" fmla="*/ 369 w 410"/>
                  <a:gd name="T41" fmla="*/ 100 h 135"/>
                  <a:gd name="T42" fmla="*/ 390 w 410"/>
                  <a:gd name="T43" fmla="*/ 87 h 135"/>
                  <a:gd name="T44" fmla="*/ 410 w 410"/>
                  <a:gd name="T45" fmla="*/ 74 h 135"/>
                  <a:gd name="T46" fmla="*/ 393 w 410"/>
                  <a:gd name="T47" fmla="*/ 68 h 135"/>
                  <a:gd name="T48" fmla="*/ 376 w 410"/>
                  <a:gd name="T49" fmla="*/ 60 h 135"/>
                  <a:gd name="T50" fmla="*/ 357 w 410"/>
                  <a:gd name="T51" fmla="*/ 54 h 135"/>
                  <a:gd name="T52" fmla="*/ 338 w 410"/>
                  <a:gd name="T53" fmla="*/ 47 h 135"/>
                  <a:gd name="T54" fmla="*/ 318 w 410"/>
                  <a:gd name="T55" fmla="*/ 40 h 135"/>
                  <a:gd name="T56" fmla="*/ 297 w 410"/>
                  <a:gd name="T57" fmla="*/ 32 h 135"/>
                  <a:gd name="T58" fmla="*/ 276 w 410"/>
                  <a:gd name="T59" fmla="*/ 26 h 135"/>
                  <a:gd name="T60" fmla="*/ 255 w 410"/>
                  <a:gd name="T61" fmla="*/ 20 h 135"/>
                  <a:gd name="T62" fmla="*/ 237 w 410"/>
                  <a:gd name="T63" fmla="*/ 15 h 135"/>
                  <a:gd name="T64" fmla="*/ 219 w 410"/>
                  <a:gd name="T65" fmla="*/ 10 h 135"/>
                  <a:gd name="T66" fmla="*/ 202 w 410"/>
                  <a:gd name="T67" fmla="*/ 7 h 135"/>
                  <a:gd name="T68" fmla="*/ 184 w 410"/>
                  <a:gd name="T69" fmla="*/ 4 h 135"/>
                  <a:gd name="T70" fmla="*/ 148 w 410"/>
                  <a:gd name="T71" fmla="*/ 1 h 135"/>
                  <a:gd name="T72" fmla="*/ 114 w 410"/>
                  <a:gd name="T73" fmla="*/ 0 h 135"/>
                  <a:gd name="T74" fmla="*/ 81 w 410"/>
                  <a:gd name="T75" fmla="*/ 0 h 135"/>
                  <a:gd name="T76" fmla="*/ 50 w 410"/>
                  <a:gd name="T77" fmla="*/ 1 h 135"/>
                  <a:gd name="T78" fmla="*/ 23 w 410"/>
                  <a:gd name="T79" fmla="*/ 4 h 135"/>
                  <a:gd name="T80" fmla="*/ 0 w 410"/>
                  <a:gd name="T81" fmla="*/ 6 h 13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0"/>
                  <a:gd name="T124" fmla="*/ 0 h 135"/>
                  <a:gd name="T125" fmla="*/ 410 w 410"/>
                  <a:gd name="T126" fmla="*/ 135 h 13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0" h="135">
                    <a:moveTo>
                      <a:pt x="0" y="6"/>
                    </a:moveTo>
                    <a:lnTo>
                      <a:pt x="25" y="32"/>
                    </a:lnTo>
                    <a:lnTo>
                      <a:pt x="53" y="56"/>
                    </a:lnTo>
                    <a:lnTo>
                      <a:pt x="68" y="68"/>
                    </a:lnTo>
                    <a:lnTo>
                      <a:pt x="82" y="78"/>
                    </a:lnTo>
                    <a:lnTo>
                      <a:pt x="97" y="88"/>
                    </a:lnTo>
                    <a:lnTo>
                      <a:pt x="112" y="97"/>
                    </a:lnTo>
                    <a:lnTo>
                      <a:pt x="128" y="106"/>
                    </a:lnTo>
                    <a:lnTo>
                      <a:pt x="144" y="113"/>
                    </a:lnTo>
                    <a:lnTo>
                      <a:pt x="159" y="120"/>
                    </a:lnTo>
                    <a:lnTo>
                      <a:pt x="175" y="125"/>
                    </a:lnTo>
                    <a:lnTo>
                      <a:pt x="192" y="130"/>
                    </a:lnTo>
                    <a:lnTo>
                      <a:pt x="208" y="133"/>
                    </a:lnTo>
                    <a:lnTo>
                      <a:pt x="225" y="135"/>
                    </a:lnTo>
                    <a:lnTo>
                      <a:pt x="242" y="135"/>
                    </a:lnTo>
                    <a:lnTo>
                      <a:pt x="263" y="134"/>
                    </a:lnTo>
                    <a:lnTo>
                      <a:pt x="285" y="131"/>
                    </a:lnTo>
                    <a:lnTo>
                      <a:pt x="306" y="126"/>
                    </a:lnTo>
                    <a:lnTo>
                      <a:pt x="328" y="119"/>
                    </a:lnTo>
                    <a:lnTo>
                      <a:pt x="348" y="110"/>
                    </a:lnTo>
                    <a:lnTo>
                      <a:pt x="369" y="100"/>
                    </a:lnTo>
                    <a:lnTo>
                      <a:pt x="390" y="87"/>
                    </a:lnTo>
                    <a:lnTo>
                      <a:pt x="410" y="74"/>
                    </a:lnTo>
                    <a:lnTo>
                      <a:pt x="393" y="68"/>
                    </a:lnTo>
                    <a:lnTo>
                      <a:pt x="376" y="60"/>
                    </a:lnTo>
                    <a:lnTo>
                      <a:pt x="357" y="54"/>
                    </a:lnTo>
                    <a:lnTo>
                      <a:pt x="338" y="47"/>
                    </a:lnTo>
                    <a:lnTo>
                      <a:pt x="318" y="40"/>
                    </a:lnTo>
                    <a:lnTo>
                      <a:pt x="297" y="32"/>
                    </a:lnTo>
                    <a:lnTo>
                      <a:pt x="276" y="26"/>
                    </a:lnTo>
                    <a:lnTo>
                      <a:pt x="255" y="20"/>
                    </a:lnTo>
                    <a:lnTo>
                      <a:pt x="237" y="15"/>
                    </a:lnTo>
                    <a:lnTo>
                      <a:pt x="219" y="10"/>
                    </a:lnTo>
                    <a:lnTo>
                      <a:pt x="202" y="7"/>
                    </a:lnTo>
                    <a:lnTo>
                      <a:pt x="184" y="4"/>
                    </a:lnTo>
                    <a:lnTo>
                      <a:pt x="148" y="1"/>
                    </a:lnTo>
                    <a:lnTo>
                      <a:pt x="114" y="0"/>
                    </a:lnTo>
                    <a:lnTo>
                      <a:pt x="81" y="0"/>
                    </a:lnTo>
                    <a:lnTo>
                      <a:pt x="50" y="1"/>
                    </a:lnTo>
                    <a:lnTo>
                      <a:pt x="23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D0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150"/>
              <p:cNvSpPr>
                <a:spLocks/>
              </p:cNvSpPr>
              <p:nvPr/>
            </p:nvSpPr>
            <p:spPr bwMode="auto">
              <a:xfrm>
                <a:off x="2430" y="3111"/>
                <a:ext cx="19" cy="386"/>
              </a:xfrm>
              <a:custGeom>
                <a:avLst/>
                <a:gdLst>
                  <a:gd name="T0" fmla="*/ 94 w 171"/>
                  <a:gd name="T1" fmla="*/ 3085 h 3086"/>
                  <a:gd name="T2" fmla="*/ 111 w 171"/>
                  <a:gd name="T3" fmla="*/ 3079 h 3086"/>
                  <a:gd name="T4" fmla="*/ 126 w 171"/>
                  <a:gd name="T5" fmla="*/ 3066 h 3086"/>
                  <a:gd name="T6" fmla="*/ 140 w 171"/>
                  <a:gd name="T7" fmla="*/ 3047 h 3086"/>
                  <a:gd name="T8" fmla="*/ 151 w 171"/>
                  <a:gd name="T9" fmla="*/ 3024 h 3086"/>
                  <a:gd name="T10" fmla="*/ 160 w 171"/>
                  <a:gd name="T11" fmla="*/ 2997 h 3086"/>
                  <a:gd name="T12" fmla="*/ 166 w 171"/>
                  <a:gd name="T13" fmla="*/ 2966 h 3086"/>
                  <a:gd name="T14" fmla="*/ 170 w 171"/>
                  <a:gd name="T15" fmla="*/ 2933 h 3086"/>
                  <a:gd name="T16" fmla="*/ 171 w 171"/>
                  <a:gd name="T17" fmla="*/ 171 h 3086"/>
                  <a:gd name="T18" fmla="*/ 169 w 171"/>
                  <a:gd name="T19" fmla="*/ 136 h 3086"/>
                  <a:gd name="T20" fmla="*/ 164 w 171"/>
                  <a:gd name="T21" fmla="*/ 104 h 3086"/>
                  <a:gd name="T22" fmla="*/ 156 w 171"/>
                  <a:gd name="T23" fmla="*/ 75 h 3086"/>
                  <a:gd name="T24" fmla="*/ 145 w 171"/>
                  <a:gd name="T25" fmla="*/ 50 h 3086"/>
                  <a:gd name="T26" fmla="*/ 133 w 171"/>
                  <a:gd name="T27" fmla="*/ 29 h 3086"/>
                  <a:gd name="T28" fmla="*/ 118 w 171"/>
                  <a:gd name="T29" fmla="*/ 13 h 3086"/>
                  <a:gd name="T30" fmla="*/ 103 w 171"/>
                  <a:gd name="T31" fmla="*/ 3 h 3086"/>
                  <a:gd name="T32" fmla="*/ 85 w 171"/>
                  <a:gd name="T33" fmla="*/ 0 h 3086"/>
                  <a:gd name="T34" fmla="*/ 68 w 171"/>
                  <a:gd name="T35" fmla="*/ 3 h 3086"/>
                  <a:gd name="T36" fmla="*/ 53 w 171"/>
                  <a:gd name="T37" fmla="*/ 13 h 3086"/>
                  <a:gd name="T38" fmla="*/ 38 w 171"/>
                  <a:gd name="T39" fmla="*/ 29 h 3086"/>
                  <a:gd name="T40" fmla="*/ 25 w 171"/>
                  <a:gd name="T41" fmla="*/ 50 h 3086"/>
                  <a:gd name="T42" fmla="*/ 15 w 171"/>
                  <a:gd name="T43" fmla="*/ 75 h 3086"/>
                  <a:gd name="T44" fmla="*/ 7 w 171"/>
                  <a:gd name="T45" fmla="*/ 104 h 3086"/>
                  <a:gd name="T46" fmla="*/ 2 w 171"/>
                  <a:gd name="T47" fmla="*/ 136 h 3086"/>
                  <a:gd name="T48" fmla="*/ 0 w 171"/>
                  <a:gd name="T49" fmla="*/ 171 h 3086"/>
                  <a:gd name="T50" fmla="*/ 0 w 171"/>
                  <a:gd name="T51" fmla="*/ 2933 h 3086"/>
                  <a:gd name="T52" fmla="*/ 4 w 171"/>
                  <a:gd name="T53" fmla="*/ 2966 h 3086"/>
                  <a:gd name="T54" fmla="*/ 10 w 171"/>
                  <a:gd name="T55" fmla="*/ 2997 h 3086"/>
                  <a:gd name="T56" fmla="*/ 19 w 171"/>
                  <a:gd name="T57" fmla="*/ 3024 h 3086"/>
                  <a:gd name="T58" fmla="*/ 31 w 171"/>
                  <a:gd name="T59" fmla="*/ 3047 h 3086"/>
                  <a:gd name="T60" fmla="*/ 45 w 171"/>
                  <a:gd name="T61" fmla="*/ 3066 h 3086"/>
                  <a:gd name="T62" fmla="*/ 60 w 171"/>
                  <a:gd name="T63" fmla="*/ 3079 h 3086"/>
                  <a:gd name="T64" fmla="*/ 77 w 171"/>
                  <a:gd name="T65" fmla="*/ 3085 h 30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1"/>
                  <a:gd name="T100" fmla="*/ 0 h 3086"/>
                  <a:gd name="T101" fmla="*/ 171 w 171"/>
                  <a:gd name="T102" fmla="*/ 3086 h 30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1" h="3086">
                    <a:moveTo>
                      <a:pt x="85" y="3086"/>
                    </a:moveTo>
                    <a:lnTo>
                      <a:pt x="94" y="3085"/>
                    </a:lnTo>
                    <a:lnTo>
                      <a:pt x="103" y="3083"/>
                    </a:lnTo>
                    <a:lnTo>
                      <a:pt x="111" y="3079"/>
                    </a:lnTo>
                    <a:lnTo>
                      <a:pt x="118" y="3073"/>
                    </a:lnTo>
                    <a:lnTo>
                      <a:pt x="126" y="3066"/>
                    </a:lnTo>
                    <a:lnTo>
                      <a:pt x="133" y="3057"/>
                    </a:lnTo>
                    <a:lnTo>
                      <a:pt x="140" y="3047"/>
                    </a:lnTo>
                    <a:lnTo>
                      <a:pt x="145" y="3037"/>
                    </a:lnTo>
                    <a:lnTo>
                      <a:pt x="151" y="3024"/>
                    </a:lnTo>
                    <a:lnTo>
                      <a:pt x="156" y="3011"/>
                    </a:lnTo>
                    <a:lnTo>
                      <a:pt x="160" y="2997"/>
                    </a:lnTo>
                    <a:lnTo>
                      <a:pt x="164" y="2981"/>
                    </a:lnTo>
                    <a:lnTo>
                      <a:pt x="166" y="2966"/>
                    </a:lnTo>
                    <a:lnTo>
                      <a:pt x="169" y="2949"/>
                    </a:lnTo>
                    <a:lnTo>
                      <a:pt x="170" y="2933"/>
                    </a:lnTo>
                    <a:lnTo>
                      <a:pt x="171" y="2915"/>
                    </a:lnTo>
                    <a:lnTo>
                      <a:pt x="171" y="171"/>
                    </a:lnTo>
                    <a:lnTo>
                      <a:pt x="170" y="154"/>
                    </a:lnTo>
                    <a:lnTo>
                      <a:pt x="169" y="136"/>
                    </a:lnTo>
                    <a:lnTo>
                      <a:pt x="166" y="121"/>
                    </a:lnTo>
                    <a:lnTo>
                      <a:pt x="164" y="104"/>
                    </a:lnTo>
                    <a:lnTo>
                      <a:pt x="160" y="90"/>
                    </a:lnTo>
                    <a:lnTo>
                      <a:pt x="156" y="75"/>
                    </a:lnTo>
                    <a:lnTo>
                      <a:pt x="151" y="63"/>
                    </a:lnTo>
                    <a:lnTo>
                      <a:pt x="145" y="50"/>
                    </a:lnTo>
                    <a:lnTo>
                      <a:pt x="140" y="39"/>
                    </a:lnTo>
                    <a:lnTo>
                      <a:pt x="133" y="29"/>
                    </a:lnTo>
                    <a:lnTo>
                      <a:pt x="126" y="20"/>
                    </a:lnTo>
                    <a:lnTo>
                      <a:pt x="118" y="13"/>
                    </a:lnTo>
                    <a:lnTo>
                      <a:pt x="111" y="7"/>
                    </a:lnTo>
                    <a:lnTo>
                      <a:pt x="103" y="3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0"/>
                    </a:lnTo>
                    <a:lnTo>
                      <a:pt x="68" y="3"/>
                    </a:lnTo>
                    <a:lnTo>
                      <a:pt x="60" y="7"/>
                    </a:lnTo>
                    <a:lnTo>
                      <a:pt x="53" y="13"/>
                    </a:lnTo>
                    <a:lnTo>
                      <a:pt x="45" y="20"/>
                    </a:lnTo>
                    <a:lnTo>
                      <a:pt x="38" y="29"/>
                    </a:lnTo>
                    <a:lnTo>
                      <a:pt x="31" y="39"/>
                    </a:lnTo>
                    <a:lnTo>
                      <a:pt x="25" y="50"/>
                    </a:lnTo>
                    <a:lnTo>
                      <a:pt x="19" y="63"/>
                    </a:lnTo>
                    <a:lnTo>
                      <a:pt x="15" y="75"/>
                    </a:lnTo>
                    <a:lnTo>
                      <a:pt x="10" y="90"/>
                    </a:lnTo>
                    <a:lnTo>
                      <a:pt x="7" y="104"/>
                    </a:lnTo>
                    <a:lnTo>
                      <a:pt x="4" y="121"/>
                    </a:lnTo>
                    <a:lnTo>
                      <a:pt x="2" y="136"/>
                    </a:lnTo>
                    <a:lnTo>
                      <a:pt x="0" y="154"/>
                    </a:lnTo>
                    <a:lnTo>
                      <a:pt x="0" y="171"/>
                    </a:lnTo>
                    <a:lnTo>
                      <a:pt x="0" y="2915"/>
                    </a:lnTo>
                    <a:lnTo>
                      <a:pt x="0" y="2933"/>
                    </a:lnTo>
                    <a:lnTo>
                      <a:pt x="2" y="2949"/>
                    </a:lnTo>
                    <a:lnTo>
                      <a:pt x="4" y="2966"/>
                    </a:lnTo>
                    <a:lnTo>
                      <a:pt x="7" y="2981"/>
                    </a:lnTo>
                    <a:lnTo>
                      <a:pt x="10" y="2997"/>
                    </a:lnTo>
                    <a:lnTo>
                      <a:pt x="15" y="3011"/>
                    </a:lnTo>
                    <a:lnTo>
                      <a:pt x="19" y="3024"/>
                    </a:lnTo>
                    <a:lnTo>
                      <a:pt x="25" y="3037"/>
                    </a:lnTo>
                    <a:lnTo>
                      <a:pt x="31" y="3047"/>
                    </a:lnTo>
                    <a:lnTo>
                      <a:pt x="38" y="3057"/>
                    </a:lnTo>
                    <a:lnTo>
                      <a:pt x="45" y="3066"/>
                    </a:lnTo>
                    <a:lnTo>
                      <a:pt x="53" y="3073"/>
                    </a:lnTo>
                    <a:lnTo>
                      <a:pt x="60" y="3079"/>
                    </a:lnTo>
                    <a:lnTo>
                      <a:pt x="68" y="3083"/>
                    </a:lnTo>
                    <a:lnTo>
                      <a:pt x="77" y="3085"/>
                    </a:lnTo>
                    <a:lnTo>
                      <a:pt x="85" y="3086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151"/>
              <p:cNvSpPr>
                <a:spLocks/>
              </p:cNvSpPr>
              <p:nvPr/>
            </p:nvSpPr>
            <p:spPr bwMode="auto">
              <a:xfrm>
                <a:off x="2845" y="3075"/>
                <a:ext cx="19" cy="386"/>
              </a:xfrm>
              <a:custGeom>
                <a:avLst/>
                <a:gdLst>
                  <a:gd name="T0" fmla="*/ 93 w 170"/>
                  <a:gd name="T1" fmla="*/ 3085 h 3087"/>
                  <a:gd name="T2" fmla="*/ 110 w 170"/>
                  <a:gd name="T3" fmla="*/ 3079 h 3087"/>
                  <a:gd name="T4" fmla="*/ 126 w 170"/>
                  <a:gd name="T5" fmla="*/ 3066 h 3087"/>
                  <a:gd name="T6" fmla="*/ 139 w 170"/>
                  <a:gd name="T7" fmla="*/ 3048 h 3087"/>
                  <a:gd name="T8" fmla="*/ 150 w 170"/>
                  <a:gd name="T9" fmla="*/ 3024 h 3087"/>
                  <a:gd name="T10" fmla="*/ 160 w 170"/>
                  <a:gd name="T11" fmla="*/ 2997 h 3087"/>
                  <a:gd name="T12" fmla="*/ 166 w 170"/>
                  <a:gd name="T13" fmla="*/ 2966 h 3087"/>
                  <a:gd name="T14" fmla="*/ 169 w 170"/>
                  <a:gd name="T15" fmla="*/ 2933 h 3087"/>
                  <a:gd name="T16" fmla="*/ 170 w 170"/>
                  <a:gd name="T17" fmla="*/ 172 h 3087"/>
                  <a:gd name="T18" fmla="*/ 168 w 170"/>
                  <a:gd name="T19" fmla="*/ 137 h 3087"/>
                  <a:gd name="T20" fmla="*/ 163 w 170"/>
                  <a:gd name="T21" fmla="*/ 105 h 3087"/>
                  <a:gd name="T22" fmla="*/ 156 w 170"/>
                  <a:gd name="T23" fmla="*/ 76 h 3087"/>
                  <a:gd name="T24" fmla="*/ 144 w 170"/>
                  <a:gd name="T25" fmla="*/ 50 h 3087"/>
                  <a:gd name="T26" fmla="*/ 132 w 170"/>
                  <a:gd name="T27" fmla="*/ 29 h 3087"/>
                  <a:gd name="T28" fmla="*/ 118 w 170"/>
                  <a:gd name="T29" fmla="*/ 14 h 3087"/>
                  <a:gd name="T30" fmla="*/ 102 w 170"/>
                  <a:gd name="T31" fmla="*/ 3 h 3087"/>
                  <a:gd name="T32" fmla="*/ 84 w 170"/>
                  <a:gd name="T33" fmla="*/ 0 h 3087"/>
                  <a:gd name="T34" fmla="*/ 68 w 170"/>
                  <a:gd name="T35" fmla="*/ 3 h 3087"/>
                  <a:gd name="T36" fmla="*/ 52 w 170"/>
                  <a:gd name="T37" fmla="*/ 14 h 3087"/>
                  <a:gd name="T38" fmla="*/ 37 w 170"/>
                  <a:gd name="T39" fmla="*/ 29 h 3087"/>
                  <a:gd name="T40" fmla="*/ 24 w 170"/>
                  <a:gd name="T41" fmla="*/ 50 h 3087"/>
                  <a:gd name="T42" fmla="*/ 14 w 170"/>
                  <a:gd name="T43" fmla="*/ 76 h 3087"/>
                  <a:gd name="T44" fmla="*/ 6 w 170"/>
                  <a:gd name="T45" fmla="*/ 105 h 3087"/>
                  <a:gd name="T46" fmla="*/ 2 w 170"/>
                  <a:gd name="T47" fmla="*/ 137 h 3087"/>
                  <a:gd name="T48" fmla="*/ 0 w 170"/>
                  <a:gd name="T49" fmla="*/ 172 h 3087"/>
                  <a:gd name="T50" fmla="*/ 0 w 170"/>
                  <a:gd name="T51" fmla="*/ 2933 h 3087"/>
                  <a:gd name="T52" fmla="*/ 3 w 170"/>
                  <a:gd name="T53" fmla="*/ 2966 h 3087"/>
                  <a:gd name="T54" fmla="*/ 10 w 170"/>
                  <a:gd name="T55" fmla="*/ 2997 h 3087"/>
                  <a:gd name="T56" fmla="*/ 19 w 170"/>
                  <a:gd name="T57" fmla="*/ 3024 h 3087"/>
                  <a:gd name="T58" fmla="*/ 31 w 170"/>
                  <a:gd name="T59" fmla="*/ 3048 h 3087"/>
                  <a:gd name="T60" fmla="*/ 44 w 170"/>
                  <a:gd name="T61" fmla="*/ 3066 h 3087"/>
                  <a:gd name="T62" fmla="*/ 60 w 170"/>
                  <a:gd name="T63" fmla="*/ 3079 h 3087"/>
                  <a:gd name="T64" fmla="*/ 76 w 170"/>
                  <a:gd name="T65" fmla="*/ 3085 h 30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0"/>
                  <a:gd name="T100" fmla="*/ 0 h 3087"/>
                  <a:gd name="T101" fmla="*/ 170 w 170"/>
                  <a:gd name="T102" fmla="*/ 3087 h 30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0" h="3087">
                    <a:moveTo>
                      <a:pt x="84" y="3087"/>
                    </a:moveTo>
                    <a:lnTo>
                      <a:pt x="93" y="3085"/>
                    </a:lnTo>
                    <a:lnTo>
                      <a:pt x="102" y="3083"/>
                    </a:lnTo>
                    <a:lnTo>
                      <a:pt x="110" y="3079"/>
                    </a:lnTo>
                    <a:lnTo>
                      <a:pt x="118" y="3073"/>
                    </a:lnTo>
                    <a:lnTo>
                      <a:pt x="126" y="3066"/>
                    </a:lnTo>
                    <a:lnTo>
                      <a:pt x="132" y="3057"/>
                    </a:lnTo>
                    <a:lnTo>
                      <a:pt x="139" y="3048"/>
                    </a:lnTo>
                    <a:lnTo>
                      <a:pt x="144" y="3037"/>
                    </a:lnTo>
                    <a:lnTo>
                      <a:pt x="150" y="3024"/>
                    </a:lnTo>
                    <a:lnTo>
                      <a:pt x="156" y="3012"/>
                    </a:lnTo>
                    <a:lnTo>
                      <a:pt x="160" y="2997"/>
                    </a:lnTo>
                    <a:lnTo>
                      <a:pt x="163" y="2983"/>
                    </a:lnTo>
                    <a:lnTo>
                      <a:pt x="166" y="2966"/>
                    </a:lnTo>
                    <a:lnTo>
                      <a:pt x="168" y="2950"/>
                    </a:lnTo>
                    <a:lnTo>
                      <a:pt x="169" y="2933"/>
                    </a:lnTo>
                    <a:lnTo>
                      <a:pt x="170" y="2915"/>
                    </a:lnTo>
                    <a:lnTo>
                      <a:pt x="170" y="172"/>
                    </a:lnTo>
                    <a:lnTo>
                      <a:pt x="169" y="154"/>
                    </a:lnTo>
                    <a:lnTo>
                      <a:pt x="168" y="137"/>
                    </a:lnTo>
                    <a:lnTo>
                      <a:pt x="166" y="121"/>
                    </a:lnTo>
                    <a:lnTo>
                      <a:pt x="163" y="105"/>
                    </a:lnTo>
                    <a:lnTo>
                      <a:pt x="160" y="90"/>
                    </a:lnTo>
                    <a:lnTo>
                      <a:pt x="156" y="76"/>
                    </a:lnTo>
                    <a:lnTo>
                      <a:pt x="150" y="63"/>
                    </a:lnTo>
                    <a:lnTo>
                      <a:pt x="144" y="50"/>
                    </a:lnTo>
                    <a:lnTo>
                      <a:pt x="139" y="40"/>
                    </a:lnTo>
                    <a:lnTo>
                      <a:pt x="132" y="29"/>
                    </a:lnTo>
                    <a:lnTo>
                      <a:pt x="126" y="21"/>
                    </a:lnTo>
                    <a:lnTo>
                      <a:pt x="118" y="14"/>
                    </a:lnTo>
                    <a:lnTo>
                      <a:pt x="110" y="8"/>
                    </a:lnTo>
                    <a:lnTo>
                      <a:pt x="102" y="3"/>
                    </a:lnTo>
                    <a:lnTo>
                      <a:pt x="93" y="1"/>
                    </a:lnTo>
                    <a:lnTo>
                      <a:pt x="84" y="0"/>
                    </a:lnTo>
                    <a:lnTo>
                      <a:pt x="76" y="1"/>
                    </a:lnTo>
                    <a:lnTo>
                      <a:pt x="68" y="3"/>
                    </a:lnTo>
                    <a:lnTo>
                      <a:pt x="60" y="8"/>
                    </a:lnTo>
                    <a:lnTo>
                      <a:pt x="52" y="14"/>
                    </a:lnTo>
                    <a:lnTo>
                      <a:pt x="44" y="21"/>
                    </a:lnTo>
                    <a:lnTo>
                      <a:pt x="37" y="29"/>
                    </a:lnTo>
                    <a:lnTo>
                      <a:pt x="31" y="40"/>
                    </a:lnTo>
                    <a:lnTo>
                      <a:pt x="24" y="50"/>
                    </a:lnTo>
                    <a:lnTo>
                      <a:pt x="19" y="63"/>
                    </a:lnTo>
                    <a:lnTo>
                      <a:pt x="14" y="76"/>
                    </a:lnTo>
                    <a:lnTo>
                      <a:pt x="10" y="90"/>
                    </a:lnTo>
                    <a:lnTo>
                      <a:pt x="6" y="105"/>
                    </a:lnTo>
                    <a:lnTo>
                      <a:pt x="3" y="121"/>
                    </a:lnTo>
                    <a:lnTo>
                      <a:pt x="2" y="137"/>
                    </a:lnTo>
                    <a:lnTo>
                      <a:pt x="0" y="154"/>
                    </a:lnTo>
                    <a:lnTo>
                      <a:pt x="0" y="172"/>
                    </a:lnTo>
                    <a:lnTo>
                      <a:pt x="0" y="2915"/>
                    </a:lnTo>
                    <a:lnTo>
                      <a:pt x="0" y="2933"/>
                    </a:lnTo>
                    <a:lnTo>
                      <a:pt x="2" y="2950"/>
                    </a:lnTo>
                    <a:lnTo>
                      <a:pt x="3" y="2966"/>
                    </a:lnTo>
                    <a:lnTo>
                      <a:pt x="6" y="2983"/>
                    </a:lnTo>
                    <a:lnTo>
                      <a:pt x="10" y="2997"/>
                    </a:lnTo>
                    <a:lnTo>
                      <a:pt x="14" y="3012"/>
                    </a:lnTo>
                    <a:lnTo>
                      <a:pt x="19" y="3024"/>
                    </a:lnTo>
                    <a:lnTo>
                      <a:pt x="24" y="3037"/>
                    </a:lnTo>
                    <a:lnTo>
                      <a:pt x="31" y="3048"/>
                    </a:lnTo>
                    <a:lnTo>
                      <a:pt x="37" y="3057"/>
                    </a:lnTo>
                    <a:lnTo>
                      <a:pt x="44" y="3066"/>
                    </a:lnTo>
                    <a:lnTo>
                      <a:pt x="52" y="3073"/>
                    </a:lnTo>
                    <a:lnTo>
                      <a:pt x="60" y="3079"/>
                    </a:lnTo>
                    <a:lnTo>
                      <a:pt x="68" y="3083"/>
                    </a:lnTo>
                    <a:lnTo>
                      <a:pt x="76" y="3085"/>
                    </a:lnTo>
                    <a:lnTo>
                      <a:pt x="84" y="3087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152"/>
              <p:cNvSpPr>
                <a:spLocks/>
              </p:cNvSpPr>
              <p:nvPr/>
            </p:nvSpPr>
            <p:spPr bwMode="auto">
              <a:xfrm>
                <a:off x="3183" y="3046"/>
                <a:ext cx="19" cy="385"/>
              </a:xfrm>
              <a:custGeom>
                <a:avLst/>
                <a:gdLst>
                  <a:gd name="T0" fmla="*/ 94 w 170"/>
                  <a:gd name="T1" fmla="*/ 3085 h 3087"/>
                  <a:gd name="T2" fmla="*/ 111 w 170"/>
                  <a:gd name="T3" fmla="*/ 3079 h 3087"/>
                  <a:gd name="T4" fmla="*/ 125 w 170"/>
                  <a:gd name="T5" fmla="*/ 3066 h 3087"/>
                  <a:gd name="T6" fmla="*/ 139 w 170"/>
                  <a:gd name="T7" fmla="*/ 3048 h 3087"/>
                  <a:gd name="T8" fmla="*/ 151 w 170"/>
                  <a:gd name="T9" fmla="*/ 3024 h 3087"/>
                  <a:gd name="T10" fmla="*/ 160 w 170"/>
                  <a:gd name="T11" fmla="*/ 2997 h 3087"/>
                  <a:gd name="T12" fmla="*/ 166 w 170"/>
                  <a:gd name="T13" fmla="*/ 2966 h 3087"/>
                  <a:gd name="T14" fmla="*/ 170 w 170"/>
                  <a:gd name="T15" fmla="*/ 2933 h 3087"/>
                  <a:gd name="T16" fmla="*/ 170 w 170"/>
                  <a:gd name="T17" fmla="*/ 172 h 3087"/>
                  <a:gd name="T18" fmla="*/ 168 w 170"/>
                  <a:gd name="T19" fmla="*/ 137 h 3087"/>
                  <a:gd name="T20" fmla="*/ 163 w 170"/>
                  <a:gd name="T21" fmla="*/ 105 h 3087"/>
                  <a:gd name="T22" fmla="*/ 155 w 170"/>
                  <a:gd name="T23" fmla="*/ 76 h 3087"/>
                  <a:gd name="T24" fmla="*/ 145 w 170"/>
                  <a:gd name="T25" fmla="*/ 50 h 3087"/>
                  <a:gd name="T26" fmla="*/ 133 w 170"/>
                  <a:gd name="T27" fmla="*/ 29 h 3087"/>
                  <a:gd name="T28" fmla="*/ 118 w 170"/>
                  <a:gd name="T29" fmla="*/ 14 h 3087"/>
                  <a:gd name="T30" fmla="*/ 102 w 170"/>
                  <a:gd name="T31" fmla="*/ 3 h 3087"/>
                  <a:gd name="T32" fmla="*/ 85 w 170"/>
                  <a:gd name="T33" fmla="*/ 0 h 3087"/>
                  <a:gd name="T34" fmla="*/ 68 w 170"/>
                  <a:gd name="T35" fmla="*/ 3 h 3087"/>
                  <a:gd name="T36" fmla="*/ 51 w 170"/>
                  <a:gd name="T37" fmla="*/ 14 h 3087"/>
                  <a:gd name="T38" fmla="*/ 37 w 170"/>
                  <a:gd name="T39" fmla="*/ 29 h 3087"/>
                  <a:gd name="T40" fmla="*/ 25 w 170"/>
                  <a:gd name="T41" fmla="*/ 50 h 3087"/>
                  <a:gd name="T42" fmla="*/ 15 w 170"/>
                  <a:gd name="T43" fmla="*/ 76 h 3087"/>
                  <a:gd name="T44" fmla="*/ 7 w 170"/>
                  <a:gd name="T45" fmla="*/ 105 h 3087"/>
                  <a:gd name="T46" fmla="*/ 1 w 170"/>
                  <a:gd name="T47" fmla="*/ 137 h 3087"/>
                  <a:gd name="T48" fmla="*/ 0 w 170"/>
                  <a:gd name="T49" fmla="*/ 172 h 3087"/>
                  <a:gd name="T50" fmla="*/ 0 w 170"/>
                  <a:gd name="T51" fmla="*/ 2933 h 3087"/>
                  <a:gd name="T52" fmla="*/ 3 w 170"/>
                  <a:gd name="T53" fmla="*/ 2966 h 3087"/>
                  <a:gd name="T54" fmla="*/ 10 w 170"/>
                  <a:gd name="T55" fmla="*/ 2997 h 3087"/>
                  <a:gd name="T56" fmla="*/ 19 w 170"/>
                  <a:gd name="T57" fmla="*/ 3024 h 3087"/>
                  <a:gd name="T58" fmla="*/ 31 w 170"/>
                  <a:gd name="T59" fmla="*/ 3048 h 3087"/>
                  <a:gd name="T60" fmla="*/ 45 w 170"/>
                  <a:gd name="T61" fmla="*/ 3066 h 3087"/>
                  <a:gd name="T62" fmla="*/ 59 w 170"/>
                  <a:gd name="T63" fmla="*/ 3079 h 3087"/>
                  <a:gd name="T64" fmla="*/ 76 w 170"/>
                  <a:gd name="T65" fmla="*/ 3085 h 30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0"/>
                  <a:gd name="T100" fmla="*/ 0 h 3087"/>
                  <a:gd name="T101" fmla="*/ 170 w 170"/>
                  <a:gd name="T102" fmla="*/ 3087 h 30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0" h="3087">
                    <a:moveTo>
                      <a:pt x="85" y="3087"/>
                    </a:moveTo>
                    <a:lnTo>
                      <a:pt x="94" y="3085"/>
                    </a:lnTo>
                    <a:lnTo>
                      <a:pt x="102" y="3083"/>
                    </a:lnTo>
                    <a:lnTo>
                      <a:pt x="111" y="3079"/>
                    </a:lnTo>
                    <a:lnTo>
                      <a:pt x="118" y="3073"/>
                    </a:lnTo>
                    <a:lnTo>
                      <a:pt x="125" y="3066"/>
                    </a:lnTo>
                    <a:lnTo>
                      <a:pt x="133" y="3057"/>
                    </a:lnTo>
                    <a:lnTo>
                      <a:pt x="139" y="3048"/>
                    </a:lnTo>
                    <a:lnTo>
                      <a:pt x="145" y="3037"/>
                    </a:lnTo>
                    <a:lnTo>
                      <a:pt x="151" y="3024"/>
                    </a:lnTo>
                    <a:lnTo>
                      <a:pt x="155" y="3011"/>
                    </a:lnTo>
                    <a:lnTo>
                      <a:pt x="160" y="2997"/>
                    </a:lnTo>
                    <a:lnTo>
                      <a:pt x="163" y="2982"/>
                    </a:lnTo>
                    <a:lnTo>
                      <a:pt x="166" y="2966"/>
                    </a:lnTo>
                    <a:lnTo>
                      <a:pt x="168" y="2949"/>
                    </a:lnTo>
                    <a:lnTo>
                      <a:pt x="170" y="2933"/>
                    </a:lnTo>
                    <a:lnTo>
                      <a:pt x="170" y="2915"/>
                    </a:lnTo>
                    <a:lnTo>
                      <a:pt x="170" y="172"/>
                    </a:lnTo>
                    <a:lnTo>
                      <a:pt x="170" y="154"/>
                    </a:lnTo>
                    <a:lnTo>
                      <a:pt x="168" y="137"/>
                    </a:lnTo>
                    <a:lnTo>
                      <a:pt x="166" y="121"/>
                    </a:lnTo>
                    <a:lnTo>
                      <a:pt x="163" y="105"/>
                    </a:lnTo>
                    <a:lnTo>
                      <a:pt x="160" y="90"/>
                    </a:lnTo>
                    <a:lnTo>
                      <a:pt x="155" y="76"/>
                    </a:lnTo>
                    <a:lnTo>
                      <a:pt x="151" y="63"/>
                    </a:lnTo>
                    <a:lnTo>
                      <a:pt x="145" y="50"/>
                    </a:lnTo>
                    <a:lnTo>
                      <a:pt x="139" y="40"/>
                    </a:lnTo>
                    <a:lnTo>
                      <a:pt x="133" y="29"/>
                    </a:lnTo>
                    <a:lnTo>
                      <a:pt x="125" y="21"/>
                    </a:lnTo>
                    <a:lnTo>
                      <a:pt x="118" y="14"/>
                    </a:lnTo>
                    <a:lnTo>
                      <a:pt x="111" y="8"/>
                    </a:lnTo>
                    <a:lnTo>
                      <a:pt x="102" y="3"/>
                    </a:lnTo>
                    <a:lnTo>
                      <a:pt x="94" y="1"/>
                    </a:lnTo>
                    <a:lnTo>
                      <a:pt x="85" y="0"/>
                    </a:lnTo>
                    <a:lnTo>
                      <a:pt x="76" y="1"/>
                    </a:lnTo>
                    <a:lnTo>
                      <a:pt x="68" y="3"/>
                    </a:lnTo>
                    <a:lnTo>
                      <a:pt x="59" y="8"/>
                    </a:lnTo>
                    <a:lnTo>
                      <a:pt x="51" y="14"/>
                    </a:lnTo>
                    <a:lnTo>
                      <a:pt x="45" y="21"/>
                    </a:lnTo>
                    <a:lnTo>
                      <a:pt x="37" y="29"/>
                    </a:lnTo>
                    <a:lnTo>
                      <a:pt x="31" y="40"/>
                    </a:lnTo>
                    <a:lnTo>
                      <a:pt x="25" y="50"/>
                    </a:lnTo>
                    <a:lnTo>
                      <a:pt x="19" y="63"/>
                    </a:lnTo>
                    <a:lnTo>
                      <a:pt x="15" y="76"/>
                    </a:lnTo>
                    <a:lnTo>
                      <a:pt x="10" y="90"/>
                    </a:lnTo>
                    <a:lnTo>
                      <a:pt x="7" y="105"/>
                    </a:lnTo>
                    <a:lnTo>
                      <a:pt x="3" y="121"/>
                    </a:lnTo>
                    <a:lnTo>
                      <a:pt x="1" y="137"/>
                    </a:lnTo>
                    <a:lnTo>
                      <a:pt x="0" y="154"/>
                    </a:lnTo>
                    <a:lnTo>
                      <a:pt x="0" y="172"/>
                    </a:lnTo>
                    <a:lnTo>
                      <a:pt x="0" y="2915"/>
                    </a:lnTo>
                    <a:lnTo>
                      <a:pt x="0" y="2933"/>
                    </a:lnTo>
                    <a:lnTo>
                      <a:pt x="1" y="2949"/>
                    </a:lnTo>
                    <a:lnTo>
                      <a:pt x="3" y="2966"/>
                    </a:lnTo>
                    <a:lnTo>
                      <a:pt x="7" y="2982"/>
                    </a:lnTo>
                    <a:lnTo>
                      <a:pt x="10" y="2997"/>
                    </a:lnTo>
                    <a:lnTo>
                      <a:pt x="15" y="3011"/>
                    </a:lnTo>
                    <a:lnTo>
                      <a:pt x="19" y="3024"/>
                    </a:lnTo>
                    <a:lnTo>
                      <a:pt x="25" y="3037"/>
                    </a:lnTo>
                    <a:lnTo>
                      <a:pt x="31" y="3048"/>
                    </a:lnTo>
                    <a:lnTo>
                      <a:pt x="37" y="3057"/>
                    </a:lnTo>
                    <a:lnTo>
                      <a:pt x="45" y="3066"/>
                    </a:lnTo>
                    <a:lnTo>
                      <a:pt x="51" y="3073"/>
                    </a:lnTo>
                    <a:lnTo>
                      <a:pt x="59" y="3079"/>
                    </a:lnTo>
                    <a:lnTo>
                      <a:pt x="68" y="3083"/>
                    </a:lnTo>
                    <a:lnTo>
                      <a:pt x="76" y="3085"/>
                    </a:lnTo>
                    <a:lnTo>
                      <a:pt x="85" y="3087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153"/>
              <p:cNvSpPr>
                <a:spLocks/>
              </p:cNvSpPr>
              <p:nvPr/>
            </p:nvSpPr>
            <p:spPr bwMode="auto">
              <a:xfrm>
                <a:off x="3590" y="3003"/>
                <a:ext cx="19" cy="386"/>
              </a:xfrm>
              <a:custGeom>
                <a:avLst/>
                <a:gdLst>
                  <a:gd name="T0" fmla="*/ 94 w 170"/>
                  <a:gd name="T1" fmla="*/ 3087 h 3088"/>
                  <a:gd name="T2" fmla="*/ 111 w 170"/>
                  <a:gd name="T3" fmla="*/ 3079 h 3088"/>
                  <a:gd name="T4" fmla="*/ 125 w 170"/>
                  <a:gd name="T5" fmla="*/ 3067 h 3088"/>
                  <a:gd name="T6" fmla="*/ 139 w 170"/>
                  <a:gd name="T7" fmla="*/ 3048 h 3088"/>
                  <a:gd name="T8" fmla="*/ 151 w 170"/>
                  <a:gd name="T9" fmla="*/ 3025 h 3088"/>
                  <a:gd name="T10" fmla="*/ 160 w 170"/>
                  <a:gd name="T11" fmla="*/ 2997 h 3088"/>
                  <a:gd name="T12" fmla="*/ 166 w 170"/>
                  <a:gd name="T13" fmla="*/ 2967 h 3088"/>
                  <a:gd name="T14" fmla="*/ 170 w 170"/>
                  <a:gd name="T15" fmla="*/ 2933 h 3088"/>
                  <a:gd name="T16" fmla="*/ 170 w 170"/>
                  <a:gd name="T17" fmla="*/ 172 h 3088"/>
                  <a:gd name="T18" fmla="*/ 169 w 170"/>
                  <a:gd name="T19" fmla="*/ 138 h 3088"/>
                  <a:gd name="T20" fmla="*/ 163 w 170"/>
                  <a:gd name="T21" fmla="*/ 105 h 3088"/>
                  <a:gd name="T22" fmla="*/ 155 w 170"/>
                  <a:gd name="T23" fmla="*/ 76 h 3088"/>
                  <a:gd name="T24" fmla="*/ 145 w 170"/>
                  <a:gd name="T25" fmla="*/ 51 h 3088"/>
                  <a:gd name="T26" fmla="*/ 133 w 170"/>
                  <a:gd name="T27" fmla="*/ 29 h 3088"/>
                  <a:gd name="T28" fmla="*/ 119 w 170"/>
                  <a:gd name="T29" fmla="*/ 14 h 3088"/>
                  <a:gd name="T30" fmla="*/ 102 w 170"/>
                  <a:gd name="T31" fmla="*/ 5 h 3088"/>
                  <a:gd name="T32" fmla="*/ 85 w 170"/>
                  <a:gd name="T33" fmla="*/ 0 h 3088"/>
                  <a:gd name="T34" fmla="*/ 67 w 170"/>
                  <a:gd name="T35" fmla="*/ 5 h 3088"/>
                  <a:gd name="T36" fmla="*/ 52 w 170"/>
                  <a:gd name="T37" fmla="*/ 14 h 3088"/>
                  <a:gd name="T38" fmla="*/ 37 w 170"/>
                  <a:gd name="T39" fmla="*/ 29 h 3088"/>
                  <a:gd name="T40" fmla="*/ 25 w 170"/>
                  <a:gd name="T41" fmla="*/ 51 h 3088"/>
                  <a:gd name="T42" fmla="*/ 15 w 170"/>
                  <a:gd name="T43" fmla="*/ 76 h 3088"/>
                  <a:gd name="T44" fmla="*/ 7 w 170"/>
                  <a:gd name="T45" fmla="*/ 105 h 3088"/>
                  <a:gd name="T46" fmla="*/ 1 w 170"/>
                  <a:gd name="T47" fmla="*/ 138 h 3088"/>
                  <a:gd name="T48" fmla="*/ 0 w 170"/>
                  <a:gd name="T49" fmla="*/ 172 h 3088"/>
                  <a:gd name="T50" fmla="*/ 0 w 170"/>
                  <a:gd name="T51" fmla="*/ 2933 h 3088"/>
                  <a:gd name="T52" fmla="*/ 4 w 170"/>
                  <a:gd name="T53" fmla="*/ 2967 h 3088"/>
                  <a:gd name="T54" fmla="*/ 10 w 170"/>
                  <a:gd name="T55" fmla="*/ 2997 h 3088"/>
                  <a:gd name="T56" fmla="*/ 19 w 170"/>
                  <a:gd name="T57" fmla="*/ 3025 h 3088"/>
                  <a:gd name="T58" fmla="*/ 30 w 170"/>
                  <a:gd name="T59" fmla="*/ 3048 h 3088"/>
                  <a:gd name="T60" fmla="*/ 44 w 170"/>
                  <a:gd name="T61" fmla="*/ 3067 h 3088"/>
                  <a:gd name="T62" fmla="*/ 59 w 170"/>
                  <a:gd name="T63" fmla="*/ 3079 h 3088"/>
                  <a:gd name="T64" fmla="*/ 76 w 170"/>
                  <a:gd name="T65" fmla="*/ 3087 h 30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0"/>
                  <a:gd name="T100" fmla="*/ 0 h 3088"/>
                  <a:gd name="T101" fmla="*/ 170 w 170"/>
                  <a:gd name="T102" fmla="*/ 3088 h 30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0" h="3088">
                    <a:moveTo>
                      <a:pt x="85" y="3088"/>
                    </a:moveTo>
                    <a:lnTo>
                      <a:pt x="94" y="3087"/>
                    </a:lnTo>
                    <a:lnTo>
                      <a:pt x="102" y="3084"/>
                    </a:lnTo>
                    <a:lnTo>
                      <a:pt x="111" y="3079"/>
                    </a:lnTo>
                    <a:lnTo>
                      <a:pt x="119" y="3074"/>
                    </a:lnTo>
                    <a:lnTo>
                      <a:pt x="125" y="3067"/>
                    </a:lnTo>
                    <a:lnTo>
                      <a:pt x="133" y="3058"/>
                    </a:lnTo>
                    <a:lnTo>
                      <a:pt x="139" y="3048"/>
                    </a:lnTo>
                    <a:lnTo>
                      <a:pt x="145" y="3037"/>
                    </a:lnTo>
                    <a:lnTo>
                      <a:pt x="151" y="3025"/>
                    </a:lnTo>
                    <a:lnTo>
                      <a:pt x="155" y="3012"/>
                    </a:lnTo>
                    <a:lnTo>
                      <a:pt x="160" y="2997"/>
                    </a:lnTo>
                    <a:lnTo>
                      <a:pt x="163" y="2983"/>
                    </a:lnTo>
                    <a:lnTo>
                      <a:pt x="166" y="2967"/>
                    </a:lnTo>
                    <a:lnTo>
                      <a:pt x="169" y="2950"/>
                    </a:lnTo>
                    <a:lnTo>
                      <a:pt x="170" y="2933"/>
                    </a:lnTo>
                    <a:lnTo>
                      <a:pt x="170" y="2916"/>
                    </a:lnTo>
                    <a:lnTo>
                      <a:pt x="170" y="172"/>
                    </a:lnTo>
                    <a:lnTo>
                      <a:pt x="170" y="154"/>
                    </a:lnTo>
                    <a:lnTo>
                      <a:pt x="169" y="138"/>
                    </a:lnTo>
                    <a:lnTo>
                      <a:pt x="166" y="121"/>
                    </a:lnTo>
                    <a:lnTo>
                      <a:pt x="163" y="105"/>
                    </a:lnTo>
                    <a:lnTo>
                      <a:pt x="160" y="91"/>
                    </a:lnTo>
                    <a:lnTo>
                      <a:pt x="155" y="76"/>
                    </a:lnTo>
                    <a:lnTo>
                      <a:pt x="151" y="63"/>
                    </a:lnTo>
                    <a:lnTo>
                      <a:pt x="145" y="51"/>
                    </a:lnTo>
                    <a:lnTo>
                      <a:pt x="139" y="40"/>
                    </a:lnTo>
                    <a:lnTo>
                      <a:pt x="133" y="29"/>
                    </a:lnTo>
                    <a:lnTo>
                      <a:pt x="125" y="21"/>
                    </a:lnTo>
                    <a:lnTo>
                      <a:pt x="119" y="14"/>
                    </a:lnTo>
                    <a:lnTo>
                      <a:pt x="111" y="9"/>
                    </a:lnTo>
                    <a:lnTo>
                      <a:pt x="102" y="5"/>
                    </a:lnTo>
                    <a:lnTo>
                      <a:pt x="94" y="1"/>
                    </a:lnTo>
                    <a:lnTo>
                      <a:pt x="85" y="0"/>
                    </a:lnTo>
                    <a:lnTo>
                      <a:pt x="76" y="1"/>
                    </a:lnTo>
                    <a:lnTo>
                      <a:pt x="67" y="5"/>
                    </a:lnTo>
                    <a:lnTo>
                      <a:pt x="59" y="9"/>
                    </a:lnTo>
                    <a:lnTo>
                      <a:pt x="52" y="14"/>
                    </a:lnTo>
                    <a:lnTo>
                      <a:pt x="44" y="21"/>
                    </a:lnTo>
                    <a:lnTo>
                      <a:pt x="37" y="29"/>
                    </a:lnTo>
                    <a:lnTo>
                      <a:pt x="30" y="40"/>
                    </a:lnTo>
                    <a:lnTo>
                      <a:pt x="25" y="51"/>
                    </a:lnTo>
                    <a:lnTo>
                      <a:pt x="19" y="63"/>
                    </a:lnTo>
                    <a:lnTo>
                      <a:pt x="15" y="76"/>
                    </a:lnTo>
                    <a:lnTo>
                      <a:pt x="10" y="91"/>
                    </a:lnTo>
                    <a:lnTo>
                      <a:pt x="7" y="105"/>
                    </a:lnTo>
                    <a:lnTo>
                      <a:pt x="4" y="121"/>
                    </a:lnTo>
                    <a:lnTo>
                      <a:pt x="1" y="138"/>
                    </a:lnTo>
                    <a:lnTo>
                      <a:pt x="0" y="154"/>
                    </a:lnTo>
                    <a:lnTo>
                      <a:pt x="0" y="172"/>
                    </a:lnTo>
                    <a:lnTo>
                      <a:pt x="0" y="2916"/>
                    </a:lnTo>
                    <a:lnTo>
                      <a:pt x="0" y="2933"/>
                    </a:lnTo>
                    <a:lnTo>
                      <a:pt x="1" y="2950"/>
                    </a:lnTo>
                    <a:lnTo>
                      <a:pt x="4" y="2967"/>
                    </a:lnTo>
                    <a:lnTo>
                      <a:pt x="7" y="2983"/>
                    </a:lnTo>
                    <a:lnTo>
                      <a:pt x="10" y="2997"/>
                    </a:lnTo>
                    <a:lnTo>
                      <a:pt x="15" y="3012"/>
                    </a:lnTo>
                    <a:lnTo>
                      <a:pt x="19" y="3025"/>
                    </a:lnTo>
                    <a:lnTo>
                      <a:pt x="25" y="3037"/>
                    </a:lnTo>
                    <a:lnTo>
                      <a:pt x="30" y="3048"/>
                    </a:lnTo>
                    <a:lnTo>
                      <a:pt x="37" y="3058"/>
                    </a:lnTo>
                    <a:lnTo>
                      <a:pt x="44" y="3067"/>
                    </a:lnTo>
                    <a:lnTo>
                      <a:pt x="52" y="3074"/>
                    </a:lnTo>
                    <a:lnTo>
                      <a:pt x="59" y="3079"/>
                    </a:lnTo>
                    <a:lnTo>
                      <a:pt x="67" y="3084"/>
                    </a:lnTo>
                    <a:lnTo>
                      <a:pt x="76" y="3087"/>
                    </a:lnTo>
                    <a:lnTo>
                      <a:pt x="85" y="3088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154"/>
              <p:cNvSpPr>
                <a:spLocks/>
              </p:cNvSpPr>
              <p:nvPr/>
            </p:nvSpPr>
            <p:spPr bwMode="auto">
              <a:xfrm>
                <a:off x="3103" y="3095"/>
                <a:ext cx="36" cy="442"/>
              </a:xfrm>
              <a:custGeom>
                <a:avLst/>
                <a:gdLst>
                  <a:gd name="T0" fmla="*/ 228 w 324"/>
                  <a:gd name="T1" fmla="*/ 3538 h 3538"/>
                  <a:gd name="T2" fmla="*/ 250 w 324"/>
                  <a:gd name="T3" fmla="*/ 3534 h 3538"/>
                  <a:gd name="T4" fmla="*/ 269 w 324"/>
                  <a:gd name="T5" fmla="*/ 3526 h 3538"/>
                  <a:gd name="T6" fmla="*/ 285 w 324"/>
                  <a:gd name="T7" fmla="*/ 3516 h 3538"/>
                  <a:gd name="T8" fmla="*/ 300 w 324"/>
                  <a:gd name="T9" fmla="*/ 3502 h 3538"/>
                  <a:gd name="T10" fmla="*/ 311 w 324"/>
                  <a:gd name="T11" fmla="*/ 3487 h 3538"/>
                  <a:gd name="T12" fmla="*/ 320 w 324"/>
                  <a:gd name="T13" fmla="*/ 3469 h 3538"/>
                  <a:gd name="T14" fmla="*/ 323 w 324"/>
                  <a:gd name="T15" fmla="*/ 3449 h 3538"/>
                  <a:gd name="T16" fmla="*/ 324 w 324"/>
                  <a:gd name="T17" fmla="*/ 100 h 3538"/>
                  <a:gd name="T18" fmla="*/ 322 w 324"/>
                  <a:gd name="T19" fmla="*/ 79 h 3538"/>
                  <a:gd name="T20" fmla="*/ 315 w 324"/>
                  <a:gd name="T21" fmla="*/ 62 h 3538"/>
                  <a:gd name="T22" fmla="*/ 307 w 324"/>
                  <a:gd name="T23" fmla="*/ 44 h 3538"/>
                  <a:gd name="T24" fmla="*/ 293 w 324"/>
                  <a:gd name="T25" fmla="*/ 29 h 3538"/>
                  <a:gd name="T26" fmla="*/ 278 w 324"/>
                  <a:gd name="T27" fmla="*/ 18 h 3538"/>
                  <a:gd name="T28" fmla="*/ 260 w 324"/>
                  <a:gd name="T29" fmla="*/ 9 h 3538"/>
                  <a:gd name="T30" fmla="*/ 240 w 324"/>
                  <a:gd name="T31" fmla="*/ 2 h 3538"/>
                  <a:gd name="T32" fmla="*/ 218 w 324"/>
                  <a:gd name="T33" fmla="*/ 0 h 3538"/>
                  <a:gd name="T34" fmla="*/ 95 w 324"/>
                  <a:gd name="T35" fmla="*/ 1 h 3538"/>
                  <a:gd name="T36" fmla="*/ 75 w 324"/>
                  <a:gd name="T37" fmla="*/ 5 h 3538"/>
                  <a:gd name="T38" fmla="*/ 56 w 324"/>
                  <a:gd name="T39" fmla="*/ 13 h 3538"/>
                  <a:gd name="T40" fmla="*/ 38 w 324"/>
                  <a:gd name="T41" fmla="*/ 23 h 3538"/>
                  <a:gd name="T42" fmla="*/ 24 w 324"/>
                  <a:gd name="T43" fmla="*/ 37 h 3538"/>
                  <a:gd name="T44" fmla="*/ 12 w 324"/>
                  <a:gd name="T45" fmla="*/ 52 h 3538"/>
                  <a:gd name="T46" fmla="*/ 4 w 324"/>
                  <a:gd name="T47" fmla="*/ 70 h 3538"/>
                  <a:gd name="T48" fmla="*/ 0 w 324"/>
                  <a:gd name="T49" fmla="*/ 90 h 3538"/>
                  <a:gd name="T50" fmla="*/ 0 w 324"/>
                  <a:gd name="T51" fmla="*/ 3439 h 3538"/>
                  <a:gd name="T52" fmla="*/ 2 w 324"/>
                  <a:gd name="T53" fmla="*/ 3459 h 3538"/>
                  <a:gd name="T54" fmla="*/ 8 w 324"/>
                  <a:gd name="T55" fmla="*/ 3477 h 3538"/>
                  <a:gd name="T56" fmla="*/ 18 w 324"/>
                  <a:gd name="T57" fmla="*/ 3495 h 3538"/>
                  <a:gd name="T58" fmla="*/ 31 w 324"/>
                  <a:gd name="T59" fmla="*/ 3510 h 3538"/>
                  <a:gd name="T60" fmla="*/ 47 w 324"/>
                  <a:gd name="T61" fmla="*/ 3521 h 3538"/>
                  <a:gd name="T62" fmla="*/ 65 w 324"/>
                  <a:gd name="T63" fmla="*/ 3530 h 3538"/>
                  <a:gd name="T64" fmla="*/ 85 w 324"/>
                  <a:gd name="T65" fmla="*/ 3537 h 3538"/>
                  <a:gd name="T66" fmla="*/ 106 w 324"/>
                  <a:gd name="T67" fmla="*/ 3538 h 35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4"/>
                  <a:gd name="T103" fmla="*/ 0 h 3538"/>
                  <a:gd name="T104" fmla="*/ 324 w 324"/>
                  <a:gd name="T105" fmla="*/ 3538 h 35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4" h="3538">
                    <a:moveTo>
                      <a:pt x="218" y="3538"/>
                    </a:moveTo>
                    <a:lnTo>
                      <a:pt x="228" y="3538"/>
                    </a:lnTo>
                    <a:lnTo>
                      <a:pt x="240" y="3537"/>
                    </a:lnTo>
                    <a:lnTo>
                      <a:pt x="250" y="3534"/>
                    </a:lnTo>
                    <a:lnTo>
                      <a:pt x="260" y="3530"/>
                    </a:lnTo>
                    <a:lnTo>
                      <a:pt x="269" y="3526"/>
                    </a:lnTo>
                    <a:lnTo>
                      <a:pt x="278" y="3521"/>
                    </a:lnTo>
                    <a:lnTo>
                      <a:pt x="285" y="3516"/>
                    </a:lnTo>
                    <a:lnTo>
                      <a:pt x="293" y="3510"/>
                    </a:lnTo>
                    <a:lnTo>
                      <a:pt x="300" y="3502"/>
                    </a:lnTo>
                    <a:lnTo>
                      <a:pt x="307" y="3495"/>
                    </a:lnTo>
                    <a:lnTo>
                      <a:pt x="311" y="3487"/>
                    </a:lnTo>
                    <a:lnTo>
                      <a:pt x="315" y="3477"/>
                    </a:lnTo>
                    <a:lnTo>
                      <a:pt x="320" y="3469"/>
                    </a:lnTo>
                    <a:lnTo>
                      <a:pt x="322" y="3459"/>
                    </a:lnTo>
                    <a:lnTo>
                      <a:pt x="323" y="3449"/>
                    </a:lnTo>
                    <a:lnTo>
                      <a:pt x="324" y="3439"/>
                    </a:lnTo>
                    <a:lnTo>
                      <a:pt x="324" y="100"/>
                    </a:lnTo>
                    <a:lnTo>
                      <a:pt x="323" y="90"/>
                    </a:lnTo>
                    <a:lnTo>
                      <a:pt x="322" y="79"/>
                    </a:lnTo>
                    <a:lnTo>
                      <a:pt x="320" y="70"/>
                    </a:lnTo>
                    <a:lnTo>
                      <a:pt x="315" y="62"/>
                    </a:lnTo>
                    <a:lnTo>
                      <a:pt x="311" y="52"/>
                    </a:lnTo>
                    <a:lnTo>
                      <a:pt x="307" y="44"/>
                    </a:lnTo>
                    <a:lnTo>
                      <a:pt x="300" y="37"/>
                    </a:lnTo>
                    <a:lnTo>
                      <a:pt x="293" y="29"/>
                    </a:lnTo>
                    <a:lnTo>
                      <a:pt x="285" y="23"/>
                    </a:lnTo>
                    <a:lnTo>
                      <a:pt x="278" y="18"/>
                    </a:lnTo>
                    <a:lnTo>
                      <a:pt x="269" y="13"/>
                    </a:lnTo>
                    <a:lnTo>
                      <a:pt x="260" y="9"/>
                    </a:lnTo>
                    <a:lnTo>
                      <a:pt x="250" y="5"/>
                    </a:lnTo>
                    <a:lnTo>
                      <a:pt x="240" y="2"/>
                    </a:lnTo>
                    <a:lnTo>
                      <a:pt x="228" y="1"/>
                    </a:lnTo>
                    <a:lnTo>
                      <a:pt x="218" y="0"/>
                    </a:lnTo>
                    <a:lnTo>
                      <a:pt x="106" y="0"/>
                    </a:lnTo>
                    <a:lnTo>
                      <a:pt x="95" y="1"/>
                    </a:lnTo>
                    <a:lnTo>
                      <a:pt x="85" y="2"/>
                    </a:lnTo>
                    <a:lnTo>
                      <a:pt x="75" y="5"/>
                    </a:lnTo>
                    <a:lnTo>
                      <a:pt x="65" y="9"/>
                    </a:lnTo>
                    <a:lnTo>
                      <a:pt x="56" y="13"/>
                    </a:lnTo>
                    <a:lnTo>
                      <a:pt x="47" y="18"/>
                    </a:lnTo>
                    <a:lnTo>
                      <a:pt x="38" y="23"/>
                    </a:lnTo>
                    <a:lnTo>
                      <a:pt x="31" y="29"/>
                    </a:lnTo>
                    <a:lnTo>
                      <a:pt x="24" y="37"/>
                    </a:lnTo>
                    <a:lnTo>
                      <a:pt x="18" y="44"/>
                    </a:lnTo>
                    <a:lnTo>
                      <a:pt x="12" y="52"/>
                    </a:lnTo>
                    <a:lnTo>
                      <a:pt x="8" y="62"/>
                    </a:lnTo>
                    <a:lnTo>
                      <a:pt x="4" y="70"/>
                    </a:lnTo>
                    <a:lnTo>
                      <a:pt x="2" y="79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0" y="3439"/>
                    </a:lnTo>
                    <a:lnTo>
                      <a:pt x="0" y="3449"/>
                    </a:lnTo>
                    <a:lnTo>
                      <a:pt x="2" y="3459"/>
                    </a:lnTo>
                    <a:lnTo>
                      <a:pt x="4" y="3469"/>
                    </a:lnTo>
                    <a:lnTo>
                      <a:pt x="8" y="3477"/>
                    </a:lnTo>
                    <a:lnTo>
                      <a:pt x="12" y="3487"/>
                    </a:lnTo>
                    <a:lnTo>
                      <a:pt x="18" y="3495"/>
                    </a:lnTo>
                    <a:lnTo>
                      <a:pt x="24" y="3502"/>
                    </a:lnTo>
                    <a:lnTo>
                      <a:pt x="31" y="3510"/>
                    </a:lnTo>
                    <a:lnTo>
                      <a:pt x="38" y="3516"/>
                    </a:lnTo>
                    <a:lnTo>
                      <a:pt x="47" y="3521"/>
                    </a:lnTo>
                    <a:lnTo>
                      <a:pt x="56" y="3526"/>
                    </a:lnTo>
                    <a:lnTo>
                      <a:pt x="65" y="3530"/>
                    </a:lnTo>
                    <a:lnTo>
                      <a:pt x="75" y="3534"/>
                    </a:lnTo>
                    <a:lnTo>
                      <a:pt x="85" y="3537"/>
                    </a:lnTo>
                    <a:lnTo>
                      <a:pt x="95" y="3538"/>
                    </a:lnTo>
                    <a:lnTo>
                      <a:pt x="106" y="3538"/>
                    </a:lnTo>
                    <a:lnTo>
                      <a:pt x="218" y="3538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155"/>
              <p:cNvSpPr>
                <a:spLocks/>
              </p:cNvSpPr>
              <p:nvPr/>
            </p:nvSpPr>
            <p:spPr bwMode="auto">
              <a:xfrm>
                <a:off x="2936" y="2871"/>
                <a:ext cx="36" cy="443"/>
              </a:xfrm>
              <a:custGeom>
                <a:avLst/>
                <a:gdLst>
                  <a:gd name="T0" fmla="*/ 229 w 325"/>
                  <a:gd name="T1" fmla="*/ 3538 h 3538"/>
                  <a:gd name="T2" fmla="*/ 250 w 325"/>
                  <a:gd name="T3" fmla="*/ 3534 h 3538"/>
                  <a:gd name="T4" fmla="*/ 269 w 325"/>
                  <a:gd name="T5" fmla="*/ 3526 h 3538"/>
                  <a:gd name="T6" fmla="*/ 286 w 325"/>
                  <a:gd name="T7" fmla="*/ 3516 h 3538"/>
                  <a:gd name="T8" fmla="*/ 300 w 325"/>
                  <a:gd name="T9" fmla="*/ 3502 h 3538"/>
                  <a:gd name="T10" fmla="*/ 311 w 325"/>
                  <a:gd name="T11" fmla="*/ 3487 h 3538"/>
                  <a:gd name="T12" fmla="*/ 320 w 325"/>
                  <a:gd name="T13" fmla="*/ 3469 h 3538"/>
                  <a:gd name="T14" fmla="*/ 324 w 325"/>
                  <a:gd name="T15" fmla="*/ 3449 h 3538"/>
                  <a:gd name="T16" fmla="*/ 325 w 325"/>
                  <a:gd name="T17" fmla="*/ 99 h 3538"/>
                  <a:gd name="T18" fmla="*/ 322 w 325"/>
                  <a:gd name="T19" fmla="*/ 79 h 3538"/>
                  <a:gd name="T20" fmla="*/ 316 w 325"/>
                  <a:gd name="T21" fmla="*/ 61 h 3538"/>
                  <a:gd name="T22" fmla="*/ 307 w 325"/>
                  <a:gd name="T23" fmla="*/ 44 h 3538"/>
                  <a:gd name="T24" fmla="*/ 293 w 325"/>
                  <a:gd name="T25" fmla="*/ 29 h 3538"/>
                  <a:gd name="T26" fmla="*/ 278 w 325"/>
                  <a:gd name="T27" fmla="*/ 18 h 3538"/>
                  <a:gd name="T28" fmla="*/ 260 w 325"/>
                  <a:gd name="T29" fmla="*/ 9 h 3538"/>
                  <a:gd name="T30" fmla="*/ 240 w 325"/>
                  <a:gd name="T31" fmla="*/ 2 h 3538"/>
                  <a:gd name="T32" fmla="*/ 219 w 325"/>
                  <a:gd name="T33" fmla="*/ 0 h 3538"/>
                  <a:gd name="T34" fmla="*/ 95 w 325"/>
                  <a:gd name="T35" fmla="*/ 1 h 3538"/>
                  <a:gd name="T36" fmla="*/ 75 w 325"/>
                  <a:gd name="T37" fmla="*/ 5 h 3538"/>
                  <a:gd name="T38" fmla="*/ 56 w 325"/>
                  <a:gd name="T39" fmla="*/ 13 h 3538"/>
                  <a:gd name="T40" fmla="*/ 38 w 325"/>
                  <a:gd name="T41" fmla="*/ 23 h 3538"/>
                  <a:gd name="T42" fmla="*/ 24 w 325"/>
                  <a:gd name="T43" fmla="*/ 37 h 3538"/>
                  <a:gd name="T44" fmla="*/ 13 w 325"/>
                  <a:gd name="T45" fmla="*/ 52 h 3538"/>
                  <a:gd name="T46" fmla="*/ 5 w 325"/>
                  <a:gd name="T47" fmla="*/ 70 h 3538"/>
                  <a:gd name="T48" fmla="*/ 0 w 325"/>
                  <a:gd name="T49" fmla="*/ 90 h 3538"/>
                  <a:gd name="T50" fmla="*/ 0 w 325"/>
                  <a:gd name="T51" fmla="*/ 3439 h 3538"/>
                  <a:gd name="T52" fmla="*/ 2 w 325"/>
                  <a:gd name="T53" fmla="*/ 3459 h 3538"/>
                  <a:gd name="T54" fmla="*/ 8 w 325"/>
                  <a:gd name="T55" fmla="*/ 3477 h 3538"/>
                  <a:gd name="T56" fmla="*/ 18 w 325"/>
                  <a:gd name="T57" fmla="*/ 3494 h 3538"/>
                  <a:gd name="T58" fmla="*/ 31 w 325"/>
                  <a:gd name="T59" fmla="*/ 3509 h 3538"/>
                  <a:gd name="T60" fmla="*/ 47 w 325"/>
                  <a:gd name="T61" fmla="*/ 3521 h 3538"/>
                  <a:gd name="T62" fmla="*/ 65 w 325"/>
                  <a:gd name="T63" fmla="*/ 3530 h 3538"/>
                  <a:gd name="T64" fmla="*/ 85 w 325"/>
                  <a:gd name="T65" fmla="*/ 3536 h 3538"/>
                  <a:gd name="T66" fmla="*/ 106 w 325"/>
                  <a:gd name="T67" fmla="*/ 3538 h 35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5"/>
                  <a:gd name="T103" fmla="*/ 0 h 3538"/>
                  <a:gd name="T104" fmla="*/ 325 w 325"/>
                  <a:gd name="T105" fmla="*/ 3538 h 35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5" h="3538">
                    <a:moveTo>
                      <a:pt x="219" y="3538"/>
                    </a:moveTo>
                    <a:lnTo>
                      <a:pt x="229" y="3538"/>
                    </a:lnTo>
                    <a:lnTo>
                      <a:pt x="240" y="3536"/>
                    </a:lnTo>
                    <a:lnTo>
                      <a:pt x="250" y="3534"/>
                    </a:lnTo>
                    <a:lnTo>
                      <a:pt x="260" y="3530"/>
                    </a:lnTo>
                    <a:lnTo>
                      <a:pt x="269" y="3526"/>
                    </a:lnTo>
                    <a:lnTo>
                      <a:pt x="278" y="3521"/>
                    </a:lnTo>
                    <a:lnTo>
                      <a:pt x="286" y="3516"/>
                    </a:lnTo>
                    <a:lnTo>
                      <a:pt x="293" y="3509"/>
                    </a:lnTo>
                    <a:lnTo>
                      <a:pt x="300" y="3502"/>
                    </a:lnTo>
                    <a:lnTo>
                      <a:pt x="307" y="3494"/>
                    </a:lnTo>
                    <a:lnTo>
                      <a:pt x="311" y="3487"/>
                    </a:lnTo>
                    <a:lnTo>
                      <a:pt x="316" y="3477"/>
                    </a:lnTo>
                    <a:lnTo>
                      <a:pt x="320" y="3469"/>
                    </a:lnTo>
                    <a:lnTo>
                      <a:pt x="322" y="3459"/>
                    </a:lnTo>
                    <a:lnTo>
                      <a:pt x="324" y="3449"/>
                    </a:lnTo>
                    <a:lnTo>
                      <a:pt x="325" y="3439"/>
                    </a:lnTo>
                    <a:lnTo>
                      <a:pt x="325" y="99"/>
                    </a:lnTo>
                    <a:lnTo>
                      <a:pt x="324" y="90"/>
                    </a:lnTo>
                    <a:lnTo>
                      <a:pt x="322" y="79"/>
                    </a:lnTo>
                    <a:lnTo>
                      <a:pt x="320" y="70"/>
                    </a:lnTo>
                    <a:lnTo>
                      <a:pt x="316" y="61"/>
                    </a:lnTo>
                    <a:lnTo>
                      <a:pt x="311" y="52"/>
                    </a:lnTo>
                    <a:lnTo>
                      <a:pt x="307" y="44"/>
                    </a:lnTo>
                    <a:lnTo>
                      <a:pt x="300" y="37"/>
                    </a:lnTo>
                    <a:lnTo>
                      <a:pt x="293" y="29"/>
                    </a:lnTo>
                    <a:lnTo>
                      <a:pt x="286" y="23"/>
                    </a:lnTo>
                    <a:lnTo>
                      <a:pt x="278" y="18"/>
                    </a:lnTo>
                    <a:lnTo>
                      <a:pt x="269" y="13"/>
                    </a:lnTo>
                    <a:lnTo>
                      <a:pt x="260" y="9"/>
                    </a:lnTo>
                    <a:lnTo>
                      <a:pt x="250" y="5"/>
                    </a:lnTo>
                    <a:lnTo>
                      <a:pt x="240" y="2"/>
                    </a:lnTo>
                    <a:lnTo>
                      <a:pt x="229" y="1"/>
                    </a:lnTo>
                    <a:lnTo>
                      <a:pt x="219" y="0"/>
                    </a:lnTo>
                    <a:lnTo>
                      <a:pt x="106" y="0"/>
                    </a:lnTo>
                    <a:lnTo>
                      <a:pt x="95" y="1"/>
                    </a:lnTo>
                    <a:lnTo>
                      <a:pt x="85" y="2"/>
                    </a:lnTo>
                    <a:lnTo>
                      <a:pt x="75" y="5"/>
                    </a:lnTo>
                    <a:lnTo>
                      <a:pt x="65" y="9"/>
                    </a:lnTo>
                    <a:lnTo>
                      <a:pt x="56" y="13"/>
                    </a:lnTo>
                    <a:lnTo>
                      <a:pt x="47" y="18"/>
                    </a:lnTo>
                    <a:lnTo>
                      <a:pt x="38" y="23"/>
                    </a:lnTo>
                    <a:lnTo>
                      <a:pt x="31" y="29"/>
                    </a:lnTo>
                    <a:lnTo>
                      <a:pt x="24" y="37"/>
                    </a:lnTo>
                    <a:lnTo>
                      <a:pt x="18" y="44"/>
                    </a:lnTo>
                    <a:lnTo>
                      <a:pt x="13" y="52"/>
                    </a:lnTo>
                    <a:lnTo>
                      <a:pt x="8" y="61"/>
                    </a:lnTo>
                    <a:lnTo>
                      <a:pt x="5" y="70"/>
                    </a:lnTo>
                    <a:lnTo>
                      <a:pt x="2" y="79"/>
                    </a:lnTo>
                    <a:lnTo>
                      <a:pt x="0" y="90"/>
                    </a:lnTo>
                    <a:lnTo>
                      <a:pt x="0" y="99"/>
                    </a:lnTo>
                    <a:lnTo>
                      <a:pt x="0" y="3439"/>
                    </a:lnTo>
                    <a:lnTo>
                      <a:pt x="0" y="3449"/>
                    </a:lnTo>
                    <a:lnTo>
                      <a:pt x="2" y="3459"/>
                    </a:lnTo>
                    <a:lnTo>
                      <a:pt x="5" y="3469"/>
                    </a:lnTo>
                    <a:lnTo>
                      <a:pt x="8" y="3477"/>
                    </a:lnTo>
                    <a:lnTo>
                      <a:pt x="13" y="3487"/>
                    </a:lnTo>
                    <a:lnTo>
                      <a:pt x="18" y="3494"/>
                    </a:lnTo>
                    <a:lnTo>
                      <a:pt x="24" y="3502"/>
                    </a:lnTo>
                    <a:lnTo>
                      <a:pt x="31" y="3509"/>
                    </a:lnTo>
                    <a:lnTo>
                      <a:pt x="38" y="3516"/>
                    </a:lnTo>
                    <a:lnTo>
                      <a:pt x="47" y="3521"/>
                    </a:lnTo>
                    <a:lnTo>
                      <a:pt x="56" y="3526"/>
                    </a:lnTo>
                    <a:lnTo>
                      <a:pt x="65" y="3530"/>
                    </a:lnTo>
                    <a:lnTo>
                      <a:pt x="75" y="3534"/>
                    </a:lnTo>
                    <a:lnTo>
                      <a:pt x="85" y="3536"/>
                    </a:lnTo>
                    <a:lnTo>
                      <a:pt x="95" y="3538"/>
                    </a:lnTo>
                    <a:lnTo>
                      <a:pt x="106" y="3538"/>
                    </a:lnTo>
                    <a:lnTo>
                      <a:pt x="219" y="3538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156"/>
              <p:cNvSpPr>
                <a:spLocks/>
              </p:cNvSpPr>
              <p:nvPr/>
            </p:nvSpPr>
            <p:spPr bwMode="auto">
              <a:xfrm>
                <a:off x="3577" y="2810"/>
                <a:ext cx="36" cy="443"/>
              </a:xfrm>
              <a:custGeom>
                <a:avLst/>
                <a:gdLst>
                  <a:gd name="T0" fmla="*/ 228 w 324"/>
                  <a:gd name="T1" fmla="*/ 3537 h 3538"/>
                  <a:gd name="T2" fmla="*/ 249 w 324"/>
                  <a:gd name="T3" fmla="*/ 3533 h 3538"/>
                  <a:gd name="T4" fmla="*/ 268 w 324"/>
                  <a:gd name="T5" fmla="*/ 3526 h 3538"/>
                  <a:gd name="T6" fmla="*/ 285 w 324"/>
                  <a:gd name="T7" fmla="*/ 3515 h 3538"/>
                  <a:gd name="T8" fmla="*/ 299 w 324"/>
                  <a:gd name="T9" fmla="*/ 3502 h 3538"/>
                  <a:gd name="T10" fmla="*/ 311 w 324"/>
                  <a:gd name="T11" fmla="*/ 3486 h 3538"/>
                  <a:gd name="T12" fmla="*/ 318 w 324"/>
                  <a:gd name="T13" fmla="*/ 3469 h 3538"/>
                  <a:gd name="T14" fmla="*/ 323 w 324"/>
                  <a:gd name="T15" fmla="*/ 3449 h 3538"/>
                  <a:gd name="T16" fmla="*/ 324 w 324"/>
                  <a:gd name="T17" fmla="*/ 100 h 3538"/>
                  <a:gd name="T18" fmla="*/ 322 w 324"/>
                  <a:gd name="T19" fmla="*/ 80 h 3538"/>
                  <a:gd name="T20" fmla="*/ 315 w 324"/>
                  <a:gd name="T21" fmla="*/ 61 h 3538"/>
                  <a:gd name="T22" fmla="*/ 305 w 324"/>
                  <a:gd name="T23" fmla="*/ 43 h 3538"/>
                  <a:gd name="T24" fmla="*/ 293 w 324"/>
                  <a:gd name="T25" fmla="*/ 29 h 3538"/>
                  <a:gd name="T26" fmla="*/ 277 w 324"/>
                  <a:gd name="T27" fmla="*/ 17 h 3538"/>
                  <a:gd name="T28" fmla="*/ 259 w 324"/>
                  <a:gd name="T29" fmla="*/ 8 h 3538"/>
                  <a:gd name="T30" fmla="*/ 239 w 324"/>
                  <a:gd name="T31" fmla="*/ 2 h 3538"/>
                  <a:gd name="T32" fmla="*/ 218 w 324"/>
                  <a:gd name="T33" fmla="*/ 0 h 3538"/>
                  <a:gd name="T34" fmla="*/ 94 w 324"/>
                  <a:gd name="T35" fmla="*/ 1 h 3538"/>
                  <a:gd name="T36" fmla="*/ 73 w 324"/>
                  <a:gd name="T37" fmla="*/ 5 h 3538"/>
                  <a:gd name="T38" fmla="*/ 54 w 324"/>
                  <a:gd name="T39" fmla="*/ 12 h 3538"/>
                  <a:gd name="T40" fmla="*/ 37 w 324"/>
                  <a:gd name="T41" fmla="*/ 23 h 3538"/>
                  <a:gd name="T42" fmla="*/ 23 w 324"/>
                  <a:gd name="T43" fmla="*/ 36 h 3538"/>
                  <a:gd name="T44" fmla="*/ 12 w 324"/>
                  <a:gd name="T45" fmla="*/ 52 h 3538"/>
                  <a:gd name="T46" fmla="*/ 4 w 324"/>
                  <a:gd name="T47" fmla="*/ 69 h 3538"/>
                  <a:gd name="T48" fmla="*/ 0 w 324"/>
                  <a:gd name="T49" fmla="*/ 89 h 3538"/>
                  <a:gd name="T50" fmla="*/ 0 w 324"/>
                  <a:gd name="T51" fmla="*/ 3438 h 3538"/>
                  <a:gd name="T52" fmla="*/ 2 w 324"/>
                  <a:gd name="T53" fmla="*/ 3459 h 3538"/>
                  <a:gd name="T54" fmla="*/ 7 w 324"/>
                  <a:gd name="T55" fmla="*/ 3477 h 3538"/>
                  <a:gd name="T56" fmla="*/ 17 w 324"/>
                  <a:gd name="T57" fmla="*/ 3495 h 3538"/>
                  <a:gd name="T58" fmla="*/ 30 w 324"/>
                  <a:gd name="T59" fmla="*/ 3509 h 3538"/>
                  <a:gd name="T60" fmla="*/ 46 w 324"/>
                  <a:gd name="T61" fmla="*/ 3521 h 3538"/>
                  <a:gd name="T62" fmla="*/ 64 w 324"/>
                  <a:gd name="T63" fmla="*/ 3530 h 3538"/>
                  <a:gd name="T64" fmla="*/ 84 w 324"/>
                  <a:gd name="T65" fmla="*/ 3536 h 3538"/>
                  <a:gd name="T66" fmla="*/ 105 w 324"/>
                  <a:gd name="T67" fmla="*/ 3538 h 35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4"/>
                  <a:gd name="T103" fmla="*/ 0 h 3538"/>
                  <a:gd name="T104" fmla="*/ 324 w 324"/>
                  <a:gd name="T105" fmla="*/ 3538 h 35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4" h="3538">
                    <a:moveTo>
                      <a:pt x="218" y="3538"/>
                    </a:moveTo>
                    <a:lnTo>
                      <a:pt x="228" y="3537"/>
                    </a:lnTo>
                    <a:lnTo>
                      <a:pt x="239" y="3536"/>
                    </a:lnTo>
                    <a:lnTo>
                      <a:pt x="249" y="3533"/>
                    </a:lnTo>
                    <a:lnTo>
                      <a:pt x="259" y="3530"/>
                    </a:lnTo>
                    <a:lnTo>
                      <a:pt x="268" y="3526"/>
                    </a:lnTo>
                    <a:lnTo>
                      <a:pt x="277" y="3521"/>
                    </a:lnTo>
                    <a:lnTo>
                      <a:pt x="285" y="3515"/>
                    </a:lnTo>
                    <a:lnTo>
                      <a:pt x="293" y="3509"/>
                    </a:lnTo>
                    <a:lnTo>
                      <a:pt x="299" y="3502"/>
                    </a:lnTo>
                    <a:lnTo>
                      <a:pt x="305" y="3495"/>
                    </a:lnTo>
                    <a:lnTo>
                      <a:pt x="311" y="3486"/>
                    </a:lnTo>
                    <a:lnTo>
                      <a:pt x="315" y="3477"/>
                    </a:lnTo>
                    <a:lnTo>
                      <a:pt x="318" y="3469"/>
                    </a:lnTo>
                    <a:lnTo>
                      <a:pt x="322" y="3459"/>
                    </a:lnTo>
                    <a:lnTo>
                      <a:pt x="323" y="3449"/>
                    </a:lnTo>
                    <a:lnTo>
                      <a:pt x="324" y="3438"/>
                    </a:lnTo>
                    <a:lnTo>
                      <a:pt x="324" y="100"/>
                    </a:lnTo>
                    <a:lnTo>
                      <a:pt x="323" y="89"/>
                    </a:lnTo>
                    <a:lnTo>
                      <a:pt x="322" y="80"/>
                    </a:lnTo>
                    <a:lnTo>
                      <a:pt x="318" y="69"/>
                    </a:lnTo>
                    <a:lnTo>
                      <a:pt x="315" y="61"/>
                    </a:lnTo>
                    <a:lnTo>
                      <a:pt x="311" y="52"/>
                    </a:lnTo>
                    <a:lnTo>
                      <a:pt x="305" y="43"/>
                    </a:lnTo>
                    <a:lnTo>
                      <a:pt x="299" y="36"/>
                    </a:lnTo>
                    <a:lnTo>
                      <a:pt x="293" y="29"/>
                    </a:lnTo>
                    <a:lnTo>
                      <a:pt x="285" y="23"/>
                    </a:lnTo>
                    <a:lnTo>
                      <a:pt x="277" y="17"/>
                    </a:lnTo>
                    <a:lnTo>
                      <a:pt x="268" y="12"/>
                    </a:lnTo>
                    <a:lnTo>
                      <a:pt x="259" y="8"/>
                    </a:lnTo>
                    <a:lnTo>
                      <a:pt x="249" y="5"/>
                    </a:lnTo>
                    <a:lnTo>
                      <a:pt x="239" y="2"/>
                    </a:lnTo>
                    <a:lnTo>
                      <a:pt x="228" y="1"/>
                    </a:lnTo>
                    <a:lnTo>
                      <a:pt x="218" y="0"/>
                    </a:lnTo>
                    <a:lnTo>
                      <a:pt x="105" y="0"/>
                    </a:lnTo>
                    <a:lnTo>
                      <a:pt x="94" y="1"/>
                    </a:lnTo>
                    <a:lnTo>
                      <a:pt x="84" y="2"/>
                    </a:lnTo>
                    <a:lnTo>
                      <a:pt x="73" y="5"/>
                    </a:lnTo>
                    <a:lnTo>
                      <a:pt x="64" y="8"/>
                    </a:lnTo>
                    <a:lnTo>
                      <a:pt x="54" y="12"/>
                    </a:lnTo>
                    <a:lnTo>
                      <a:pt x="46" y="17"/>
                    </a:lnTo>
                    <a:lnTo>
                      <a:pt x="37" y="23"/>
                    </a:lnTo>
                    <a:lnTo>
                      <a:pt x="30" y="29"/>
                    </a:lnTo>
                    <a:lnTo>
                      <a:pt x="23" y="36"/>
                    </a:lnTo>
                    <a:lnTo>
                      <a:pt x="17" y="43"/>
                    </a:lnTo>
                    <a:lnTo>
                      <a:pt x="12" y="52"/>
                    </a:lnTo>
                    <a:lnTo>
                      <a:pt x="7" y="61"/>
                    </a:lnTo>
                    <a:lnTo>
                      <a:pt x="4" y="69"/>
                    </a:lnTo>
                    <a:lnTo>
                      <a:pt x="2" y="80"/>
                    </a:lnTo>
                    <a:lnTo>
                      <a:pt x="0" y="89"/>
                    </a:lnTo>
                    <a:lnTo>
                      <a:pt x="0" y="100"/>
                    </a:lnTo>
                    <a:lnTo>
                      <a:pt x="0" y="3438"/>
                    </a:lnTo>
                    <a:lnTo>
                      <a:pt x="0" y="3449"/>
                    </a:lnTo>
                    <a:lnTo>
                      <a:pt x="2" y="3459"/>
                    </a:lnTo>
                    <a:lnTo>
                      <a:pt x="4" y="3469"/>
                    </a:lnTo>
                    <a:lnTo>
                      <a:pt x="7" y="3477"/>
                    </a:lnTo>
                    <a:lnTo>
                      <a:pt x="12" y="3486"/>
                    </a:lnTo>
                    <a:lnTo>
                      <a:pt x="17" y="3495"/>
                    </a:lnTo>
                    <a:lnTo>
                      <a:pt x="23" y="3502"/>
                    </a:lnTo>
                    <a:lnTo>
                      <a:pt x="30" y="3509"/>
                    </a:lnTo>
                    <a:lnTo>
                      <a:pt x="37" y="3515"/>
                    </a:lnTo>
                    <a:lnTo>
                      <a:pt x="46" y="3521"/>
                    </a:lnTo>
                    <a:lnTo>
                      <a:pt x="54" y="3526"/>
                    </a:lnTo>
                    <a:lnTo>
                      <a:pt x="64" y="3530"/>
                    </a:lnTo>
                    <a:lnTo>
                      <a:pt x="73" y="3533"/>
                    </a:lnTo>
                    <a:lnTo>
                      <a:pt x="84" y="3536"/>
                    </a:lnTo>
                    <a:lnTo>
                      <a:pt x="94" y="3537"/>
                    </a:lnTo>
                    <a:lnTo>
                      <a:pt x="105" y="3538"/>
                    </a:lnTo>
                    <a:lnTo>
                      <a:pt x="218" y="3538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157"/>
              <p:cNvSpPr>
                <a:spLocks/>
              </p:cNvSpPr>
              <p:nvPr/>
            </p:nvSpPr>
            <p:spPr bwMode="auto">
              <a:xfrm>
                <a:off x="3755" y="3040"/>
                <a:ext cx="36" cy="442"/>
              </a:xfrm>
              <a:custGeom>
                <a:avLst/>
                <a:gdLst>
                  <a:gd name="T0" fmla="*/ 229 w 325"/>
                  <a:gd name="T1" fmla="*/ 3537 h 3537"/>
                  <a:gd name="T2" fmla="*/ 250 w 325"/>
                  <a:gd name="T3" fmla="*/ 3533 h 3537"/>
                  <a:gd name="T4" fmla="*/ 269 w 325"/>
                  <a:gd name="T5" fmla="*/ 3526 h 3537"/>
                  <a:gd name="T6" fmla="*/ 286 w 325"/>
                  <a:gd name="T7" fmla="*/ 3515 h 3537"/>
                  <a:gd name="T8" fmla="*/ 300 w 325"/>
                  <a:gd name="T9" fmla="*/ 3502 h 3537"/>
                  <a:gd name="T10" fmla="*/ 311 w 325"/>
                  <a:gd name="T11" fmla="*/ 3486 h 3537"/>
                  <a:gd name="T12" fmla="*/ 320 w 325"/>
                  <a:gd name="T13" fmla="*/ 3468 h 3537"/>
                  <a:gd name="T14" fmla="*/ 324 w 325"/>
                  <a:gd name="T15" fmla="*/ 3449 h 3537"/>
                  <a:gd name="T16" fmla="*/ 325 w 325"/>
                  <a:gd name="T17" fmla="*/ 99 h 3537"/>
                  <a:gd name="T18" fmla="*/ 323 w 325"/>
                  <a:gd name="T19" fmla="*/ 79 h 3537"/>
                  <a:gd name="T20" fmla="*/ 316 w 325"/>
                  <a:gd name="T21" fmla="*/ 61 h 3537"/>
                  <a:gd name="T22" fmla="*/ 307 w 325"/>
                  <a:gd name="T23" fmla="*/ 43 h 3537"/>
                  <a:gd name="T24" fmla="*/ 294 w 325"/>
                  <a:gd name="T25" fmla="*/ 29 h 3537"/>
                  <a:gd name="T26" fmla="*/ 278 w 325"/>
                  <a:gd name="T27" fmla="*/ 17 h 3537"/>
                  <a:gd name="T28" fmla="*/ 260 w 325"/>
                  <a:gd name="T29" fmla="*/ 8 h 3537"/>
                  <a:gd name="T30" fmla="*/ 240 w 325"/>
                  <a:gd name="T31" fmla="*/ 2 h 3537"/>
                  <a:gd name="T32" fmla="*/ 219 w 325"/>
                  <a:gd name="T33" fmla="*/ 0 h 3537"/>
                  <a:gd name="T34" fmla="*/ 95 w 325"/>
                  <a:gd name="T35" fmla="*/ 1 h 3537"/>
                  <a:gd name="T36" fmla="*/ 75 w 325"/>
                  <a:gd name="T37" fmla="*/ 5 h 3537"/>
                  <a:gd name="T38" fmla="*/ 56 w 325"/>
                  <a:gd name="T39" fmla="*/ 12 h 3537"/>
                  <a:gd name="T40" fmla="*/ 38 w 325"/>
                  <a:gd name="T41" fmla="*/ 22 h 3537"/>
                  <a:gd name="T42" fmla="*/ 25 w 325"/>
                  <a:gd name="T43" fmla="*/ 36 h 3537"/>
                  <a:gd name="T44" fmla="*/ 13 w 325"/>
                  <a:gd name="T45" fmla="*/ 52 h 3537"/>
                  <a:gd name="T46" fmla="*/ 5 w 325"/>
                  <a:gd name="T47" fmla="*/ 69 h 3537"/>
                  <a:gd name="T48" fmla="*/ 0 w 325"/>
                  <a:gd name="T49" fmla="*/ 89 h 3537"/>
                  <a:gd name="T50" fmla="*/ 0 w 325"/>
                  <a:gd name="T51" fmla="*/ 3438 h 3537"/>
                  <a:gd name="T52" fmla="*/ 3 w 325"/>
                  <a:gd name="T53" fmla="*/ 3458 h 3537"/>
                  <a:gd name="T54" fmla="*/ 8 w 325"/>
                  <a:gd name="T55" fmla="*/ 3477 h 3537"/>
                  <a:gd name="T56" fmla="*/ 18 w 325"/>
                  <a:gd name="T57" fmla="*/ 3494 h 3537"/>
                  <a:gd name="T58" fmla="*/ 32 w 325"/>
                  <a:gd name="T59" fmla="*/ 3509 h 3537"/>
                  <a:gd name="T60" fmla="*/ 47 w 325"/>
                  <a:gd name="T61" fmla="*/ 3520 h 3537"/>
                  <a:gd name="T62" fmla="*/ 65 w 325"/>
                  <a:gd name="T63" fmla="*/ 3530 h 3537"/>
                  <a:gd name="T64" fmla="*/ 85 w 325"/>
                  <a:gd name="T65" fmla="*/ 3536 h 3537"/>
                  <a:gd name="T66" fmla="*/ 106 w 325"/>
                  <a:gd name="T67" fmla="*/ 3537 h 35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5"/>
                  <a:gd name="T103" fmla="*/ 0 h 3537"/>
                  <a:gd name="T104" fmla="*/ 325 w 325"/>
                  <a:gd name="T105" fmla="*/ 3537 h 35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5" h="3537">
                    <a:moveTo>
                      <a:pt x="219" y="3537"/>
                    </a:moveTo>
                    <a:lnTo>
                      <a:pt x="229" y="3537"/>
                    </a:lnTo>
                    <a:lnTo>
                      <a:pt x="240" y="3536"/>
                    </a:lnTo>
                    <a:lnTo>
                      <a:pt x="250" y="3533"/>
                    </a:lnTo>
                    <a:lnTo>
                      <a:pt x="260" y="3530"/>
                    </a:lnTo>
                    <a:lnTo>
                      <a:pt x="269" y="3526"/>
                    </a:lnTo>
                    <a:lnTo>
                      <a:pt x="278" y="3520"/>
                    </a:lnTo>
                    <a:lnTo>
                      <a:pt x="286" y="3515"/>
                    </a:lnTo>
                    <a:lnTo>
                      <a:pt x="294" y="3509"/>
                    </a:lnTo>
                    <a:lnTo>
                      <a:pt x="300" y="3502"/>
                    </a:lnTo>
                    <a:lnTo>
                      <a:pt x="307" y="3494"/>
                    </a:lnTo>
                    <a:lnTo>
                      <a:pt x="311" y="3486"/>
                    </a:lnTo>
                    <a:lnTo>
                      <a:pt x="316" y="3477"/>
                    </a:lnTo>
                    <a:lnTo>
                      <a:pt x="320" y="3468"/>
                    </a:lnTo>
                    <a:lnTo>
                      <a:pt x="323" y="3458"/>
                    </a:lnTo>
                    <a:lnTo>
                      <a:pt x="324" y="3449"/>
                    </a:lnTo>
                    <a:lnTo>
                      <a:pt x="325" y="3438"/>
                    </a:lnTo>
                    <a:lnTo>
                      <a:pt x="325" y="99"/>
                    </a:lnTo>
                    <a:lnTo>
                      <a:pt x="324" y="89"/>
                    </a:lnTo>
                    <a:lnTo>
                      <a:pt x="323" y="79"/>
                    </a:lnTo>
                    <a:lnTo>
                      <a:pt x="320" y="69"/>
                    </a:lnTo>
                    <a:lnTo>
                      <a:pt x="316" y="61"/>
                    </a:lnTo>
                    <a:lnTo>
                      <a:pt x="311" y="52"/>
                    </a:lnTo>
                    <a:lnTo>
                      <a:pt x="307" y="43"/>
                    </a:lnTo>
                    <a:lnTo>
                      <a:pt x="300" y="36"/>
                    </a:lnTo>
                    <a:lnTo>
                      <a:pt x="294" y="29"/>
                    </a:lnTo>
                    <a:lnTo>
                      <a:pt x="286" y="22"/>
                    </a:lnTo>
                    <a:lnTo>
                      <a:pt x="278" y="17"/>
                    </a:lnTo>
                    <a:lnTo>
                      <a:pt x="269" y="12"/>
                    </a:lnTo>
                    <a:lnTo>
                      <a:pt x="260" y="8"/>
                    </a:lnTo>
                    <a:lnTo>
                      <a:pt x="250" y="5"/>
                    </a:lnTo>
                    <a:lnTo>
                      <a:pt x="240" y="2"/>
                    </a:lnTo>
                    <a:lnTo>
                      <a:pt x="229" y="1"/>
                    </a:lnTo>
                    <a:lnTo>
                      <a:pt x="219" y="0"/>
                    </a:lnTo>
                    <a:lnTo>
                      <a:pt x="106" y="0"/>
                    </a:lnTo>
                    <a:lnTo>
                      <a:pt x="95" y="1"/>
                    </a:lnTo>
                    <a:lnTo>
                      <a:pt x="85" y="2"/>
                    </a:lnTo>
                    <a:lnTo>
                      <a:pt x="75" y="5"/>
                    </a:lnTo>
                    <a:lnTo>
                      <a:pt x="65" y="8"/>
                    </a:lnTo>
                    <a:lnTo>
                      <a:pt x="56" y="12"/>
                    </a:lnTo>
                    <a:lnTo>
                      <a:pt x="47" y="17"/>
                    </a:lnTo>
                    <a:lnTo>
                      <a:pt x="38" y="22"/>
                    </a:lnTo>
                    <a:lnTo>
                      <a:pt x="32" y="29"/>
                    </a:lnTo>
                    <a:lnTo>
                      <a:pt x="25" y="36"/>
                    </a:lnTo>
                    <a:lnTo>
                      <a:pt x="18" y="43"/>
                    </a:lnTo>
                    <a:lnTo>
                      <a:pt x="13" y="52"/>
                    </a:lnTo>
                    <a:lnTo>
                      <a:pt x="8" y="61"/>
                    </a:lnTo>
                    <a:lnTo>
                      <a:pt x="5" y="69"/>
                    </a:lnTo>
                    <a:lnTo>
                      <a:pt x="3" y="79"/>
                    </a:lnTo>
                    <a:lnTo>
                      <a:pt x="0" y="89"/>
                    </a:lnTo>
                    <a:lnTo>
                      <a:pt x="0" y="99"/>
                    </a:lnTo>
                    <a:lnTo>
                      <a:pt x="0" y="3438"/>
                    </a:lnTo>
                    <a:lnTo>
                      <a:pt x="0" y="3449"/>
                    </a:lnTo>
                    <a:lnTo>
                      <a:pt x="3" y="3458"/>
                    </a:lnTo>
                    <a:lnTo>
                      <a:pt x="5" y="3468"/>
                    </a:lnTo>
                    <a:lnTo>
                      <a:pt x="8" y="3477"/>
                    </a:lnTo>
                    <a:lnTo>
                      <a:pt x="13" y="3486"/>
                    </a:lnTo>
                    <a:lnTo>
                      <a:pt x="18" y="3494"/>
                    </a:lnTo>
                    <a:lnTo>
                      <a:pt x="25" y="3502"/>
                    </a:lnTo>
                    <a:lnTo>
                      <a:pt x="32" y="3509"/>
                    </a:lnTo>
                    <a:lnTo>
                      <a:pt x="38" y="3515"/>
                    </a:lnTo>
                    <a:lnTo>
                      <a:pt x="47" y="3520"/>
                    </a:lnTo>
                    <a:lnTo>
                      <a:pt x="56" y="3526"/>
                    </a:lnTo>
                    <a:lnTo>
                      <a:pt x="65" y="3530"/>
                    </a:lnTo>
                    <a:lnTo>
                      <a:pt x="75" y="3533"/>
                    </a:lnTo>
                    <a:lnTo>
                      <a:pt x="85" y="3536"/>
                    </a:lnTo>
                    <a:lnTo>
                      <a:pt x="95" y="3537"/>
                    </a:lnTo>
                    <a:lnTo>
                      <a:pt x="106" y="3537"/>
                    </a:lnTo>
                    <a:lnTo>
                      <a:pt x="219" y="3537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158"/>
              <p:cNvSpPr>
                <a:spLocks/>
              </p:cNvSpPr>
              <p:nvPr/>
            </p:nvSpPr>
            <p:spPr bwMode="auto">
              <a:xfrm>
                <a:off x="2243" y="2938"/>
                <a:ext cx="36" cy="442"/>
              </a:xfrm>
              <a:custGeom>
                <a:avLst/>
                <a:gdLst>
                  <a:gd name="T0" fmla="*/ 229 w 325"/>
                  <a:gd name="T1" fmla="*/ 3536 h 3537"/>
                  <a:gd name="T2" fmla="*/ 250 w 325"/>
                  <a:gd name="T3" fmla="*/ 3533 h 3537"/>
                  <a:gd name="T4" fmla="*/ 269 w 325"/>
                  <a:gd name="T5" fmla="*/ 3525 h 3537"/>
                  <a:gd name="T6" fmla="*/ 286 w 325"/>
                  <a:gd name="T7" fmla="*/ 3514 h 3537"/>
                  <a:gd name="T8" fmla="*/ 300 w 325"/>
                  <a:gd name="T9" fmla="*/ 3501 h 3537"/>
                  <a:gd name="T10" fmla="*/ 311 w 325"/>
                  <a:gd name="T11" fmla="*/ 3485 h 3537"/>
                  <a:gd name="T12" fmla="*/ 319 w 325"/>
                  <a:gd name="T13" fmla="*/ 3467 h 3537"/>
                  <a:gd name="T14" fmla="*/ 323 w 325"/>
                  <a:gd name="T15" fmla="*/ 3448 h 3537"/>
                  <a:gd name="T16" fmla="*/ 325 w 325"/>
                  <a:gd name="T17" fmla="*/ 98 h 3537"/>
                  <a:gd name="T18" fmla="*/ 322 w 325"/>
                  <a:gd name="T19" fmla="*/ 79 h 3537"/>
                  <a:gd name="T20" fmla="*/ 316 w 325"/>
                  <a:gd name="T21" fmla="*/ 60 h 3537"/>
                  <a:gd name="T22" fmla="*/ 306 w 325"/>
                  <a:gd name="T23" fmla="*/ 43 h 3537"/>
                  <a:gd name="T24" fmla="*/ 293 w 325"/>
                  <a:gd name="T25" fmla="*/ 29 h 3537"/>
                  <a:gd name="T26" fmla="*/ 278 w 325"/>
                  <a:gd name="T27" fmla="*/ 16 h 3537"/>
                  <a:gd name="T28" fmla="*/ 259 w 325"/>
                  <a:gd name="T29" fmla="*/ 7 h 3537"/>
                  <a:gd name="T30" fmla="*/ 240 w 325"/>
                  <a:gd name="T31" fmla="*/ 2 h 3537"/>
                  <a:gd name="T32" fmla="*/ 218 w 325"/>
                  <a:gd name="T33" fmla="*/ 0 h 3537"/>
                  <a:gd name="T34" fmla="*/ 95 w 325"/>
                  <a:gd name="T35" fmla="*/ 0 h 3537"/>
                  <a:gd name="T36" fmla="*/ 74 w 325"/>
                  <a:gd name="T37" fmla="*/ 4 h 3537"/>
                  <a:gd name="T38" fmla="*/ 55 w 325"/>
                  <a:gd name="T39" fmla="*/ 11 h 3537"/>
                  <a:gd name="T40" fmla="*/ 38 w 325"/>
                  <a:gd name="T41" fmla="*/ 22 h 3537"/>
                  <a:gd name="T42" fmla="*/ 24 w 325"/>
                  <a:gd name="T43" fmla="*/ 35 h 3537"/>
                  <a:gd name="T44" fmla="*/ 12 w 325"/>
                  <a:gd name="T45" fmla="*/ 52 h 3537"/>
                  <a:gd name="T46" fmla="*/ 5 w 325"/>
                  <a:gd name="T47" fmla="*/ 69 h 3537"/>
                  <a:gd name="T48" fmla="*/ 0 w 325"/>
                  <a:gd name="T49" fmla="*/ 88 h 3537"/>
                  <a:gd name="T50" fmla="*/ 0 w 325"/>
                  <a:gd name="T51" fmla="*/ 3438 h 3537"/>
                  <a:gd name="T52" fmla="*/ 2 w 325"/>
                  <a:gd name="T53" fmla="*/ 3458 h 3537"/>
                  <a:gd name="T54" fmla="*/ 8 w 325"/>
                  <a:gd name="T55" fmla="*/ 3477 h 3537"/>
                  <a:gd name="T56" fmla="*/ 18 w 325"/>
                  <a:gd name="T57" fmla="*/ 3493 h 3537"/>
                  <a:gd name="T58" fmla="*/ 30 w 325"/>
                  <a:gd name="T59" fmla="*/ 3508 h 3537"/>
                  <a:gd name="T60" fmla="*/ 47 w 325"/>
                  <a:gd name="T61" fmla="*/ 3520 h 3537"/>
                  <a:gd name="T62" fmla="*/ 65 w 325"/>
                  <a:gd name="T63" fmla="*/ 3529 h 3537"/>
                  <a:gd name="T64" fmla="*/ 85 w 325"/>
                  <a:gd name="T65" fmla="*/ 3535 h 3537"/>
                  <a:gd name="T66" fmla="*/ 106 w 325"/>
                  <a:gd name="T67" fmla="*/ 3537 h 35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5"/>
                  <a:gd name="T103" fmla="*/ 0 h 3537"/>
                  <a:gd name="T104" fmla="*/ 325 w 325"/>
                  <a:gd name="T105" fmla="*/ 3537 h 35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5" h="3537">
                    <a:moveTo>
                      <a:pt x="218" y="3537"/>
                    </a:moveTo>
                    <a:lnTo>
                      <a:pt x="229" y="3536"/>
                    </a:lnTo>
                    <a:lnTo>
                      <a:pt x="240" y="3535"/>
                    </a:lnTo>
                    <a:lnTo>
                      <a:pt x="250" y="3533"/>
                    </a:lnTo>
                    <a:lnTo>
                      <a:pt x="259" y="3529"/>
                    </a:lnTo>
                    <a:lnTo>
                      <a:pt x="269" y="3525"/>
                    </a:lnTo>
                    <a:lnTo>
                      <a:pt x="278" y="3520"/>
                    </a:lnTo>
                    <a:lnTo>
                      <a:pt x="286" y="3514"/>
                    </a:lnTo>
                    <a:lnTo>
                      <a:pt x="293" y="3508"/>
                    </a:lnTo>
                    <a:lnTo>
                      <a:pt x="300" y="3501"/>
                    </a:lnTo>
                    <a:lnTo>
                      <a:pt x="306" y="3493"/>
                    </a:lnTo>
                    <a:lnTo>
                      <a:pt x="311" y="3485"/>
                    </a:lnTo>
                    <a:lnTo>
                      <a:pt x="316" y="3477"/>
                    </a:lnTo>
                    <a:lnTo>
                      <a:pt x="319" y="3467"/>
                    </a:lnTo>
                    <a:lnTo>
                      <a:pt x="322" y="3458"/>
                    </a:lnTo>
                    <a:lnTo>
                      <a:pt x="323" y="3448"/>
                    </a:lnTo>
                    <a:lnTo>
                      <a:pt x="325" y="3438"/>
                    </a:lnTo>
                    <a:lnTo>
                      <a:pt x="325" y="98"/>
                    </a:lnTo>
                    <a:lnTo>
                      <a:pt x="323" y="88"/>
                    </a:lnTo>
                    <a:lnTo>
                      <a:pt x="322" y="79"/>
                    </a:lnTo>
                    <a:lnTo>
                      <a:pt x="319" y="69"/>
                    </a:lnTo>
                    <a:lnTo>
                      <a:pt x="316" y="60"/>
                    </a:lnTo>
                    <a:lnTo>
                      <a:pt x="311" y="52"/>
                    </a:lnTo>
                    <a:lnTo>
                      <a:pt x="306" y="43"/>
                    </a:lnTo>
                    <a:lnTo>
                      <a:pt x="300" y="35"/>
                    </a:lnTo>
                    <a:lnTo>
                      <a:pt x="293" y="29"/>
                    </a:lnTo>
                    <a:lnTo>
                      <a:pt x="286" y="22"/>
                    </a:lnTo>
                    <a:lnTo>
                      <a:pt x="278" y="16"/>
                    </a:lnTo>
                    <a:lnTo>
                      <a:pt x="269" y="11"/>
                    </a:lnTo>
                    <a:lnTo>
                      <a:pt x="259" y="7"/>
                    </a:lnTo>
                    <a:lnTo>
                      <a:pt x="250" y="4"/>
                    </a:lnTo>
                    <a:lnTo>
                      <a:pt x="240" y="2"/>
                    </a:lnTo>
                    <a:lnTo>
                      <a:pt x="229" y="0"/>
                    </a:lnTo>
                    <a:lnTo>
                      <a:pt x="218" y="0"/>
                    </a:lnTo>
                    <a:lnTo>
                      <a:pt x="106" y="0"/>
                    </a:lnTo>
                    <a:lnTo>
                      <a:pt x="95" y="0"/>
                    </a:lnTo>
                    <a:lnTo>
                      <a:pt x="85" y="2"/>
                    </a:lnTo>
                    <a:lnTo>
                      <a:pt x="74" y="4"/>
                    </a:lnTo>
                    <a:lnTo>
                      <a:pt x="65" y="7"/>
                    </a:lnTo>
                    <a:lnTo>
                      <a:pt x="55" y="11"/>
                    </a:lnTo>
                    <a:lnTo>
                      <a:pt x="47" y="16"/>
                    </a:lnTo>
                    <a:lnTo>
                      <a:pt x="38" y="22"/>
                    </a:lnTo>
                    <a:lnTo>
                      <a:pt x="30" y="29"/>
                    </a:lnTo>
                    <a:lnTo>
                      <a:pt x="24" y="35"/>
                    </a:lnTo>
                    <a:lnTo>
                      <a:pt x="18" y="43"/>
                    </a:lnTo>
                    <a:lnTo>
                      <a:pt x="12" y="52"/>
                    </a:lnTo>
                    <a:lnTo>
                      <a:pt x="8" y="60"/>
                    </a:lnTo>
                    <a:lnTo>
                      <a:pt x="5" y="69"/>
                    </a:lnTo>
                    <a:lnTo>
                      <a:pt x="2" y="79"/>
                    </a:lnTo>
                    <a:lnTo>
                      <a:pt x="0" y="88"/>
                    </a:lnTo>
                    <a:lnTo>
                      <a:pt x="0" y="98"/>
                    </a:lnTo>
                    <a:lnTo>
                      <a:pt x="0" y="3438"/>
                    </a:lnTo>
                    <a:lnTo>
                      <a:pt x="0" y="3448"/>
                    </a:lnTo>
                    <a:lnTo>
                      <a:pt x="2" y="3458"/>
                    </a:lnTo>
                    <a:lnTo>
                      <a:pt x="5" y="3467"/>
                    </a:lnTo>
                    <a:lnTo>
                      <a:pt x="8" y="3477"/>
                    </a:lnTo>
                    <a:lnTo>
                      <a:pt x="12" y="3485"/>
                    </a:lnTo>
                    <a:lnTo>
                      <a:pt x="18" y="3493"/>
                    </a:lnTo>
                    <a:lnTo>
                      <a:pt x="24" y="3501"/>
                    </a:lnTo>
                    <a:lnTo>
                      <a:pt x="30" y="3508"/>
                    </a:lnTo>
                    <a:lnTo>
                      <a:pt x="38" y="3514"/>
                    </a:lnTo>
                    <a:lnTo>
                      <a:pt x="47" y="3520"/>
                    </a:lnTo>
                    <a:lnTo>
                      <a:pt x="55" y="3525"/>
                    </a:lnTo>
                    <a:lnTo>
                      <a:pt x="65" y="3529"/>
                    </a:lnTo>
                    <a:lnTo>
                      <a:pt x="74" y="3533"/>
                    </a:lnTo>
                    <a:lnTo>
                      <a:pt x="85" y="3535"/>
                    </a:lnTo>
                    <a:lnTo>
                      <a:pt x="95" y="3536"/>
                    </a:lnTo>
                    <a:lnTo>
                      <a:pt x="106" y="3537"/>
                    </a:lnTo>
                    <a:lnTo>
                      <a:pt x="218" y="3537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159"/>
              <p:cNvSpPr>
                <a:spLocks/>
              </p:cNvSpPr>
              <p:nvPr/>
            </p:nvSpPr>
            <p:spPr bwMode="auto">
              <a:xfrm>
                <a:off x="2839" y="2877"/>
                <a:ext cx="37" cy="442"/>
              </a:xfrm>
              <a:custGeom>
                <a:avLst/>
                <a:gdLst>
                  <a:gd name="T0" fmla="*/ 229 w 325"/>
                  <a:gd name="T1" fmla="*/ 3537 h 3537"/>
                  <a:gd name="T2" fmla="*/ 250 w 325"/>
                  <a:gd name="T3" fmla="*/ 3533 h 3537"/>
                  <a:gd name="T4" fmla="*/ 269 w 325"/>
                  <a:gd name="T5" fmla="*/ 3526 h 3537"/>
                  <a:gd name="T6" fmla="*/ 286 w 325"/>
                  <a:gd name="T7" fmla="*/ 3515 h 3537"/>
                  <a:gd name="T8" fmla="*/ 300 w 325"/>
                  <a:gd name="T9" fmla="*/ 3502 h 3537"/>
                  <a:gd name="T10" fmla="*/ 311 w 325"/>
                  <a:gd name="T11" fmla="*/ 3486 h 3537"/>
                  <a:gd name="T12" fmla="*/ 319 w 325"/>
                  <a:gd name="T13" fmla="*/ 3468 h 3537"/>
                  <a:gd name="T14" fmla="*/ 324 w 325"/>
                  <a:gd name="T15" fmla="*/ 3449 h 3537"/>
                  <a:gd name="T16" fmla="*/ 325 w 325"/>
                  <a:gd name="T17" fmla="*/ 99 h 3537"/>
                  <a:gd name="T18" fmla="*/ 323 w 325"/>
                  <a:gd name="T19" fmla="*/ 79 h 3537"/>
                  <a:gd name="T20" fmla="*/ 316 w 325"/>
                  <a:gd name="T21" fmla="*/ 60 h 3537"/>
                  <a:gd name="T22" fmla="*/ 306 w 325"/>
                  <a:gd name="T23" fmla="*/ 44 h 3537"/>
                  <a:gd name="T24" fmla="*/ 294 w 325"/>
                  <a:gd name="T25" fmla="*/ 29 h 3537"/>
                  <a:gd name="T26" fmla="*/ 278 w 325"/>
                  <a:gd name="T27" fmla="*/ 17 h 3537"/>
                  <a:gd name="T28" fmla="*/ 259 w 325"/>
                  <a:gd name="T29" fmla="*/ 8 h 3537"/>
                  <a:gd name="T30" fmla="*/ 240 w 325"/>
                  <a:gd name="T31" fmla="*/ 2 h 3537"/>
                  <a:gd name="T32" fmla="*/ 218 w 325"/>
                  <a:gd name="T33" fmla="*/ 0 h 3537"/>
                  <a:gd name="T34" fmla="*/ 95 w 325"/>
                  <a:gd name="T35" fmla="*/ 1 h 3537"/>
                  <a:gd name="T36" fmla="*/ 74 w 325"/>
                  <a:gd name="T37" fmla="*/ 4 h 3537"/>
                  <a:gd name="T38" fmla="*/ 55 w 325"/>
                  <a:gd name="T39" fmla="*/ 13 h 3537"/>
                  <a:gd name="T40" fmla="*/ 38 w 325"/>
                  <a:gd name="T41" fmla="*/ 23 h 3537"/>
                  <a:gd name="T42" fmla="*/ 24 w 325"/>
                  <a:gd name="T43" fmla="*/ 36 h 3537"/>
                  <a:gd name="T44" fmla="*/ 13 w 325"/>
                  <a:gd name="T45" fmla="*/ 52 h 3537"/>
                  <a:gd name="T46" fmla="*/ 5 w 325"/>
                  <a:gd name="T47" fmla="*/ 70 h 3537"/>
                  <a:gd name="T48" fmla="*/ 0 w 325"/>
                  <a:gd name="T49" fmla="*/ 89 h 3537"/>
                  <a:gd name="T50" fmla="*/ 0 w 325"/>
                  <a:gd name="T51" fmla="*/ 3439 h 3537"/>
                  <a:gd name="T52" fmla="*/ 3 w 325"/>
                  <a:gd name="T53" fmla="*/ 3458 h 3537"/>
                  <a:gd name="T54" fmla="*/ 8 w 325"/>
                  <a:gd name="T55" fmla="*/ 3477 h 3537"/>
                  <a:gd name="T56" fmla="*/ 18 w 325"/>
                  <a:gd name="T57" fmla="*/ 3494 h 3537"/>
                  <a:gd name="T58" fmla="*/ 30 w 325"/>
                  <a:gd name="T59" fmla="*/ 3508 h 3537"/>
                  <a:gd name="T60" fmla="*/ 47 w 325"/>
                  <a:gd name="T61" fmla="*/ 3521 h 3537"/>
                  <a:gd name="T62" fmla="*/ 65 w 325"/>
                  <a:gd name="T63" fmla="*/ 3530 h 3537"/>
                  <a:gd name="T64" fmla="*/ 85 w 325"/>
                  <a:gd name="T65" fmla="*/ 3535 h 3537"/>
                  <a:gd name="T66" fmla="*/ 106 w 325"/>
                  <a:gd name="T67" fmla="*/ 3537 h 35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5"/>
                  <a:gd name="T103" fmla="*/ 0 h 3537"/>
                  <a:gd name="T104" fmla="*/ 325 w 325"/>
                  <a:gd name="T105" fmla="*/ 3537 h 35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5" h="3537">
                    <a:moveTo>
                      <a:pt x="218" y="3537"/>
                    </a:moveTo>
                    <a:lnTo>
                      <a:pt x="229" y="3537"/>
                    </a:lnTo>
                    <a:lnTo>
                      <a:pt x="240" y="3535"/>
                    </a:lnTo>
                    <a:lnTo>
                      <a:pt x="250" y="3533"/>
                    </a:lnTo>
                    <a:lnTo>
                      <a:pt x="259" y="3530"/>
                    </a:lnTo>
                    <a:lnTo>
                      <a:pt x="269" y="3526"/>
                    </a:lnTo>
                    <a:lnTo>
                      <a:pt x="278" y="3521"/>
                    </a:lnTo>
                    <a:lnTo>
                      <a:pt x="286" y="3515"/>
                    </a:lnTo>
                    <a:lnTo>
                      <a:pt x="294" y="3508"/>
                    </a:lnTo>
                    <a:lnTo>
                      <a:pt x="300" y="3502"/>
                    </a:lnTo>
                    <a:lnTo>
                      <a:pt x="306" y="3494"/>
                    </a:lnTo>
                    <a:lnTo>
                      <a:pt x="311" y="3486"/>
                    </a:lnTo>
                    <a:lnTo>
                      <a:pt x="316" y="3477"/>
                    </a:lnTo>
                    <a:lnTo>
                      <a:pt x="319" y="3468"/>
                    </a:lnTo>
                    <a:lnTo>
                      <a:pt x="323" y="3458"/>
                    </a:lnTo>
                    <a:lnTo>
                      <a:pt x="324" y="3449"/>
                    </a:lnTo>
                    <a:lnTo>
                      <a:pt x="325" y="3439"/>
                    </a:lnTo>
                    <a:lnTo>
                      <a:pt x="325" y="99"/>
                    </a:lnTo>
                    <a:lnTo>
                      <a:pt x="324" y="89"/>
                    </a:lnTo>
                    <a:lnTo>
                      <a:pt x="323" y="79"/>
                    </a:lnTo>
                    <a:lnTo>
                      <a:pt x="319" y="70"/>
                    </a:lnTo>
                    <a:lnTo>
                      <a:pt x="316" y="60"/>
                    </a:lnTo>
                    <a:lnTo>
                      <a:pt x="311" y="52"/>
                    </a:lnTo>
                    <a:lnTo>
                      <a:pt x="306" y="44"/>
                    </a:lnTo>
                    <a:lnTo>
                      <a:pt x="300" y="36"/>
                    </a:lnTo>
                    <a:lnTo>
                      <a:pt x="294" y="29"/>
                    </a:lnTo>
                    <a:lnTo>
                      <a:pt x="286" y="23"/>
                    </a:lnTo>
                    <a:lnTo>
                      <a:pt x="278" y="17"/>
                    </a:lnTo>
                    <a:lnTo>
                      <a:pt x="269" y="13"/>
                    </a:lnTo>
                    <a:lnTo>
                      <a:pt x="259" y="8"/>
                    </a:lnTo>
                    <a:lnTo>
                      <a:pt x="250" y="4"/>
                    </a:lnTo>
                    <a:lnTo>
                      <a:pt x="240" y="2"/>
                    </a:lnTo>
                    <a:lnTo>
                      <a:pt x="229" y="1"/>
                    </a:lnTo>
                    <a:lnTo>
                      <a:pt x="218" y="0"/>
                    </a:lnTo>
                    <a:lnTo>
                      <a:pt x="106" y="0"/>
                    </a:lnTo>
                    <a:lnTo>
                      <a:pt x="95" y="1"/>
                    </a:lnTo>
                    <a:lnTo>
                      <a:pt x="85" y="2"/>
                    </a:lnTo>
                    <a:lnTo>
                      <a:pt x="74" y="4"/>
                    </a:lnTo>
                    <a:lnTo>
                      <a:pt x="65" y="8"/>
                    </a:lnTo>
                    <a:lnTo>
                      <a:pt x="55" y="13"/>
                    </a:lnTo>
                    <a:lnTo>
                      <a:pt x="47" y="17"/>
                    </a:lnTo>
                    <a:lnTo>
                      <a:pt x="38" y="23"/>
                    </a:lnTo>
                    <a:lnTo>
                      <a:pt x="30" y="29"/>
                    </a:lnTo>
                    <a:lnTo>
                      <a:pt x="24" y="36"/>
                    </a:lnTo>
                    <a:lnTo>
                      <a:pt x="18" y="44"/>
                    </a:lnTo>
                    <a:lnTo>
                      <a:pt x="13" y="52"/>
                    </a:lnTo>
                    <a:lnTo>
                      <a:pt x="8" y="60"/>
                    </a:lnTo>
                    <a:lnTo>
                      <a:pt x="5" y="70"/>
                    </a:lnTo>
                    <a:lnTo>
                      <a:pt x="3" y="79"/>
                    </a:lnTo>
                    <a:lnTo>
                      <a:pt x="0" y="89"/>
                    </a:lnTo>
                    <a:lnTo>
                      <a:pt x="0" y="99"/>
                    </a:lnTo>
                    <a:lnTo>
                      <a:pt x="0" y="3439"/>
                    </a:lnTo>
                    <a:lnTo>
                      <a:pt x="0" y="3449"/>
                    </a:lnTo>
                    <a:lnTo>
                      <a:pt x="3" y="3458"/>
                    </a:lnTo>
                    <a:lnTo>
                      <a:pt x="5" y="3468"/>
                    </a:lnTo>
                    <a:lnTo>
                      <a:pt x="8" y="3477"/>
                    </a:lnTo>
                    <a:lnTo>
                      <a:pt x="13" y="3486"/>
                    </a:lnTo>
                    <a:lnTo>
                      <a:pt x="18" y="3494"/>
                    </a:lnTo>
                    <a:lnTo>
                      <a:pt x="24" y="3502"/>
                    </a:lnTo>
                    <a:lnTo>
                      <a:pt x="30" y="3508"/>
                    </a:lnTo>
                    <a:lnTo>
                      <a:pt x="38" y="3515"/>
                    </a:lnTo>
                    <a:lnTo>
                      <a:pt x="47" y="3521"/>
                    </a:lnTo>
                    <a:lnTo>
                      <a:pt x="55" y="3526"/>
                    </a:lnTo>
                    <a:lnTo>
                      <a:pt x="65" y="3530"/>
                    </a:lnTo>
                    <a:lnTo>
                      <a:pt x="74" y="3533"/>
                    </a:lnTo>
                    <a:lnTo>
                      <a:pt x="85" y="3535"/>
                    </a:lnTo>
                    <a:lnTo>
                      <a:pt x="95" y="3537"/>
                    </a:lnTo>
                    <a:lnTo>
                      <a:pt x="106" y="3537"/>
                    </a:lnTo>
                    <a:lnTo>
                      <a:pt x="218" y="3537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160"/>
              <p:cNvSpPr>
                <a:spLocks/>
              </p:cNvSpPr>
              <p:nvPr/>
            </p:nvSpPr>
            <p:spPr bwMode="auto">
              <a:xfrm>
                <a:off x="3017" y="3107"/>
                <a:ext cx="36" cy="442"/>
              </a:xfrm>
              <a:custGeom>
                <a:avLst/>
                <a:gdLst>
                  <a:gd name="T0" fmla="*/ 229 w 325"/>
                  <a:gd name="T1" fmla="*/ 3537 h 3537"/>
                  <a:gd name="T2" fmla="*/ 250 w 325"/>
                  <a:gd name="T3" fmla="*/ 3533 h 3537"/>
                  <a:gd name="T4" fmla="*/ 269 w 325"/>
                  <a:gd name="T5" fmla="*/ 3526 h 3537"/>
                  <a:gd name="T6" fmla="*/ 286 w 325"/>
                  <a:gd name="T7" fmla="*/ 3514 h 3537"/>
                  <a:gd name="T8" fmla="*/ 300 w 325"/>
                  <a:gd name="T9" fmla="*/ 3501 h 3537"/>
                  <a:gd name="T10" fmla="*/ 311 w 325"/>
                  <a:gd name="T11" fmla="*/ 3485 h 3537"/>
                  <a:gd name="T12" fmla="*/ 320 w 325"/>
                  <a:gd name="T13" fmla="*/ 3468 h 3537"/>
                  <a:gd name="T14" fmla="*/ 323 w 325"/>
                  <a:gd name="T15" fmla="*/ 3449 h 3537"/>
                  <a:gd name="T16" fmla="*/ 325 w 325"/>
                  <a:gd name="T17" fmla="*/ 99 h 3537"/>
                  <a:gd name="T18" fmla="*/ 322 w 325"/>
                  <a:gd name="T19" fmla="*/ 79 h 3537"/>
                  <a:gd name="T20" fmla="*/ 316 w 325"/>
                  <a:gd name="T21" fmla="*/ 60 h 3537"/>
                  <a:gd name="T22" fmla="*/ 307 w 325"/>
                  <a:gd name="T23" fmla="*/ 43 h 3537"/>
                  <a:gd name="T24" fmla="*/ 293 w 325"/>
                  <a:gd name="T25" fmla="*/ 29 h 3537"/>
                  <a:gd name="T26" fmla="*/ 278 w 325"/>
                  <a:gd name="T27" fmla="*/ 16 h 3537"/>
                  <a:gd name="T28" fmla="*/ 260 w 325"/>
                  <a:gd name="T29" fmla="*/ 7 h 3537"/>
                  <a:gd name="T30" fmla="*/ 240 w 325"/>
                  <a:gd name="T31" fmla="*/ 2 h 3537"/>
                  <a:gd name="T32" fmla="*/ 219 w 325"/>
                  <a:gd name="T33" fmla="*/ 0 h 3537"/>
                  <a:gd name="T34" fmla="*/ 95 w 325"/>
                  <a:gd name="T35" fmla="*/ 0 h 3537"/>
                  <a:gd name="T36" fmla="*/ 75 w 325"/>
                  <a:gd name="T37" fmla="*/ 4 h 3537"/>
                  <a:gd name="T38" fmla="*/ 56 w 325"/>
                  <a:gd name="T39" fmla="*/ 11 h 3537"/>
                  <a:gd name="T40" fmla="*/ 38 w 325"/>
                  <a:gd name="T41" fmla="*/ 23 h 3537"/>
                  <a:gd name="T42" fmla="*/ 25 w 325"/>
                  <a:gd name="T43" fmla="*/ 36 h 3537"/>
                  <a:gd name="T44" fmla="*/ 12 w 325"/>
                  <a:gd name="T45" fmla="*/ 52 h 3537"/>
                  <a:gd name="T46" fmla="*/ 5 w 325"/>
                  <a:gd name="T47" fmla="*/ 69 h 3537"/>
                  <a:gd name="T48" fmla="*/ 0 w 325"/>
                  <a:gd name="T49" fmla="*/ 88 h 3537"/>
                  <a:gd name="T50" fmla="*/ 0 w 325"/>
                  <a:gd name="T51" fmla="*/ 3438 h 3537"/>
                  <a:gd name="T52" fmla="*/ 2 w 325"/>
                  <a:gd name="T53" fmla="*/ 3458 h 3537"/>
                  <a:gd name="T54" fmla="*/ 8 w 325"/>
                  <a:gd name="T55" fmla="*/ 3477 h 3537"/>
                  <a:gd name="T56" fmla="*/ 18 w 325"/>
                  <a:gd name="T57" fmla="*/ 3494 h 3537"/>
                  <a:gd name="T58" fmla="*/ 31 w 325"/>
                  <a:gd name="T59" fmla="*/ 3508 h 3537"/>
                  <a:gd name="T60" fmla="*/ 47 w 325"/>
                  <a:gd name="T61" fmla="*/ 3521 h 3537"/>
                  <a:gd name="T62" fmla="*/ 65 w 325"/>
                  <a:gd name="T63" fmla="*/ 3530 h 3537"/>
                  <a:gd name="T64" fmla="*/ 85 w 325"/>
                  <a:gd name="T65" fmla="*/ 3535 h 3537"/>
                  <a:gd name="T66" fmla="*/ 106 w 325"/>
                  <a:gd name="T67" fmla="*/ 3537 h 35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5"/>
                  <a:gd name="T103" fmla="*/ 0 h 3537"/>
                  <a:gd name="T104" fmla="*/ 325 w 325"/>
                  <a:gd name="T105" fmla="*/ 3537 h 35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5" h="3537">
                    <a:moveTo>
                      <a:pt x="219" y="3537"/>
                    </a:moveTo>
                    <a:lnTo>
                      <a:pt x="229" y="3537"/>
                    </a:lnTo>
                    <a:lnTo>
                      <a:pt x="240" y="3535"/>
                    </a:lnTo>
                    <a:lnTo>
                      <a:pt x="250" y="3533"/>
                    </a:lnTo>
                    <a:lnTo>
                      <a:pt x="260" y="3530"/>
                    </a:lnTo>
                    <a:lnTo>
                      <a:pt x="269" y="3526"/>
                    </a:lnTo>
                    <a:lnTo>
                      <a:pt x="278" y="3521"/>
                    </a:lnTo>
                    <a:lnTo>
                      <a:pt x="286" y="3514"/>
                    </a:lnTo>
                    <a:lnTo>
                      <a:pt x="293" y="3508"/>
                    </a:lnTo>
                    <a:lnTo>
                      <a:pt x="300" y="3501"/>
                    </a:lnTo>
                    <a:lnTo>
                      <a:pt x="307" y="3494"/>
                    </a:lnTo>
                    <a:lnTo>
                      <a:pt x="311" y="3485"/>
                    </a:lnTo>
                    <a:lnTo>
                      <a:pt x="316" y="3477"/>
                    </a:lnTo>
                    <a:lnTo>
                      <a:pt x="320" y="3468"/>
                    </a:lnTo>
                    <a:lnTo>
                      <a:pt x="322" y="3458"/>
                    </a:lnTo>
                    <a:lnTo>
                      <a:pt x="323" y="3449"/>
                    </a:lnTo>
                    <a:lnTo>
                      <a:pt x="325" y="3438"/>
                    </a:lnTo>
                    <a:lnTo>
                      <a:pt x="325" y="99"/>
                    </a:lnTo>
                    <a:lnTo>
                      <a:pt x="323" y="88"/>
                    </a:lnTo>
                    <a:lnTo>
                      <a:pt x="322" y="79"/>
                    </a:lnTo>
                    <a:lnTo>
                      <a:pt x="320" y="69"/>
                    </a:lnTo>
                    <a:lnTo>
                      <a:pt x="316" y="60"/>
                    </a:lnTo>
                    <a:lnTo>
                      <a:pt x="311" y="52"/>
                    </a:lnTo>
                    <a:lnTo>
                      <a:pt x="307" y="43"/>
                    </a:lnTo>
                    <a:lnTo>
                      <a:pt x="300" y="36"/>
                    </a:lnTo>
                    <a:lnTo>
                      <a:pt x="293" y="29"/>
                    </a:lnTo>
                    <a:lnTo>
                      <a:pt x="286" y="23"/>
                    </a:lnTo>
                    <a:lnTo>
                      <a:pt x="278" y="16"/>
                    </a:lnTo>
                    <a:lnTo>
                      <a:pt x="269" y="11"/>
                    </a:lnTo>
                    <a:lnTo>
                      <a:pt x="260" y="7"/>
                    </a:lnTo>
                    <a:lnTo>
                      <a:pt x="250" y="4"/>
                    </a:lnTo>
                    <a:lnTo>
                      <a:pt x="240" y="2"/>
                    </a:lnTo>
                    <a:lnTo>
                      <a:pt x="229" y="0"/>
                    </a:lnTo>
                    <a:lnTo>
                      <a:pt x="219" y="0"/>
                    </a:lnTo>
                    <a:lnTo>
                      <a:pt x="106" y="0"/>
                    </a:lnTo>
                    <a:lnTo>
                      <a:pt x="95" y="0"/>
                    </a:lnTo>
                    <a:lnTo>
                      <a:pt x="85" y="2"/>
                    </a:lnTo>
                    <a:lnTo>
                      <a:pt x="75" y="4"/>
                    </a:lnTo>
                    <a:lnTo>
                      <a:pt x="65" y="7"/>
                    </a:lnTo>
                    <a:lnTo>
                      <a:pt x="56" y="11"/>
                    </a:lnTo>
                    <a:lnTo>
                      <a:pt x="47" y="16"/>
                    </a:lnTo>
                    <a:lnTo>
                      <a:pt x="38" y="23"/>
                    </a:lnTo>
                    <a:lnTo>
                      <a:pt x="31" y="29"/>
                    </a:lnTo>
                    <a:lnTo>
                      <a:pt x="25" y="36"/>
                    </a:lnTo>
                    <a:lnTo>
                      <a:pt x="18" y="43"/>
                    </a:lnTo>
                    <a:lnTo>
                      <a:pt x="12" y="52"/>
                    </a:lnTo>
                    <a:lnTo>
                      <a:pt x="8" y="60"/>
                    </a:lnTo>
                    <a:lnTo>
                      <a:pt x="5" y="69"/>
                    </a:lnTo>
                    <a:lnTo>
                      <a:pt x="2" y="79"/>
                    </a:lnTo>
                    <a:lnTo>
                      <a:pt x="0" y="88"/>
                    </a:lnTo>
                    <a:lnTo>
                      <a:pt x="0" y="99"/>
                    </a:lnTo>
                    <a:lnTo>
                      <a:pt x="0" y="3438"/>
                    </a:lnTo>
                    <a:lnTo>
                      <a:pt x="0" y="3449"/>
                    </a:lnTo>
                    <a:lnTo>
                      <a:pt x="2" y="3458"/>
                    </a:lnTo>
                    <a:lnTo>
                      <a:pt x="5" y="3468"/>
                    </a:lnTo>
                    <a:lnTo>
                      <a:pt x="8" y="3477"/>
                    </a:lnTo>
                    <a:lnTo>
                      <a:pt x="12" y="3485"/>
                    </a:lnTo>
                    <a:lnTo>
                      <a:pt x="18" y="3494"/>
                    </a:lnTo>
                    <a:lnTo>
                      <a:pt x="25" y="3501"/>
                    </a:lnTo>
                    <a:lnTo>
                      <a:pt x="31" y="3508"/>
                    </a:lnTo>
                    <a:lnTo>
                      <a:pt x="38" y="3514"/>
                    </a:lnTo>
                    <a:lnTo>
                      <a:pt x="47" y="3521"/>
                    </a:lnTo>
                    <a:lnTo>
                      <a:pt x="56" y="3526"/>
                    </a:lnTo>
                    <a:lnTo>
                      <a:pt x="65" y="3530"/>
                    </a:lnTo>
                    <a:lnTo>
                      <a:pt x="75" y="3533"/>
                    </a:lnTo>
                    <a:lnTo>
                      <a:pt x="85" y="3535"/>
                    </a:lnTo>
                    <a:lnTo>
                      <a:pt x="95" y="3537"/>
                    </a:lnTo>
                    <a:lnTo>
                      <a:pt x="106" y="3537"/>
                    </a:lnTo>
                    <a:lnTo>
                      <a:pt x="219" y="3537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161"/>
              <p:cNvSpPr>
                <a:spLocks/>
              </p:cNvSpPr>
              <p:nvPr/>
            </p:nvSpPr>
            <p:spPr bwMode="auto">
              <a:xfrm>
                <a:off x="2353" y="3162"/>
                <a:ext cx="36" cy="442"/>
              </a:xfrm>
              <a:custGeom>
                <a:avLst/>
                <a:gdLst>
                  <a:gd name="T0" fmla="*/ 229 w 324"/>
                  <a:gd name="T1" fmla="*/ 3537 h 3537"/>
                  <a:gd name="T2" fmla="*/ 249 w 324"/>
                  <a:gd name="T3" fmla="*/ 3533 h 3537"/>
                  <a:gd name="T4" fmla="*/ 268 w 324"/>
                  <a:gd name="T5" fmla="*/ 3526 h 3537"/>
                  <a:gd name="T6" fmla="*/ 285 w 324"/>
                  <a:gd name="T7" fmla="*/ 3514 h 3537"/>
                  <a:gd name="T8" fmla="*/ 300 w 324"/>
                  <a:gd name="T9" fmla="*/ 3501 h 3537"/>
                  <a:gd name="T10" fmla="*/ 311 w 324"/>
                  <a:gd name="T11" fmla="*/ 3485 h 3537"/>
                  <a:gd name="T12" fmla="*/ 320 w 324"/>
                  <a:gd name="T13" fmla="*/ 3467 h 3537"/>
                  <a:gd name="T14" fmla="*/ 324 w 324"/>
                  <a:gd name="T15" fmla="*/ 3449 h 3537"/>
                  <a:gd name="T16" fmla="*/ 324 w 324"/>
                  <a:gd name="T17" fmla="*/ 98 h 3537"/>
                  <a:gd name="T18" fmla="*/ 322 w 324"/>
                  <a:gd name="T19" fmla="*/ 79 h 3537"/>
                  <a:gd name="T20" fmla="*/ 316 w 324"/>
                  <a:gd name="T21" fmla="*/ 60 h 3537"/>
                  <a:gd name="T22" fmla="*/ 306 w 324"/>
                  <a:gd name="T23" fmla="*/ 43 h 3537"/>
                  <a:gd name="T24" fmla="*/ 293 w 324"/>
                  <a:gd name="T25" fmla="*/ 29 h 3537"/>
                  <a:gd name="T26" fmla="*/ 277 w 324"/>
                  <a:gd name="T27" fmla="*/ 16 h 3537"/>
                  <a:gd name="T28" fmla="*/ 259 w 324"/>
                  <a:gd name="T29" fmla="*/ 7 h 3537"/>
                  <a:gd name="T30" fmla="*/ 239 w 324"/>
                  <a:gd name="T31" fmla="*/ 2 h 3537"/>
                  <a:gd name="T32" fmla="*/ 218 w 324"/>
                  <a:gd name="T33" fmla="*/ 0 h 3537"/>
                  <a:gd name="T34" fmla="*/ 94 w 324"/>
                  <a:gd name="T35" fmla="*/ 0 h 3537"/>
                  <a:gd name="T36" fmla="*/ 74 w 324"/>
                  <a:gd name="T37" fmla="*/ 4 h 3537"/>
                  <a:gd name="T38" fmla="*/ 55 w 324"/>
                  <a:gd name="T39" fmla="*/ 11 h 3537"/>
                  <a:gd name="T40" fmla="*/ 39 w 324"/>
                  <a:gd name="T41" fmla="*/ 22 h 3537"/>
                  <a:gd name="T42" fmla="*/ 24 w 324"/>
                  <a:gd name="T43" fmla="*/ 36 h 3537"/>
                  <a:gd name="T44" fmla="*/ 12 w 324"/>
                  <a:gd name="T45" fmla="*/ 52 h 3537"/>
                  <a:gd name="T46" fmla="*/ 4 w 324"/>
                  <a:gd name="T47" fmla="*/ 69 h 3537"/>
                  <a:gd name="T48" fmla="*/ 0 w 324"/>
                  <a:gd name="T49" fmla="*/ 88 h 3537"/>
                  <a:gd name="T50" fmla="*/ 0 w 324"/>
                  <a:gd name="T51" fmla="*/ 3438 h 3537"/>
                  <a:gd name="T52" fmla="*/ 2 w 324"/>
                  <a:gd name="T53" fmla="*/ 3458 h 3537"/>
                  <a:gd name="T54" fmla="*/ 8 w 324"/>
                  <a:gd name="T55" fmla="*/ 3477 h 3537"/>
                  <a:gd name="T56" fmla="*/ 18 w 324"/>
                  <a:gd name="T57" fmla="*/ 3493 h 3537"/>
                  <a:gd name="T58" fmla="*/ 31 w 324"/>
                  <a:gd name="T59" fmla="*/ 3508 h 3537"/>
                  <a:gd name="T60" fmla="*/ 47 w 324"/>
                  <a:gd name="T61" fmla="*/ 3520 h 3537"/>
                  <a:gd name="T62" fmla="*/ 64 w 324"/>
                  <a:gd name="T63" fmla="*/ 3530 h 3537"/>
                  <a:gd name="T64" fmla="*/ 84 w 324"/>
                  <a:gd name="T65" fmla="*/ 3535 h 3537"/>
                  <a:gd name="T66" fmla="*/ 106 w 324"/>
                  <a:gd name="T67" fmla="*/ 3537 h 35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4"/>
                  <a:gd name="T103" fmla="*/ 0 h 3537"/>
                  <a:gd name="T104" fmla="*/ 324 w 324"/>
                  <a:gd name="T105" fmla="*/ 3537 h 35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4" h="3537">
                    <a:moveTo>
                      <a:pt x="218" y="3537"/>
                    </a:moveTo>
                    <a:lnTo>
                      <a:pt x="229" y="3537"/>
                    </a:lnTo>
                    <a:lnTo>
                      <a:pt x="239" y="3535"/>
                    </a:lnTo>
                    <a:lnTo>
                      <a:pt x="249" y="3533"/>
                    </a:lnTo>
                    <a:lnTo>
                      <a:pt x="259" y="3530"/>
                    </a:lnTo>
                    <a:lnTo>
                      <a:pt x="268" y="3526"/>
                    </a:lnTo>
                    <a:lnTo>
                      <a:pt x="277" y="3520"/>
                    </a:lnTo>
                    <a:lnTo>
                      <a:pt x="285" y="3514"/>
                    </a:lnTo>
                    <a:lnTo>
                      <a:pt x="293" y="3508"/>
                    </a:lnTo>
                    <a:lnTo>
                      <a:pt x="300" y="3501"/>
                    </a:lnTo>
                    <a:lnTo>
                      <a:pt x="306" y="3493"/>
                    </a:lnTo>
                    <a:lnTo>
                      <a:pt x="311" y="3485"/>
                    </a:lnTo>
                    <a:lnTo>
                      <a:pt x="316" y="3477"/>
                    </a:lnTo>
                    <a:lnTo>
                      <a:pt x="320" y="3467"/>
                    </a:lnTo>
                    <a:lnTo>
                      <a:pt x="322" y="3458"/>
                    </a:lnTo>
                    <a:lnTo>
                      <a:pt x="324" y="3449"/>
                    </a:lnTo>
                    <a:lnTo>
                      <a:pt x="324" y="3438"/>
                    </a:lnTo>
                    <a:lnTo>
                      <a:pt x="324" y="98"/>
                    </a:lnTo>
                    <a:lnTo>
                      <a:pt x="324" y="88"/>
                    </a:lnTo>
                    <a:lnTo>
                      <a:pt x="322" y="79"/>
                    </a:lnTo>
                    <a:lnTo>
                      <a:pt x="320" y="69"/>
                    </a:lnTo>
                    <a:lnTo>
                      <a:pt x="316" y="60"/>
                    </a:lnTo>
                    <a:lnTo>
                      <a:pt x="311" y="52"/>
                    </a:lnTo>
                    <a:lnTo>
                      <a:pt x="306" y="43"/>
                    </a:lnTo>
                    <a:lnTo>
                      <a:pt x="300" y="36"/>
                    </a:lnTo>
                    <a:lnTo>
                      <a:pt x="293" y="29"/>
                    </a:lnTo>
                    <a:lnTo>
                      <a:pt x="285" y="22"/>
                    </a:lnTo>
                    <a:lnTo>
                      <a:pt x="277" y="16"/>
                    </a:lnTo>
                    <a:lnTo>
                      <a:pt x="268" y="11"/>
                    </a:lnTo>
                    <a:lnTo>
                      <a:pt x="259" y="7"/>
                    </a:lnTo>
                    <a:lnTo>
                      <a:pt x="249" y="4"/>
                    </a:lnTo>
                    <a:lnTo>
                      <a:pt x="239" y="2"/>
                    </a:lnTo>
                    <a:lnTo>
                      <a:pt x="229" y="0"/>
                    </a:lnTo>
                    <a:lnTo>
                      <a:pt x="218" y="0"/>
                    </a:lnTo>
                    <a:lnTo>
                      <a:pt x="106" y="0"/>
                    </a:lnTo>
                    <a:lnTo>
                      <a:pt x="94" y="0"/>
                    </a:lnTo>
                    <a:lnTo>
                      <a:pt x="84" y="2"/>
                    </a:lnTo>
                    <a:lnTo>
                      <a:pt x="74" y="4"/>
                    </a:lnTo>
                    <a:lnTo>
                      <a:pt x="64" y="7"/>
                    </a:lnTo>
                    <a:lnTo>
                      <a:pt x="55" y="11"/>
                    </a:lnTo>
                    <a:lnTo>
                      <a:pt x="47" y="16"/>
                    </a:lnTo>
                    <a:lnTo>
                      <a:pt x="39" y="22"/>
                    </a:lnTo>
                    <a:lnTo>
                      <a:pt x="31" y="29"/>
                    </a:lnTo>
                    <a:lnTo>
                      <a:pt x="24" y="36"/>
                    </a:lnTo>
                    <a:lnTo>
                      <a:pt x="18" y="43"/>
                    </a:lnTo>
                    <a:lnTo>
                      <a:pt x="12" y="52"/>
                    </a:lnTo>
                    <a:lnTo>
                      <a:pt x="8" y="60"/>
                    </a:lnTo>
                    <a:lnTo>
                      <a:pt x="4" y="69"/>
                    </a:lnTo>
                    <a:lnTo>
                      <a:pt x="2" y="79"/>
                    </a:lnTo>
                    <a:lnTo>
                      <a:pt x="0" y="88"/>
                    </a:lnTo>
                    <a:lnTo>
                      <a:pt x="0" y="98"/>
                    </a:lnTo>
                    <a:lnTo>
                      <a:pt x="0" y="3438"/>
                    </a:lnTo>
                    <a:lnTo>
                      <a:pt x="0" y="3449"/>
                    </a:lnTo>
                    <a:lnTo>
                      <a:pt x="2" y="3458"/>
                    </a:lnTo>
                    <a:lnTo>
                      <a:pt x="4" y="3467"/>
                    </a:lnTo>
                    <a:lnTo>
                      <a:pt x="8" y="3477"/>
                    </a:lnTo>
                    <a:lnTo>
                      <a:pt x="12" y="3485"/>
                    </a:lnTo>
                    <a:lnTo>
                      <a:pt x="18" y="3493"/>
                    </a:lnTo>
                    <a:lnTo>
                      <a:pt x="24" y="3501"/>
                    </a:lnTo>
                    <a:lnTo>
                      <a:pt x="31" y="3508"/>
                    </a:lnTo>
                    <a:lnTo>
                      <a:pt x="39" y="3514"/>
                    </a:lnTo>
                    <a:lnTo>
                      <a:pt x="47" y="3520"/>
                    </a:lnTo>
                    <a:lnTo>
                      <a:pt x="55" y="3526"/>
                    </a:lnTo>
                    <a:lnTo>
                      <a:pt x="64" y="3530"/>
                    </a:lnTo>
                    <a:lnTo>
                      <a:pt x="74" y="3533"/>
                    </a:lnTo>
                    <a:lnTo>
                      <a:pt x="84" y="3535"/>
                    </a:lnTo>
                    <a:lnTo>
                      <a:pt x="94" y="3537"/>
                    </a:lnTo>
                    <a:lnTo>
                      <a:pt x="106" y="3537"/>
                    </a:lnTo>
                    <a:lnTo>
                      <a:pt x="218" y="3537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162"/>
              <p:cNvSpPr>
                <a:spLocks/>
              </p:cNvSpPr>
              <p:nvPr/>
            </p:nvSpPr>
            <p:spPr bwMode="auto">
              <a:xfrm>
                <a:off x="3095" y="2948"/>
                <a:ext cx="737" cy="94"/>
              </a:xfrm>
              <a:custGeom>
                <a:avLst/>
                <a:gdLst>
                  <a:gd name="T0" fmla="*/ 6629 w 6629"/>
                  <a:gd name="T1" fmla="*/ 218 h 749"/>
                  <a:gd name="T2" fmla="*/ 6629 w 6629"/>
                  <a:gd name="T3" fmla="*/ 0 h 749"/>
                  <a:gd name="T4" fmla="*/ 0 w 6629"/>
                  <a:gd name="T5" fmla="*/ 531 h 749"/>
                  <a:gd name="T6" fmla="*/ 0 w 6629"/>
                  <a:gd name="T7" fmla="*/ 749 h 749"/>
                  <a:gd name="T8" fmla="*/ 6629 w 6629"/>
                  <a:gd name="T9" fmla="*/ 218 h 7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9"/>
                  <a:gd name="T16" fmla="*/ 0 h 749"/>
                  <a:gd name="T17" fmla="*/ 6629 w 6629"/>
                  <a:gd name="T18" fmla="*/ 749 h 7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9" h="749">
                    <a:moveTo>
                      <a:pt x="6629" y="218"/>
                    </a:moveTo>
                    <a:lnTo>
                      <a:pt x="6629" y="0"/>
                    </a:lnTo>
                    <a:lnTo>
                      <a:pt x="0" y="531"/>
                    </a:lnTo>
                    <a:lnTo>
                      <a:pt x="0" y="749"/>
                    </a:lnTo>
                    <a:lnTo>
                      <a:pt x="6629" y="218"/>
                    </a:lnTo>
                    <a:close/>
                  </a:path>
                </a:pathLst>
              </a:custGeom>
              <a:solidFill>
                <a:srgbClr val="EE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163"/>
              <p:cNvSpPr>
                <a:spLocks/>
              </p:cNvSpPr>
              <p:nvPr/>
            </p:nvSpPr>
            <p:spPr bwMode="auto">
              <a:xfrm>
                <a:off x="2916" y="2697"/>
                <a:ext cx="916" cy="318"/>
              </a:xfrm>
              <a:custGeom>
                <a:avLst/>
                <a:gdLst>
                  <a:gd name="T0" fmla="*/ 8246 w 8246"/>
                  <a:gd name="T1" fmla="*/ 2014 h 2549"/>
                  <a:gd name="T2" fmla="*/ 6561 w 8246"/>
                  <a:gd name="T3" fmla="*/ 0 h 2549"/>
                  <a:gd name="T4" fmla="*/ 0 w 8246"/>
                  <a:gd name="T5" fmla="*/ 510 h 2549"/>
                  <a:gd name="T6" fmla="*/ 1704 w 8246"/>
                  <a:gd name="T7" fmla="*/ 2549 h 2549"/>
                  <a:gd name="T8" fmla="*/ 8246 w 8246"/>
                  <a:gd name="T9" fmla="*/ 2014 h 25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46"/>
                  <a:gd name="T16" fmla="*/ 0 h 2549"/>
                  <a:gd name="T17" fmla="*/ 8246 w 8246"/>
                  <a:gd name="T18" fmla="*/ 2549 h 25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46" h="2549">
                    <a:moveTo>
                      <a:pt x="8246" y="2014"/>
                    </a:moveTo>
                    <a:lnTo>
                      <a:pt x="6561" y="0"/>
                    </a:lnTo>
                    <a:lnTo>
                      <a:pt x="0" y="510"/>
                    </a:lnTo>
                    <a:lnTo>
                      <a:pt x="1704" y="2549"/>
                    </a:lnTo>
                    <a:lnTo>
                      <a:pt x="8246" y="2014"/>
                    </a:lnTo>
                    <a:close/>
                  </a:path>
                </a:pathLst>
              </a:custGeom>
              <a:solidFill>
                <a:srgbClr val="D9A5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164"/>
              <p:cNvSpPr>
                <a:spLocks/>
              </p:cNvSpPr>
              <p:nvPr/>
            </p:nvSpPr>
            <p:spPr bwMode="auto">
              <a:xfrm>
                <a:off x="2913" y="2758"/>
                <a:ext cx="190" cy="283"/>
              </a:xfrm>
              <a:custGeom>
                <a:avLst/>
                <a:gdLst>
                  <a:gd name="T0" fmla="*/ 1697 w 1706"/>
                  <a:gd name="T1" fmla="*/ 2264 h 2264"/>
                  <a:gd name="T2" fmla="*/ 1706 w 1706"/>
                  <a:gd name="T3" fmla="*/ 2038 h 2264"/>
                  <a:gd name="T4" fmla="*/ 6 w 1706"/>
                  <a:gd name="T5" fmla="*/ 0 h 2264"/>
                  <a:gd name="T6" fmla="*/ 0 w 1706"/>
                  <a:gd name="T7" fmla="*/ 256 h 2264"/>
                  <a:gd name="T8" fmla="*/ 1697 w 1706"/>
                  <a:gd name="T9" fmla="*/ 2264 h 2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06"/>
                  <a:gd name="T16" fmla="*/ 0 h 2264"/>
                  <a:gd name="T17" fmla="*/ 1706 w 1706"/>
                  <a:gd name="T18" fmla="*/ 2264 h 2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06" h="2264">
                    <a:moveTo>
                      <a:pt x="1697" y="2264"/>
                    </a:moveTo>
                    <a:lnTo>
                      <a:pt x="1706" y="2038"/>
                    </a:lnTo>
                    <a:lnTo>
                      <a:pt x="6" y="0"/>
                    </a:lnTo>
                    <a:lnTo>
                      <a:pt x="0" y="256"/>
                    </a:lnTo>
                    <a:lnTo>
                      <a:pt x="1697" y="2264"/>
                    </a:lnTo>
                    <a:close/>
                  </a:path>
                </a:pathLst>
              </a:custGeom>
              <a:solidFill>
                <a:srgbClr val="9E6B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165"/>
              <p:cNvSpPr>
                <a:spLocks/>
              </p:cNvSpPr>
              <p:nvPr/>
            </p:nvSpPr>
            <p:spPr bwMode="auto">
              <a:xfrm>
                <a:off x="2916" y="2806"/>
                <a:ext cx="187" cy="317"/>
              </a:xfrm>
              <a:custGeom>
                <a:avLst/>
                <a:gdLst>
                  <a:gd name="T0" fmla="*/ 1606 w 1687"/>
                  <a:gd name="T1" fmla="*/ 1892 h 2534"/>
                  <a:gd name="T2" fmla="*/ 1552 w 1687"/>
                  <a:gd name="T3" fmla="*/ 1829 h 2534"/>
                  <a:gd name="T4" fmla="*/ 1485 w 1687"/>
                  <a:gd name="T5" fmla="*/ 1752 h 2534"/>
                  <a:gd name="T6" fmla="*/ 1310 w 1687"/>
                  <a:gd name="T7" fmla="*/ 1545 h 2534"/>
                  <a:gd name="T8" fmla="*/ 1063 w 1687"/>
                  <a:gd name="T9" fmla="*/ 1252 h 2534"/>
                  <a:gd name="T10" fmla="*/ 780 w 1687"/>
                  <a:gd name="T11" fmla="*/ 916 h 2534"/>
                  <a:gd name="T12" fmla="*/ 497 w 1687"/>
                  <a:gd name="T13" fmla="*/ 580 h 2534"/>
                  <a:gd name="T14" fmla="*/ 249 w 1687"/>
                  <a:gd name="T15" fmla="*/ 286 h 2534"/>
                  <a:gd name="T16" fmla="*/ 74 w 1687"/>
                  <a:gd name="T17" fmla="*/ 79 h 2534"/>
                  <a:gd name="T18" fmla="*/ 8 w 1687"/>
                  <a:gd name="T19" fmla="*/ 0 h 2534"/>
                  <a:gd name="T20" fmla="*/ 7 w 1687"/>
                  <a:gd name="T21" fmla="*/ 1 h 2534"/>
                  <a:gd name="T22" fmla="*/ 7 w 1687"/>
                  <a:gd name="T23" fmla="*/ 2 h 2534"/>
                  <a:gd name="T24" fmla="*/ 7 w 1687"/>
                  <a:gd name="T25" fmla="*/ 4 h 2534"/>
                  <a:gd name="T26" fmla="*/ 7 w 1687"/>
                  <a:gd name="T27" fmla="*/ 4 h 2534"/>
                  <a:gd name="T28" fmla="*/ 7 w 1687"/>
                  <a:gd name="T29" fmla="*/ 5 h 2534"/>
                  <a:gd name="T30" fmla="*/ 7 w 1687"/>
                  <a:gd name="T31" fmla="*/ 6 h 2534"/>
                  <a:gd name="T32" fmla="*/ 7 w 1687"/>
                  <a:gd name="T33" fmla="*/ 7 h 2534"/>
                  <a:gd name="T34" fmla="*/ 7 w 1687"/>
                  <a:gd name="T35" fmla="*/ 8 h 2534"/>
                  <a:gd name="T36" fmla="*/ 0 w 1687"/>
                  <a:gd name="T37" fmla="*/ 578 h 2534"/>
                  <a:gd name="T38" fmla="*/ 2 w 1687"/>
                  <a:gd name="T39" fmla="*/ 589 h 2534"/>
                  <a:gd name="T40" fmla="*/ 3 w 1687"/>
                  <a:gd name="T41" fmla="*/ 601 h 2534"/>
                  <a:gd name="T42" fmla="*/ 5 w 1687"/>
                  <a:gd name="T43" fmla="*/ 615 h 2534"/>
                  <a:gd name="T44" fmla="*/ 9 w 1687"/>
                  <a:gd name="T45" fmla="*/ 628 h 2534"/>
                  <a:gd name="T46" fmla="*/ 19 w 1687"/>
                  <a:gd name="T47" fmla="*/ 659 h 2534"/>
                  <a:gd name="T48" fmla="*/ 32 w 1687"/>
                  <a:gd name="T49" fmla="*/ 694 h 2534"/>
                  <a:gd name="T50" fmla="*/ 47 w 1687"/>
                  <a:gd name="T51" fmla="*/ 730 h 2534"/>
                  <a:gd name="T52" fmla="*/ 65 w 1687"/>
                  <a:gd name="T53" fmla="*/ 769 h 2534"/>
                  <a:gd name="T54" fmla="*/ 85 w 1687"/>
                  <a:gd name="T55" fmla="*/ 807 h 2534"/>
                  <a:gd name="T56" fmla="*/ 106 w 1687"/>
                  <a:gd name="T57" fmla="*/ 846 h 2534"/>
                  <a:gd name="T58" fmla="*/ 1575 w 1687"/>
                  <a:gd name="T59" fmla="*/ 2534 h 2534"/>
                  <a:gd name="T60" fmla="*/ 1591 w 1687"/>
                  <a:gd name="T61" fmla="*/ 2533 h 2534"/>
                  <a:gd name="T62" fmla="*/ 1610 w 1687"/>
                  <a:gd name="T63" fmla="*/ 2533 h 2534"/>
                  <a:gd name="T64" fmla="*/ 1629 w 1687"/>
                  <a:gd name="T65" fmla="*/ 2532 h 2534"/>
                  <a:gd name="T66" fmla="*/ 1646 w 1687"/>
                  <a:gd name="T67" fmla="*/ 2531 h 2534"/>
                  <a:gd name="T68" fmla="*/ 1662 w 1687"/>
                  <a:gd name="T69" fmla="*/ 2529 h 2534"/>
                  <a:gd name="T70" fmla="*/ 1674 w 1687"/>
                  <a:gd name="T71" fmla="*/ 2528 h 2534"/>
                  <a:gd name="T72" fmla="*/ 1683 w 1687"/>
                  <a:gd name="T73" fmla="*/ 2527 h 2534"/>
                  <a:gd name="T74" fmla="*/ 1685 w 1687"/>
                  <a:gd name="T75" fmla="*/ 2527 h 2534"/>
                  <a:gd name="T76" fmla="*/ 1687 w 1687"/>
                  <a:gd name="T77" fmla="*/ 1883 h 2534"/>
                  <a:gd name="T78" fmla="*/ 1606 w 1687"/>
                  <a:gd name="T79" fmla="*/ 1892 h 253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687"/>
                  <a:gd name="T121" fmla="*/ 0 h 2534"/>
                  <a:gd name="T122" fmla="*/ 1687 w 1687"/>
                  <a:gd name="T123" fmla="*/ 2534 h 253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687" h="2534">
                    <a:moveTo>
                      <a:pt x="1606" y="1892"/>
                    </a:moveTo>
                    <a:lnTo>
                      <a:pt x="1552" y="1829"/>
                    </a:lnTo>
                    <a:lnTo>
                      <a:pt x="1485" y="1752"/>
                    </a:lnTo>
                    <a:lnTo>
                      <a:pt x="1310" y="1545"/>
                    </a:lnTo>
                    <a:lnTo>
                      <a:pt x="1063" y="1252"/>
                    </a:lnTo>
                    <a:lnTo>
                      <a:pt x="780" y="916"/>
                    </a:lnTo>
                    <a:lnTo>
                      <a:pt x="497" y="580"/>
                    </a:lnTo>
                    <a:lnTo>
                      <a:pt x="249" y="286"/>
                    </a:lnTo>
                    <a:lnTo>
                      <a:pt x="74" y="79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0" y="578"/>
                    </a:lnTo>
                    <a:lnTo>
                      <a:pt x="2" y="589"/>
                    </a:lnTo>
                    <a:lnTo>
                      <a:pt x="3" y="601"/>
                    </a:lnTo>
                    <a:lnTo>
                      <a:pt x="5" y="615"/>
                    </a:lnTo>
                    <a:lnTo>
                      <a:pt x="9" y="628"/>
                    </a:lnTo>
                    <a:lnTo>
                      <a:pt x="19" y="659"/>
                    </a:lnTo>
                    <a:lnTo>
                      <a:pt x="32" y="694"/>
                    </a:lnTo>
                    <a:lnTo>
                      <a:pt x="47" y="730"/>
                    </a:lnTo>
                    <a:lnTo>
                      <a:pt x="65" y="769"/>
                    </a:lnTo>
                    <a:lnTo>
                      <a:pt x="85" y="807"/>
                    </a:lnTo>
                    <a:lnTo>
                      <a:pt x="106" y="846"/>
                    </a:lnTo>
                    <a:lnTo>
                      <a:pt x="1575" y="2534"/>
                    </a:lnTo>
                    <a:lnTo>
                      <a:pt x="1591" y="2533"/>
                    </a:lnTo>
                    <a:lnTo>
                      <a:pt x="1610" y="2533"/>
                    </a:lnTo>
                    <a:lnTo>
                      <a:pt x="1629" y="2532"/>
                    </a:lnTo>
                    <a:lnTo>
                      <a:pt x="1646" y="2531"/>
                    </a:lnTo>
                    <a:lnTo>
                      <a:pt x="1662" y="2529"/>
                    </a:lnTo>
                    <a:lnTo>
                      <a:pt x="1674" y="2528"/>
                    </a:lnTo>
                    <a:lnTo>
                      <a:pt x="1683" y="2527"/>
                    </a:lnTo>
                    <a:lnTo>
                      <a:pt x="1685" y="2527"/>
                    </a:lnTo>
                    <a:lnTo>
                      <a:pt x="1687" y="1883"/>
                    </a:lnTo>
                    <a:lnTo>
                      <a:pt x="1606" y="1892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166"/>
              <p:cNvSpPr>
                <a:spLocks/>
              </p:cNvSpPr>
              <p:nvPr/>
            </p:nvSpPr>
            <p:spPr bwMode="auto">
              <a:xfrm>
                <a:off x="3091" y="3122"/>
                <a:ext cx="20" cy="9"/>
              </a:xfrm>
              <a:custGeom>
                <a:avLst/>
                <a:gdLst>
                  <a:gd name="T0" fmla="*/ 0 w 179"/>
                  <a:gd name="T1" fmla="*/ 7 h 70"/>
                  <a:gd name="T2" fmla="*/ 1 w 179"/>
                  <a:gd name="T3" fmla="*/ 8 h 70"/>
                  <a:gd name="T4" fmla="*/ 6 w 179"/>
                  <a:gd name="T5" fmla="*/ 13 h 70"/>
                  <a:gd name="T6" fmla="*/ 13 w 179"/>
                  <a:gd name="T7" fmla="*/ 20 h 70"/>
                  <a:gd name="T8" fmla="*/ 24 w 179"/>
                  <a:gd name="T9" fmla="*/ 28 h 70"/>
                  <a:gd name="T10" fmla="*/ 36 w 179"/>
                  <a:gd name="T11" fmla="*/ 37 h 70"/>
                  <a:gd name="T12" fmla="*/ 51 w 179"/>
                  <a:gd name="T13" fmla="*/ 45 h 70"/>
                  <a:gd name="T14" fmla="*/ 68 w 179"/>
                  <a:gd name="T15" fmla="*/ 53 h 70"/>
                  <a:gd name="T16" fmla="*/ 85 w 179"/>
                  <a:gd name="T17" fmla="*/ 59 h 70"/>
                  <a:gd name="T18" fmla="*/ 103 w 179"/>
                  <a:gd name="T19" fmla="*/ 63 h 70"/>
                  <a:gd name="T20" fmla="*/ 121 w 179"/>
                  <a:gd name="T21" fmla="*/ 66 h 70"/>
                  <a:gd name="T22" fmla="*/ 137 w 179"/>
                  <a:gd name="T23" fmla="*/ 68 h 70"/>
                  <a:gd name="T24" fmla="*/ 151 w 179"/>
                  <a:gd name="T25" fmla="*/ 69 h 70"/>
                  <a:gd name="T26" fmla="*/ 162 w 179"/>
                  <a:gd name="T27" fmla="*/ 70 h 70"/>
                  <a:gd name="T28" fmla="*/ 171 w 179"/>
                  <a:gd name="T29" fmla="*/ 70 h 70"/>
                  <a:gd name="T30" fmla="*/ 177 w 179"/>
                  <a:gd name="T31" fmla="*/ 70 h 70"/>
                  <a:gd name="T32" fmla="*/ 179 w 179"/>
                  <a:gd name="T33" fmla="*/ 70 h 70"/>
                  <a:gd name="T34" fmla="*/ 110 w 179"/>
                  <a:gd name="T35" fmla="*/ 0 h 70"/>
                  <a:gd name="T36" fmla="*/ 109 w 179"/>
                  <a:gd name="T37" fmla="*/ 1 h 70"/>
                  <a:gd name="T38" fmla="*/ 103 w 179"/>
                  <a:gd name="T39" fmla="*/ 4 h 70"/>
                  <a:gd name="T40" fmla="*/ 96 w 179"/>
                  <a:gd name="T41" fmla="*/ 6 h 70"/>
                  <a:gd name="T42" fmla="*/ 83 w 179"/>
                  <a:gd name="T43" fmla="*/ 8 h 70"/>
                  <a:gd name="T44" fmla="*/ 68 w 179"/>
                  <a:gd name="T45" fmla="*/ 10 h 70"/>
                  <a:gd name="T46" fmla="*/ 49 w 179"/>
                  <a:gd name="T47" fmla="*/ 11 h 70"/>
                  <a:gd name="T48" fmla="*/ 26 w 179"/>
                  <a:gd name="T49" fmla="*/ 10 h 70"/>
                  <a:gd name="T50" fmla="*/ 0 w 179"/>
                  <a:gd name="T51" fmla="*/ 7 h 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9"/>
                  <a:gd name="T79" fmla="*/ 0 h 70"/>
                  <a:gd name="T80" fmla="*/ 179 w 179"/>
                  <a:gd name="T81" fmla="*/ 70 h 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9" h="70">
                    <a:moveTo>
                      <a:pt x="0" y="7"/>
                    </a:moveTo>
                    <a:lnTo>
                      <a:pt x="1" y="8"/>
                    </a:lnTo>
                    <a:lnTo>
                      <a:pt x="6" y="13"/>
                    </a:lnTo>
                    <a:lnTo>
                      <a:pt x="13" y="20"/>
                    </a:lnTo>
                    <a:lnTo>
                      <a:pt x="24" y="28"/>
                    </a:lnTo>
                    <a:lnTo>
                      <a:pt x="36" y="37"/>
                    </a:lnTo>
                    <a:lnTo>
                      <a:pt x="51" y="45"/>
                    </a:lnTo>
                    <a:lnTo>
                      <a:pt x="68" y="53"/>
                    </a:lnTo>
                    <a:lnTo>
                      <a:pt x="85" y="59"/>
                    </a:lnTo>
                    <a:lnTo>
                      <a:pt x="103" y="63"/>
                    </a:lnTo>
                    <a:lnTo>
                      <a:pt x="121" y="66"/>
                    </a:lnTo>
                    <a:lnTo>
                      <a:pt x="137" y="68"/>
                    </a:lnTo>
                    <a:lnTo>
                      <a:pt x="151" y="69"/>
                    </a:lnTo>
                    <a:lnTo>
                      <a:pt x="162" y="70"/>
                    </a:lnTo>
                    <a:lnTo>
                      <a:pt x="171" y="70"/>
                    </a:lnTo>
                    <a:lnTo>
                      <a:pt x="177" y="70"/>
                    </a:lnTo>
                    <a:lnTo>
                      <a:pt x="179" y="70"/>
                    </a:lnTo>
                    <a:lnTo>
                      <a:pt x="110" y="0"/>
                    </a:lnTo>
                    <a:lnTo>
                      <a:pt x="109" y="1"/>
                    </a:lnTo>
                    <a:lnTo>
                      <a:pt x="103" y="4"/>
                    </a:lnTo>
                    <a:lnTo>
                      <a:pt x="96" y="6"/>
                    </a:lnTo>
                    <a:lnTo>
                      <a:pt x="83" y="8"/>
                    </a:lnTo>
                    <a:lnTo>
                      <a:pt x="68" y="10"/>
                    </a:lnTo>
                    <a:lnTo>
                      <a:pt x="49" y="11"/>
                    </a:lnTo>
                    <a:lnTo>
                      <a:pt x="26" y="1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167"/>
              <p:cNvSpPr>
                <a:spLocks/>
              </p:cNvSpPr>
              <p:nvPr/>
            </p:nvSpPr>
            <p:spPr bwMode="auto">
              <a:xfrm>
                <a:off x="2322" y="3189"/>
                <a:ext cx="20" cy="8"/>
              </a:xfrm>
              <a:custGeom>
                <a:avLst/>
                <a:gdLst>
                  <a:gd name="T0" fmla="*/ 0 w 180"/>
                  <a:gd name="T1" fmla="*/ 6 h 69"/>
                  <a:gd name="T2" fmla="*/ 2 w 180"/>
                  <a:gd name="T3" fmla="*/ 7 h 69"/>
                  <a:gd name="T4" fmla="*/ 6 w 180"/>
                  <a:gd name="T5" fmla="*/ 12 h 69"/>
                  <a:gd name="T6" fmla="*/ 14 w 180"/>
                  <a:gd name="T7" fmla="*/ 20 h 69"/>
                  <a:gd name="T8" fmla="*/ 24 w 180"/>
                  <a:gd name="T9" fmla="*/ 28 h 69"/>
                  <a:gd name="T10" fmla="*/ 37 w 180"/>
                  <a:gd name="T11" fmla="*/ 36 h 69"/>
                  <a:gd name="T12" fmla="*/ 52 w 180"/>
                  <a:gd name="T13" fmla="*/ 44 h 69"/>
                  <a:gd name="T14" fmla="*/ 67 w 180"/>
                  <a:gd name="T15" fmla="*/ 53 h 69"/>
                  <a:gd name="T16" fmla="*/ 86 w 180"/>
                  <a:gd name="T17" fmla="*/ 58 h 69"/>
                  <a:gd name="T18" fmla="*/ 104 w 180"/>
                  <a:gd name="T19" fmla="*/ 62 h 69"/>
                  <a:gd name="T20" fmla="*/ 122 w 180"/>
                  <a:gd name="T21" fmla="*/ 64 h 69"/>
                  <a:gd name="T22" fmla="*/ 138 w 180"/>
                  <a:gd name="T23" fmla="*/ 66 h 69"/>
                  <a:gd name="T24" fmla="*/ 151 w 180"/>
                  <a:gd name="T25" fmla="*/ 68 h 69"/>
                  <a:gd name="T26" fmla="*/ 163 w 180"/>
                  <a:gd name="T27" fmla="*/ 69 h 69"/>
                  <a:gd name="T28" fmla="*/ 172 w 180"/>
                  <a:gd name="T29" fmla="*/ 69 h 69"/>
                  <a:gd name="T30" fmla="*/ 178 w 180"/>
                  <a:gd name="T31" fmla="*/ 69 h 69"/>
                  <a:gd name="T32" fmla="*/ 180 w 180"/>
                  <a:gd name="T33" fmla="*/ 69 h 69"/>
                  <a:gd name="T34" fmla="*/ 111 w 180"/>
                  <a:gd name="T35" fmla="*/ 0 h 69"/>
                  <a:gd name="T36" fmla="*/ 110 w 180"/>
                  <a:gd name="T37" fmla="*/ 1 h 69"/>
                  <a:gd name="T38" fmla="*/ 104 w 180"/>
                  <a:gd name="T39" fmla="*/ 2 h 69"/>
                  <a:gd name="T40" fmla="*/ 96 w 180"/>
                  <a:gd name="T41" fmla="*/ 5 h 69"/>
                  <a:gd name="T42" fmla="*/ 84 w 180"/>
                  <a:gd name="T43" fmla="*/ 7 h 69"/>
                  <a:gd name="T44" fmla="*/ 68 w 180"/>
                  <a:gd name="T45" fmla="*/ 9 h 69"/>
                  <a:gd name="T46" fmla="*/ 49 w 180"/>
                  <a:gd name="T47" fmla="*/ 9 h 69"/>
                  <a:gd name="T48" fmla="*/ 27 w 180"/>
                  <a:gd name="T49" fmla="*/ 9 h 69"/>
                  <a:gd name="T50" fmla="*/ 0 w 180"/>
                  <a:gd name="T51" fmla="*/ 6 h 6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69"/>
                  <a:gd name="T80" fmla="*/ 180 w 180"/>
                  <a:gd name="T81" fmla="*/ 69 h 6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69">
                    <a:moveTo>
                      <a:pt x="0" y="6"/>
                    </a:moveTo>
                    <a:lnTo>
                      <a:pt x="2" y="7"/>
                    </a:lnTo>
                    <a:lnTo>
                      <a:pt x="6" y="12"/>
                    </a:lnTo>
                    <a:lnTo>
                      <a:pt x="14" y="20"/>
                    </a:lnTo>
                    <a:lnTo>
                      <a:pt x="24" y="28"/>
                    </a:lnTo>
                    <a:lnTo>
                      <a:pt x="37" y="36"/>
                    </a:lnTo>
                    <a:lnTo>
                      <a:pt x="52" y="44"/>
                    </a:lnTo>
                    <a:lnTo>
                      <a:pt x="67" y="53"/>
                    </a:lnTo>
                    <a:lnTo>
                      <a:pt x="86" y="58"/>
                    </a:lnTo>
                    <a:lnTo>
                      <a:pt x="104" y="62"/>
                    </a:lnTo>
                    <a:lnTo>
                      <a:pt x="122" y="64"/>
                    </a:lnTo>
                    <a:lnTo>
                      <a:pt x="138" y="66"/>
                    </a:lnTo>
                    <a:lnTo>
                      <a:pt x="151" y="68"/>
                    </a:lnTo>
                    <a:lnTo>
                      <a:pt x="163" y="69"/>
                    </a:lnTo>
                    <a:lnTo>
                      <a:pt x="172" y="69"/>
                    </a:lnTo>
                    <a:lnTo>
                      <a:pt x="178" y="69"/>
                    </a:lnTo>
                    <a:lnTo>
                      <a:pt x="180" y="69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4" y="2"/>
                    </a:lnTo>
                    <a:lnTo>
                      <a:pt x="96" y="5"/>
                    </a:lnTo>
                    <a:lnTo>
                      <a:pt x="84" y="7"/>
                    </a:lnTo>
                    <a:lnTo>
                      <a:pt x="68" y="9"/>
                    </a:lnTo>
                    <a:lnTo>
                      <a:pt x="49" y="9"/>
                    </a:lnTo>
                    <a:lnTo>
                      <a:pt x="27" y="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168"/>
              <p:cNvSpPr>
                <a:spLocks/>
              </p:cNvSpPr>
              <p:nvPr/>
            </p:nvSpPr>
            <p:spPr bwMode="auto">
              <a:xfrm>
                <a:off x="3104" y="2978"/>
                <a:ext cx="698" cy="153"/>
              </a:xfrm>
              <a:custGeom>
                <a:avLst/>
                <a:gdLst>
                  <a:gd name="T0" fmla="*/ 5 w 6283"/>
                  <a:gd name="T1" fmla="*/ 502 h 1217"/>
                  <a:gd name="T2" fmla="*/ 0 w 6283"/>
                  <a:gd name="T3" fmla="*/ 1118 h 1217"/>
                  <a:gd name="T4" fmla="*/ 0 w 6283"/>
                  <a:gd name="T5" fmla="*/ 1129 h 1217"/>
                  <a:gd name="T6" fmla="*/ 2 w 6283"/>
                  <a:gd name="T7" fmla="*/ 1138 h 1217"/>
                  <a:gd name="T8" fmla="*/ 4 w 6283"/>
                  <a:gd name="T9" fmla="*/ 1147 h 1217"/>
                  <a:gd name="T10" fmla="*/ 8 w 6283"/>
                  <a:gd name="T11" fmla="*/ 1157 h 1217"/>
                  <a:gd name="T12" fmla="*/ 12 w 6283"/>
                  <a:gd name="T13" fmla="*/ 1166 h 1217"/>
                  <a:gd name="T14" fmla="*/ 18 w 6283"/>
                  <a:gd name="T15" fmla="*/ 1173 h 1217"/>
                  <a:gd name="T16" fmla="*/ 24 w 6283"/>
                  <a:gd name="T17" fmla="*/ 1182 h 1217"/>
                  <a:gd name="T18" fmla="*/ 31 w 6283"/>
                  <a:gd name="T19" fmla="*/ 1188 h 1217"/>
                  <a:gd name="T20" fmla="*/ 38 w 6283"/>
                  <a:gd name="T21" fmla="*/ 1195 h 1217"/>
                  <a:gd name="T22" fmla="*/ 47 w 6283"/>
                  <a:gd name="T23" fmla="*/ 1200 h 1217"/>
                  <a:gd name="T24" fmla="*/ 55 w 6283"/>
                  <a:gd name="T25" fmla="*/ 1206 h 1217"/>
                  <a:gd name="T26" fmla="*/ 64 w 6283"/>
                  <a:gd name="T27" fmla="*/ 1210 h 1217"/>
                  <a:gd name="T28" fmla="*/ 74 w 6283"/>
                  <a:gd name="T29" fmla="*/ 1213 h 1217"/>
                  <a:gd name="T30" fmla="*/ 84 w 6283"/>
                  <a:gd name="T31" fmla="*/ 1215 h 1217"/>
                  <a:gd name="T32" fmla="*/ 94 w 6283"/>
                  <a:gd name="T33" fmla="*/ 1217 h 1217"/>
                  <a:gd name="T34" fmla="*/ 106 w 6283"/>
                  <a:gd name="T35" fmla="*/ 1217 h 1217"/>
                  <a:gd name="T36" fmla="*/ 6172 w 6283"/>
                  <a:gd name="T37" fmla="*/ 728 h 1217"/>
                  <a:gd name="T38" fmla="*/ 6182 w 6283"/>
                  <a:gd name="T39" fmla="*/ 728 h 1217"/>
                  <a:gd name="T40" fmla="*/ 6193 w 6283"/>
                  <a:gd name="T41" fmla="*/ 726 h 1217"/>
                  <a:gd name="T42" fmla="*/ 6203 w 6283"/>
                  <a:gd name="T43" fmla="*/ 724 h 1217"/>
                  <a:gd name="T44" fmla="*/ 6213 w 6283"/>
                  <a:gd name="T45" fmla="*/ 721 h 1217"/>
                  <a:gd name="T46" fmla="*/ 6222 w 6283"/>
                  <a:gd name="T47" fmla="*/ 717 h 1217"/>
                  <a:gd name="T48" fmla="*/ 6231 w 6283"/>
                  <a:gd name="T49" fmla="*/ 712 h 1217"/>
                  <a:gd name="T50" fmla="*/ 6239 w 6283"/>
                  <a:gd name="T51" fmla="*/ 706 h 1217"/>
                  <a:gd name="T52" fmla="*/ 6247 w 6283"/>
                  <a:gd name="T53" fmla="*/ 699 h 1217"/>
                  <a:gd name="T54" fmla="*/ 6253 w 6283"/>
                  <a:gd name="T55" fmla="*/ 693 h 1217"/>
                  <a:gd name="T56" fmla="*/ 6259 w 6283"/>
                  <a:gd name="T57" fmla="*/ 685 h 1217"/>
                  <a:gd name="T58" fmla="*/ 6264 w 6283"/>
                  <a:gd name="T59" fmla="*/ 677 h 1217"/>
                  <a:gd name="T60" fmla="*/ 6269 w 6283"/>
                  <a:gd name="T61" fmla="*/ 668 h 1217"/>
                  <a:gd name="T62" fmla="*/ 6272 w 6283"/>
                  <a:gd name="T63" fmla="*/ 659 h 1217"/>
                  <a:gd name="T64" fmla="*/ 6276 w 6283"/>
                  <a:gd name="T65" fmla="*/ 649 h 1217"/>
                  <a:gd name="T66" fmla="*/ 6277 w 6283"/>
                  <a:gd name="T67" fmla="*/ 640 h 1217"/>
                  <a:gd name="T68" fmla="*/ 6278 w 6283"/>
                  <a:gd name="T69" fmla="*/ 630 h 1217"/>
                  <a:gd name="T70" fmla="*/ 6283 w 6283"/>
                  <a:gd name="T71" fmla="*/ 0 h 1217"/>
                  <a:gd name="T72" fmla="*/ 5 w 6283"/>
                  <a:gd name="T73" fmla="*/ 502 h 12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283"/>
                  <a:gd name="T112" fmla="*/ 0 h 1217"/>
                  <a:gd name="T113" fmla="*/ 6283 w 6283"/>
                  <a:gd name="T114" fmla="*/ 1217 h 121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283" h="1217">
                    <a:moveTo>
                      <a:pt x="5" y="502"/>
                    </a:moveTo>
                    <a:lnTo>
                      <a:pt x="0" y="1118"/>
                    </a:lnTo>
                    <a:lnTo>
                      <a:pt x="0" y="1129"/>
                    </a:lnTo>
                    <a:lnTo>
                      <a:pt x="2" y="1138"/>
                    </a:lnTo>
                    <a:lnTo>
                      <a:pt x="4" y="1147"/>
                    </a:lnTo>
                    <a:lnTo>
                      <a:pt x="8" y="1157"/>
                    </a:lnTo>
                    <a:lnTo>
                      <a:pt x="12" y="1166"/>
                    </a:lnTo>
                    <a:lnTo>
                      <a:pt x="18" y="1173"/>
                    </a:lnTo>
                    <a:lnTo>
                      <a:pt x="24" y="1182"/>
                    </a:lnTo>
                    <a:lnTo>
                      <a:pt x="31" y="1188"/>
                    </a:lnTo>
                    <a:lnTo>
                      <a:pt x="38" y="1195"/>
                    </a:lnTo>
                    <a:lnTo>
                      <a:pt x="47" y="1200"/>
                    </a:lnTo>
                    <a:lnTo>
                      <a:pt x="55" y="1206"/>
                    </a:lnTo>
                    <a:lnTo>
                      <a:pt x="64" y="1210"/>
                    </a:lnTo>
                    <a:lnTo>
                      <a:pt x="74" y="1213"/>
                    </a:lnTo>
                    <a:lnTo>
                      <a:pt x="84" y="1215"/>
                    </a:lnTo>
                    <a:lnTo>
                      <a:pt x="94" y="1217"/>
                    </a:lnTo>
                    <a:lnTo>
                      <a:pt x="106" y="1217"/>
                    </a:lnTo>
                    <a:lnTo>
                      <a:pt x="6172" y="728"/>
                    </a:lnTo>
                    <a:lnTo>
                      <a:pt x="6182" y="728"/>
                    </a:lnTo>
                    <a:lnTo>
                      <a:pt x="6193" y="726"/>
                    </a:lnTo>
                    <a:lnTo>
                      <a:pt x="6203" y="724"/>
                    </a:lnTo>
                    <a:lnTo>
                      <a:pt x="6213" y="721"/>
                    </a:lnTo>
                    <a:lnTo>
                      <a:pt x="6222" y="717"/>
                    </a:lnTo>
                    <a:lnTo>
                      <a:pt x="6231" y="712"/>
                    </a:lnTo>
                    <a:lnTo>
                      <a:pt x="6239" y="706"/>
                    </a:lnTo>
                    <a:lnTo>
                      <a:pt x="6247" y="699"/>
                    </a:lnTo>
                    <a:lnTo>
                      <a:pt x="6253" y="693"/>
                    </a:lnTo>
                    <a:lnTo>
                      <a:pt x="6259" y="685"/>
                    </a:lnTo>
                    <a:lnTo>
                      <a:pt x="6264" y="677"/>
                    </a:lnTo>
                    <a:lnTo>
                      <a:pt x="6269" y="668"/>
                    </a:lnTo>
                    <a:lnTo>
                      <a:pt x="6272" y="659"/>
                    </a:lnTo>
                    <a:lnTo>
                      <a:pt x="6276" y="649"/>
                    </a:lnTo>
                    <a:lnTo>
                      <a:pt x="6277" y="640"/>
                    </a:lnTo>
                    <a:lnTo>
                      <a:pt x="6278" y="630"/>
                    </a:lnTo>
                    <a:lnTo>
                      <a:pt x="6283" y="0"/>
                    </a:lnTo>
                    <a:lnTo>
                      <a:pt x="5" y="502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169"/>
              <p:cNvSpPr>
                <a:spLocks/>
              </p:cNvSpPr>
              <p:nvPr/>
            </p:nvSpPr>
            <p:spPr bwMode="auto">
              <a:xfrm>
                <a:off x="2325" y="3015"/>
                <a:ext cx="769" cy="94"/>
              </a:xfrm>
              <a:custGeom>
                <a:avLst/>
                <a:gdLst>
                  <a:gd name="T0" fmla="*/ 6928 w 6928"/>
                  <a:gd name="T1" fmla="*/ 218 h 748"/>
                  <a:gd name="T2" fmla="*/ 6928 w 6928"/>
                  <a:gd name="T3" fmla="*/ 0 h 748"/>
                  <a:gd name="T4" fmla="*/ 0 w 6928"/>
                  <a:gd name="T5" fmla="*/ 530 h 748"/>
                  <a:gd name="T6" fmla="*/ 0 w 6928"/>
                  <a:gd name="T7" fmla="*/ 748 h 748"/>
                  <a:gd name="T8" fmla="*/ 6928 w 6928"/>
                  <a:gd name="T9" fmla="*/ 218 h 7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28"/>
                  <a:gd name="T16" fmla="*/ 0 h 748"/>
                  <a:gd name="T17" fmla="*/ 6928 w 6928"/>
                  <a:gd name="T18" fmla="*/ 748 h 7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28" h="748">
                    <a:moveTo>
                      <a:pt x="6928" y="218"/>
                    </a:moveTo>
                    <a:lnTo>
                      <a:pt x="6928" y="0"/>
                    </a:lnTo>
                    <a:lnTo>
                      <a:pt x="0" y="530"/>
                    </a:lnTo>
                    <a:lnTo>
                      <a:pt x="0" y="748"/>
                    </a:lnTo>
                    <a:lnTo>
                      <a:pt x="6928" y="218"/>
                    </a:lnTo>
                    <a:close/>
                  </a:path>
                </a:pathLst>
              </a:custGeom>
              <a:solidFill>
                <a:srgbClr val="EED7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170"/>
              <p:cNvSpPr>
                <a:spLocks/>
              </p:cNvSpPr>
              <p:nvPr/>
            </p:nvSpPr>
            <p:spPr bwMode="auto">
              <a:xfrm>
                <a:off x="2210" y="2763"/>
                <a:ext cx="884" cy="319"/>
              </a:xfrm>
              <a:custGeom>
                <a:avLst/>
                <a:gdLst>
                  <a:gd name="T0" fmla="*/ 7964 w 7964"/>
                  <a:gd name="T1" fmla="*/ 2014 h 2549"/>
                  <a:gd name="T2" fmla="*/ 6279 w 7964"/>
                  <a:gd name="T3" fmla="*/ 0 h 2549"/>
                  <a:gd name="T4" fmla="*/ 0 w 7964"/>
                  <a:gd name="T5" fmla="*/ 510 h 2549"/>
                  <a:gd name="T6" fmla="*/ 1031 w 7964"/>
                  <a:gd name="T7" fmla="*/ 2549 h 2549"/>
                  <a:gd name="T8" fmla="*/ 7964 w 7964"/>
                  <a:gd name="T9" fmla="*/ 2014 h 25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64"/>
                  <a:gd name="T16" fmla="*/ 0 h 2549"/>
                  <a:gd name="T17" fmla="*/ 7964 w 7964"/>
                  <a:gd name="T18" fmla="*/ 2549 h 25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64" h="2549">
                    <a:moveTo>
                      <a:pt x="7964" y="2014"/>
                    </a:moveTo>
                    <a:lnTo>
                      <a:pt x="6279" y="0"/>
                    </a:lnTo>
                    <a:lnTo>
                      <a:pt x="0" y="510"/>
                    </a:lnTo>
                    <a:lnTo>
                      <a:pt x="1031" y="2549"/>
                    </a:lnTo>
                    <a:lnTo>
                      <a:pt x="7964" y="2014"/>
                    </a:lnTo>
                    <a:close/>
                  </a:path>
                </a:pathLst>
              </a:custGeom>
              <a:solidFill>
                <a:srgbClr val="D9A5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171"/>
              <p:cNvSpPr>
                <a:spLocks/>
              </p:cNvSpPr>
              <p:nvPr/>
            </p:nvSpPr>
            <p:spPr bwMode="auto">
              <a:xfrm>
                <a:off x="2210" y="2827"/>
                <a:ext cx="114" cy="282"/>
              </a:xfrm>
              <a:custGeom>
                <a:avLst/>
                <a:gdLst>
                  <a:gd name="T0" fmla="*/ 1026 w 1026"/>
                  <a:gd name="T1" fmla="*/ 2256 h 2256"/>
                  <a:gd name="T2" fmla="*/ 1026 w 1026"/>
                  <a:gd name="T3" fmla="*/ 2037 h 2256"/>
                  <a:gd name="T4" fmla="*/ 0 w 1026"/>
                  <a:gd name="T5" fmla="*/ 0 h 2256"/>
                  <a:gd name="T6" fmla="*/ 1 w 1026"/>
                  <a:gd name="T7" fmla="*/ 247 h 2256"/>
                  <a:gd name="T8" fmla="*/ 1026 w 1026"/>
                  <a:gd name="T9" fmla="*/ 2256 h 2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6"/>
                  <a:gd name="T16" fmla="*/ 0 h 2256"/>
                  <a:gd name="T17" fmla="*/ 1026 w 1026"/>
                  <a:gd name="T18" fmla="*/ 2256 h 2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6" h="2256">
                    <a:moveTo>
                      <a:pt x="1026" y="2256"/>
                    </a:moveTo>
                    <a:lnTo>
                      <a:pt x="1026" y="2037"/>
                    </a:lnTo>
                    <a:lnTo>
                      <a:pt x="0" y="0"/>
                    </a:lnTo>
                    <a:lnTo>
                      <a:pt x="1" y="247"/>
                    </a:lnTo>
                    <a:lnTo>
                      <a:pt x="1026" y="2256"/>
                    </a:lnTo>
                    <a:close/>
                  </a:path>
                </a:pathLst>
              </a:custGeom>
              <a:solidFill>
                <a:srgbClr val="9E6B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172"/>
              <p:cNvSpPr>
                <a:spLocks/>
              </p:cNvSpPr>
              <p:nvPr/>
            </p:nvSpPr>
            <p:spPr bwMode="auto">
              <a:xfrm>
                <a:off x="2220" y="2873"/>
                <a:ext cx="113" cy="316"/>
              </a:xfrm>
              <a:custGeom>
                <a:avLst/>
                <a:gdLst>
                  <a:gd name="T0" fmla="*/ 932 w 1013"/>
                  <a:gd name="T1" fmla="*/ 1891 h 2532"/>
                  <a:gd name="T2" fmla="*/ 879 w 1013"/>
                  <a:gd name="T3" fmla="*/ 1828 h 2532"/>
                  <a:gd name="T4" fmla="*/ 842 w 1013"/>
                  <a:gd name="T5" fmla="*/ 1750 h 2532"/>
                  <a:gd name="T6" fmla="*/ 742 w 1013"/>
                  <a:gd name="T7" fmla="*/ 1543 h 2532"/>
                  <a:gd name="T8" fmla="*/ 602 w 1013"/>
                  <a:gd name="T9" fmla="*/ 1251 h 2532"/>
                  <a:gd name="T10" fmla="*/ 442 w 1013"/>
                  <a:gd name="T11" fmla="*/ 914 h 2532"/>
                  <a:gd name="T12" fmla="*/ 282 w 1013"/>
                  <a:gd name="T13" fmla="*/ 579 h 2532"/>
                  <a:gd name="T14" fmla="*/ 142 w 1013"/>
                  <a:gd name="T15" fmla="*/ 286 h 2532"/>
                  <a:gd name="T16" fmla="*/ 44 w 1013"/>
                  <a:gd name="T17" fmla="*/ 78 h 2532"/>
                  <a:gd name="T18" fmla="*/ 6 w 1013"/>
                  <a:gd name="T19" fmla="*/ 0 h 2532"/>
                  <a:gd name="T20" fmla="*/ 6 w 1013"/>
                  <a:gd name="T21" fmla="*/ 1 h 2532"/>
                  <a:gd name="T22" fmla="*/ 6 w 1013"/>
                  <a:gd name="T23" fmla="*/ 1 h 2532"/>
                  <a:gd name="T24" fmla="*/ 6 w 1013"/>
                  <a:gd name="T25" fmla="*/ 2 h 2532"/>
                  <a:gd name="T26" fmla="*/ 5 w 1013"/>
                  <a:gd name="T27" fmla="*/ 3 h 2532"/>
                  <a:gd name="T28" fmla="*/ 5 w 1013"/>
                  <a:gd name="T29" fmla="*/ 4 h 2532"/>
                  <a:gd name="T30" fmla="*/ 5 w 1013"/>
                  <a:gd name="T31" fmla="*/ 5 h 2532"/>
                  <a:gd name="T32" fmla="*/ 5 w 1013"/>
                  <a:gd name="T33" fmla="*/ 6 h 2532"/>
                  <a:gd name="T34" fmla="*/ 5 w 1013"/>
                  <a:gd name="T35" fmla="*/ 7 h 2532"/>
                  <a:gd name="T36" fmla="*/ 0 w 1013"/>
                  <a:gd name="T37" fmla="*/ 578 h 2532"/>
                  <a:gd name="T38" fmla="*/ 0 w 1013"/>
                  <a:gd name="T39" fmla="*/ 588 h 2532"/>
                  <a:gd name="T40" fmla="*/ 1 w 1013"/>
                  <a:gd name="T41" fmla="*/ 601 h 2532"/>
                  <a:gd name="T42" fmla="*/ 4 w 1013"/>
                  <a:gd name="T43" fmla="*/ 613 h 2532"/>
                  <a:gd name="T44" fmla="*/ 8 w 1013"/>
                  <a:gd name="T45" fmla="*/ 628 h 2532"/>
                  <a:gd name="T46" fmla="*/ 18 w 1013"/>
                  <a:gd name="T47" fmla="*/ 659 h 2532"/>
                  <a:gd name="T48" fmla="*/ 31 w 1013"/>
                  <a:gd name="T49" fmla="*/ 693 h 2532"/>
                  <a:gd name="T50" fmla="*/ 47 w 1013"/>
                  <a:gd name="T51" fmla="*/ 729 h 2532"/>
                  <a:gd name="T52" fmla="*/ 64 w 1013"/>
                  <a:gd name="T53" fmla="*/ 767 h 2532"/>
                  <a:gd name="T54" fmla="*/ 84 w 1013"/>
                  <a:gd name="T55" fmla="*/ 806 h 2532"/>
                  <a:gd name="T56" fmla="*/ 106 w 1013"/>
                  <a:gd name="T57" fmla="*/ 845 h 2532"/>
                  <a:gd name="T58" fmla="*/ 901 w 1013"/>
                  <a:gd name="T59" fmla="*/ 2532 h 2532"/>
                  <a:gd name="T60" fmla="*/ 918 w 1013"/>
                  <a:gd name="T61" fmla="*/ 2532 h 2532"/>
                  <a:gd name="T62" fmla="*/ 936 w 1013"/>
                  <a:gd name="T63" fmla="*/ 2531 h 2532"/>
                  <a:gd name="T64" fmla="*/ 955 w 1013"/>
                  <a:gd name="T65" fmla="*/ 2530 h 2532"/>
                  <a:gd name="T66" fmla="*/ 973 w 1013"/>
                  <a:gd name="T67" fmla="*/ 2529 h 2532"/>
                  <a:gd name="T68" fmla="*/ 989 w 1013"/>
                  <a:gd name="T69" fmla="*/ 2528 h 2532"/>
                  <a:gd name="T70" fmla="*/ 1001 w 1013"/>
                  <a:gd name="T71" fmla="*/ 2528 h 2532"/>
                  <a:gd name="T72" fmla="*/ 1009 w 1013"/>
                  <a:gd name="T73" fmla="*/ 2527 h 2532"/>
                  <a:gd name="T74" fmla="*/ 1012 w 1013"/>
                  <a:gd name="T75" fmla="*/ 2527 h 2532"/>
                  <a:gd name="T76" fmla="*/ 1013 w 1013"/>
                  <a:gd name="T77" fmla="*/ 1882 h 2532"/>
                  <a:gd name="T78" fmla="*/ 932 w 1013"/>
                  <a:gd name="T79" fmla="*/ 1891 h 25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3"/>
                  <a:gd name="T121" fmla="*/ 0 h 2532"/>
                  <a:gd name="T122" fmla="*/ 1013 w 1013"/>
                  <a:gd name="T123" fmla="*/ 2532 h 253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3" h="2532">
                    <a:moveTo>
                      <a:pt x="932" y="1891"/>
                    </a:moveTo>
                    <a:lnTo>
                      <a:pt x="879" y="1828"/>
                    </a:lnTo>
                    <a:lnTo>
                      <a:pt x="842" y="1750"/>
                    </a:lnTo>
                    <a:lnTo>
                      <a:pt x="742" y="1543"/>
                    </a:lnTo>
                    <a:lnTo>
                      <a:pt x="602" y="1251"/>
                    </a:lnTo>
                    <a:lnTo>
                      <a:pt x="442" y="914"/>
                    </a:lnTo>
                    <a:lnTo>
                      <a:pt x="282" y="579"/>
                    </a:lnTo>
                    <a:lnTo>
                      <a:pt x="142" y="286"/>
                    </a:lnTo>
                    <a:lnTo>
                      <a:pt x="44" y="78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0" y="578"/>
                    </a:lnTo>
                    <a:lnTo>
                      <a:pt x="0" y="588"/>
                    </a:lnTo>
                    <a:lnTo>
                      <a:pt x="1" y="601"/>
                    </a:lnTo>
                    <a:lnTo>
                      <a:pt x="4" y="613"/>
                    </a:lnTo>
                    <a:lnTo>
                      <a:pt x="8" y="628"/>
                    </a:lnTo>
                    <a:lnTo>
                      <a:pt x="18" y="659"/>
                    </a:lnTo>
                    <a:lnTo>
                      <a:pt x="31" y="693"/>
                    </a:lnTo>
                    <a:lnTo>
                      <a:pt x="47" y="729"/>
                    </a:lnTo>
                    <a:lnTo>
                      <a:pt x="64" y="767"/>
                    </a:lnTo>
                    <a:lnTo>
                      <a:pt x="84" y="806"/>
                    </a:lnTo>
                    <a:lnTo>
                      <a:pt x="106" y="845"/>
                    </a:lnTo>
                    <a:lnTo>
                      <a:pt x="901" y="2532"/>
                    </a:lnTo>
                    <a:lnTo>
                      <a:pt x="918" y="2532"/>
                    </a:lnTo>
                    <a:lnTo>
                      <a:pt x="936" y="2531"/>
                    </a:lnTo>
                    <a:lnTo>
                      <a:pt x="955" y="2530"/>
                    </a:lnTo>
                    <a:lnTo>
                      <a:pt x="973" y="2529"/>
                    </a:lnTo>
                    <a:lnTo>
                      <a:pt x="989" y="2528"/>
                    </a:lnTo>
                    <a:lnTo>
                      <a:pt x="1001" y="2528"/>
                    </a:lnTo>
                    <a:lnTo>
                      <a:pt x="1009" y="2527"/>
                    </a:lnTo>
                    <a:lnTo>
                      <a:pt x="1012" y="2527"/>
                    </a:lnTo>
                    <a:lnTo>
                      <a:pt x="1013" y="1882"/>
                    </a:lnTo>
                    <a:lnTo>
                      <a:pt x="932" y="1891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Freeform 173"/>
              <p:cNvSpPr>
                <a:spLocks/>
              </p:cNvSpPr>
              <p:nvPr/>
            </p:nvSpPr>
            <p:spPr bwMode="auto">
              <a:xfrm>
                <a:off x="2333" y="3045"/>
                <a:ext cx="732" cy="152"/>
              </a:xfrm>
              <a:custGeom>
                <a:avLst/>
                <a:gdLst>
                  <a:gd name="T0" fmla="*/ 5 w 6583"/>
                  <a:gd name="T1" fmla="*/ 503 h 1218"/>
                  <a:gd name="T2" fmla="*/ 0 w 6583"/>
                  <a:gd name="T3" fmla="*/ 1120 h 1218"/>
                  <a:gd name="T4" fmla="*/ 1 w 6583"/>
                  <a:gd name="T5" fmla="*/ 1125 h 1218"/>
                  <a:gd name="T6" fmla="*/ 4 w 6583"/>
                  <a:gd name="T7" fmla="*/ 1129 h 1218"/>
                  <a:gd name="T8" fmla="*/ 9 w 6583"/>
                  <a:gd name="T9" fmla="*/ 1134 h 1218"/>
                  <a:gd name="T10" fmla="*/ 15 w 6583"/>
                  <a:gd name="T11" fmla="*/ 1139 h 1218"/>
                  <a:gd name="T12" fmla="*/ 23 w 6583"/>
                  <a:gd name="T13" fmla="*/ 1145 h 1218"/>
                  <a:gd name="T14" fmla="*/ 32 w 6583"/>
                  <a:gd name="T15" fmla="*/ 1149 h 1218"/>
                  <a:gd name="T16" fmla="*/ 43 w 6583"/>
                  <a:gd name="T17" fmla="*/ 1153 h 1218"/>
                  <a:gd name="T18" fmla="*/ 55 w 6583"/>
                  <a:gd name="T19" fmla="*/ 1158 h 1218"/>
                  <a:gd name="T20" fmla="*/ 82 w 6583"/>
                  <a:gd name="T21" fmla="*/ 1166 h 1218"/>
                  <a:gd name="T22" fmla="*/ 112 w 6583"/>
                  <a:gd name="T23" fmla="*/ 1175 h 1218"/>
                  <a:gd name="T24" fmla="*/ 146 w 6583"/>
                  <a:gd name="T25" fmla="*/ 1182 h 1218"/>
                  <a:gd name="T26" fmla="*/ 180 w 6583"/>
                  <a:gd name="T27" fmla="*/ 1189 h 1218"/>
                  <a:gd name="T28" fmla="*/ 252 w 6583"/>
                  <a:gd name="T29" fmla="*/ 1202 h 1218"/>
                  <a:gd name="T30" fmla="*/ 317 w 6583"/>
                  <a:gd name="T31" fmla="*/ 1210 h 1218"/>
                  <a:gd name="T32" fmla="*/ 371 w 6583"/>
                  <a:gd name="T33" fmla="*/ 1216 h 1218"/>
                  <a:gd name="T34" fmla="*/ 405 w 6583"/>
                  <a:gd name="T35" fmla="*/ 1218 h 1218"/>
                  <a:gd name="T36" fmla="*/ 6472 w 6583"/>
                  <a:gd name="T37" fmla="*/ 730 h 1218"/>
                  <a:gd name="T38" fmla="*/ 6482 w 6583"/>
                  <a:gd name="T39" fmla="*/ 729 h 1218"/>
                  <a:gd name="T40" fmla="*/ 6493 w 6583"/>
                  <a:gd name="T41" fmla="*/ 728 h 1218"/>
                  <a:gd name="T42" fmla="*/ 6503 w 6583"/>
                  <a:gd name="T43" fmla="*/ 725 h 1218"/>
                  <a:gd name="T44" fmla="*/ 6513 w 6583"/>
                  <a:gd name="T45" fmla="*/ 721 h 1218"/>
                  <a:gd name="T46" fmla="*/ 6522 w 6583"/>
                  <a:gd name="T47" fmla="*/ 717 h 1218"/>
                  <a:gd name="T48" fmla="*/ 6531 w 6583"/>
                  <a:gd name="T49" fmla="*/ 712 h 1218"/>
                  <a:gd name="T50" fmla="*/ 6539 w 6583"/>
                  <a:gd name="T51" fmla="*/ 707 h 1218"/>
                  <a:gd name="T52" fmla="*/ 6546 w 6583"/>
                  <a:gd name="T53" fmla="*/ 701 h 1218"/>
                  <a:gd name="T54" fmla="*/ 6553 w 6583"/>
                  <a:gd name="T55" fmla="*/ 693 h 1218"/>
                  <a:gd name="T56" fmla="*/ 6559 w 6583"/>
                  <a:gd name="T57" fmla="*/ 686 h 1218"/>
                  <a:gd name="T58" fmla="*/ 6564 w 6583"/>
                  <a:gd name="T59" fmla="*/ 678 h 1218"/>
                  <a:gd name="T60" fmla="*/ 6569 w 6583"/>
                  <a:gd name="T61" fmla="*/ 670 h 1218"/>
                  <a:gd name="T62" fmla="*/ 6572 w 6583"/>
                  <a:gd name="T63" fmla="*/ 660 h 1218"/>
                  <a:gd name="T64" fmla="*/ 6575 w 6583"/>
                  <a:gd name="T65" fmla="*/ 651 h 1218"/>
                  <a:gd name="T66" fmla="*/ 6576 w 6583"/>
                  <a:gd name="T67" fmla="*/ 640 h 1218"/>
                  <a:gd name="T68" fmla="*/ 6578 w 6583"/>
                  <a:gd name="T69" fmla="*/ 630 h 1218"/>
                  <a:gd name="T70" fmla="*/ 6583 w 6583"/>
                  <a:gd name="T71" fmla="*/ 0 h 1218"/>
                  <a:gd name="T72" fmla="*/ 5 w 6583"/>
                  <a:gd name="T73" fmla="*/ 503 h 121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583"/>
                  <a:gd name="T112" fmla="*/ 0 h 1218"/>
                  <a:gd name="T113" fmla="*/ 6583 w 6583"/>
                  <a:gd name="T114" fmla="*/ 1218 h 121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583" h="1218">
                    <a:moveTo>
                      <a:pt x="5" y="503"/>
                    </a:moveTo>
                    <a:lnTo>
                      <a:pt x="0" y="1120"/>
                    </a:lnTo>
                    <a:lnTo>
                      <a:pt x="1" y="1125"/>
                    </a:lnTo>
                    <a:lnTo>
                      <a:pt x="4" y="1129"/>
                    </a:lnTo>
                    <a:lnTo>
                      <a:pt x="9" y="1134"/>
                    </a:lnTo>
                    <a:lnTo>
                      <a:pt x="15" y="1139"/>
                    </a:lnTo>
                    <a:lnTo>
                      <a:pt x="23" y="1145"/>
                    </a:lnTo>
                    <a:lnTo>
                      <a:pt x="32" y="1149"/>
                    </a:lnTo>
                    <a:lnTo>
                      <a:pt x="43" y="1153"/>
                    </a:lnTo>
                    <a:lnTo>
                      <a:pt x="55" y="1158"/>
                    </a:lnTo>
                    <a:lnTo>
                      <a:pt x="82" y="1166"/>
                    </a:lnTo>
                    <a:lnTo>
                      <a:pt x="112" y="1175"/>
                    </a:lnTo>
                    <a:lnTo>
                      <a:pt x="146" y="1182"/>
                    </a:lnTo>
                    <a:lnTo>
                      <a:pt x="180" y="1189"/>
                    </a:lnTo>
                    <a:lnTo>
                      <a:pt x="252" y="1202"/>
                    </a:lnTo>
                    <a:lnTo>
                      <a:pt x="317" y="1210"/>
                    </a:lnTo>
                    <a:lnTo>
                      <a:pt x="371" y="1216"/>
                    </a:lnTo>
                    <a:lnTo>
                      <a:pt x="405" y="1218"/>
                    </a:lnTo>
                    <a:lnTo>
                      <a:pt x="6472" y="730"/>
                    </a:lnTo>
                    <a:lnTo>
                      <a:pt x="6482" y="729"/>
                    </a:lnTo>
                    <a:lnTo>
                      <a:pt x="6493" y="728"/>
                    </a:lnTo>
                    <a:lnTo>
                      <a:pt x="6503" y="725"/>
                    </a:lnTo>
                    <a:lnTo>
                      <a:pt x="6513" y="721"/>
                    </a:lnTo>
                    <a:lnTo>
                      <a:pt x="6522" y="717"/>
                    </a:lnTo>
                    <a:lnTo>
                      <a:pt x="6531" y="712"/>
                    </a:lnTo>
                    <a:lnTo>
                      <a:pt x="6539" y="707"/>
                    </a:lnTo>
                    <a:lnTo>
                      <a:pt x="6546" y="701"/>
                    </a:lnTo>
                    <a:lnTo>
                      <a:pt x="6553" y="693"/>
                    </a:lnTo>
                    <a:lnTo>
                      <a:pt x="6559" y="686"/>
                    </a:lnTo>
                    <a:lnTo>
                      <a:pt x="6564" y="678"/>
                    </a:lnTo>
                    <a:lnTo>
                      <a:pt x="6569" y="670"/>
                    </a:lnTo>
                    <a:lnTo>
                      <a:pt x="6572" y="660"/>
                    </a:lnTo>
                    <a:lnTo>
                      <a:pt x="6575" y="651"/>
                    </a:lnTo>
                    <a:lnTo>
                      <a:pt x="6576" y="640"/>
                    </a:lnTo>
                    <a:lnTo>
                      <a:pt x="6578" y="630"/>
                    </a:lnTo>
                    <a:lnTo>
                      <a:pt x="6583" y="0"/>
                    </a:lnTo>
                    <a:lnTo>
                      <a:pt x="5" y="503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174"/>
              <p:cNvSpPr>
                <a:spLocks/>
              </p:cNvSpPr>
              <p:nvPr/>
            </p:nvSpPr>
            <p:spPr bwMode="auto">
              <a:xfrm>
                <a:off x="3160" y="2770"/>
                <a:ext cx="291" cy="191"/>
              </a:xfrm>
              <a:custGeom>
                <a:avLst/>
                <a:gdLst>
                  <a:gd name="T0" fmla="*/ 641 w 2621"/>
                  <a:gd name="T1" fmla="*/ 1512 h 1529"/>
                  <a:gd name="T2" fmla="*/ 752 w 2621"/>
                  <a:gd name="T3" fmla="*/ 1442 h 1529"/>
                  <a:gd name="T4" fmla="*/ 870 w 2621"/>
                  <a:gd name="T5" fmla="*/ 1377 h 1529"/>
                  <a:gd name="T6" fmla="*/ 979 w 2621"/>
                  <a:gd name="T7" fmla="*/ 1323 h 1529"/>
                  <a:gd name="T8" fmla="*/ 1058 w 2621"/>
                  <a:gd name="T9" fmla="*/ 1286 h 1529"/>
                  <a:gd name="T10" fmla="*/ 1144 w 2621"/>
                  <a:gd name="T11" fmla="*/ 1252 h 1529"/>
                  <a:gd name="T12" fmla="*/ 1234 w 2621"/>
                  <a:gd name="T13" fmla="*/ 1220 h 1529"/>
                  <a:gd name="T14" fmla="*/ 1329 w 2621"/>
                  <a:gd name="T15" fmla="*/ 1190 h 1529"/>
                  <a:gd name="T16" fmla="*/ 1428 w 2621"/>
                  <a:gd name="T17" fmla="*/ 1165 h 1529"/>
                  <a:gd name="T18" fmla="*/ 1528 w 2621"/>
                  <a:gd name="T19" fmla="*/ 1145 h 1529"/>
                  <a:gd name="T20" fmla="*/ 1632 w 2621"/>
                  <a:gd name="T21" fmla="*/ 1131 h 1529"/>
                  <a:gd name="T22" fmla="*/ 1737 w 2621"/>
                  <a:gd name="T23" fmla="*/ 1124 h 1529"/>
                  <a:gd name="T24" fmla="*/ 1838 w 2621"/>
                  <a:gd name="T25" fmla="*/ 1122 h 1529"/>
                  <a:gd name="T26" fmla="*/ 1934 w 2621"/>
                  <a:gd name="T27" fmla="*/ 1124 h 1529"/>
                  <a:gd name="T28" fmla="*/ 2024 w 2621"/>
                  <a:gd name="T29" fmla="*/ 1130 h 1529"/>
                  <a:gd name="T30" fmla="*/ 2110 w 2621"/>
                  <a:gd name="T31" fmla="*/ 1139 h 1529"/>
                  <a:gd name="T32" fmla="*/ 2191 w 2621"/>
                  <a:gd name="T33" fmla="*/ 1149 h 1529"/>
                  <a:gd name="T34" fmla="*/ 2299 w 2621"/>
                  <a:gd name="T35" fmla="*/ 1169 h 1529"/>
                  <a:gd name="T36" fmla="*/ 2421 w 2621"/>
                  <a:gd name="T37" fmla="*/ 1198 h 1529"/>
                  <a:gd name="T38" fmla="*/ 2517 w 2621"/>
                  <a:gd name="T39" fmla="*/ 1227 h 1529"/>
                  <a:gd name="T40" fmla="*/ 2604 w 2621"/>
                  <a:gd name="T41" fmla="*/ 1259 h 1529"/>
                  <a:gd name="T42" fmla="*/ 2003 w 2621"/>
                  <a:gd name="T43" fmla="*/ 145 h 1529"/>
                  <a:gd name="T44" fmla="*/ 1936 w 2621"/>
                  <a:gd name="T45" fmla="*/ 118 h 1529"/>
                  <a:gd name="T46" fmla="*/ 1855 w 2621"/>
                  <a:gd name="T47" fmla="*/ 92 h 1529"/>
                  <a:gd name="T48" fmla="*/ 1746 w 2621"/>
                  <a:gd name="T49" fmla="*/ 62 h 1529"/>
                  <a:gd name="T50" fmla="*/ 1610 w 2621"/>
                  <a:gd name="T51" fmla="*/ 34 h 1529"/>
                  <a:gd name="T52" fmla="*/ 1533 w 2621"/>
                  <a:gd name="T53" fmla="*/ 22 h 1529"/>
                  <a:gd name="T54" fmla="*/ 1450 w 2621"/>
                  <a:gd name="T55" fmla="*/ 12 h 1529"/>
                  <a:gd name="T56" fmla="*/ 1362 w 2621"/>
                  <a:gd name="T57" fmla="*/ 6 h 1529"/>
                  <a:gd name="T58" fmla="*/ 1269 w 2621"/>
                  <a:gd name="T59" fmla="*/ 1 h 1529"/>
                  <a:gd name="T60" fmla="*/ 1170 w 2621"/>
                  <a:gd name="T61" fmla="*/ 1 h 1529"/>
                  <a:gd name="T62" fmla="*/ 1067 w 2621"/>
                  <a:gd name="T63" fmla="*/ 6 h 1529"/>
                  <a:gd name="T64" fmla="*/ 963 w 2621"/>
                  <a:gd name="T65" fmla="*/ 16 h 1529"/>
                  <a:gd name="T66" fmla="*/ 860 w 2621"/>
                  <a:gd name="T67" fmla="*/ 33 h 1529"/>
                  <a:gd name="T68" fmla="*/ 760 w 2621"/>
                  <a:gd name="T69" fmla="*/ 56 h 1529"/>
                  <a:gd name="T70" fmla="*/ 663 w 2621"/>
                  <a:gd name="T71" fmla="*/ 83 h 1529"/>
                  <a:gd name="T72" fmla="*/ 571 w 2621"/>
                  <a:gd name="T73" fmla="*/ 114 h 1529"/>
                  <a:gd name="T74" fmla="*/ 483 w 2621"/>
                  <a:gd name="T75" fmla="*/ 148 h 1529"/>
                  <a:gd name="T76" fmla="*/ 400 w 2621"/>
                  <a:gd name="T77" fmla="*/ 183 h 1529"/>
                  <a:gd name="T78" fmla="*/ 323 w 2621"/>
                  <a:gd name="T79" fmla="*/ 219 h 1529"/>
                  <a:gd name="T80" fmla="*/ 189 w 2621"/>
                  <a:gd name="T81" fmla="*/ 289 h 1529"/>
                  <a:gd name="T82" fmla="*/ 88 w 2621"/>
                  <a:gd name="T83" fmla="*/ 349 h 1529"/>
                  <a:gd name="T84" fmla="*/ 0 w 2621"/>
                  <a:gd name="T85" fmla="*/ 407 h 15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621"/>
                  <a:gd name="T130" fmla="*/ 0 h 1529"/>
                  <a:gd name="T131" fmla="*/ 2621 w 2621"/>
                  <a:gd name="T132" fmla="*/ 1529 h 152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621" h="1529">
                    <a:moveTo>
                      <a:pt x="617" y="1529"/>
                    </a:moveTo>
                    <a:lnTo>
                      <a:pt x="641" y="1512"/>
                    </a:lnTo>
                    <a:lnTo>
                      <a:pt x="705" y="1470"/>
                    </a:lnTo>
                    <a:lnTo>
                      <a:pt x="752" y="1442"/>
                    </a:lnTo>
                    <a:lnTo>
                      <a:pt x="807" y="1410"/>
                    </a:lnTo>
                    <a:lnTo>
                      <a:pt x="870" y="1377"/>
                    </a:lnTo>
                    <a:lnTo>
                      <a:pt x="941" y="1340"/>
                    </a:lnTo>
                    <a:lnTo>
                      <a:pt x="979" y="1323"/>
                    </a:lnTo>
                    <a:lnTo>
                      <a:pt x="1018" y="1305"/>
                    </a:lnTo>
                    <a:lnTo>
                      <a:pt x="1058" y="1286"/>
                    </a:lnTo>
                    <a:lnTo>
                      <a:pt x="1100" y="1270"/>
                    </a:lnTo>
                    <a:lnTo>
                      <a:pt x="1144" y="1252"/>
                    </a:lnTo>
                    <a:lnTo>
                      <a:pt x="1188" y="1235"/>
                    </a:lnTo>
                    <a:lnTo>
                      <a:pt x="1234" y="1220"/>
                    </a:lnTo>
                    <a:lnTo>
                      <a:pt x="1281" y="1204"/>
                    </a:lnTo>
                    <a:lnTo>
                      <a:pt x="1329" y="1190"/>
                    </a:lnTo>
                    <a:lnTo>
                      <a:pt x="1378" y="1177"/>
                    </a:lnTo>
                    <a:lnTo>
                      <a:pt x="1428" y="1165"/>
                    </a:lnTo>
                    <a:lnTo>
                      <a:pt x="1478" y="1154"/>
                    </a:lnTo>
                    <a:lnTo>
                      <a:pt x="1528" y="1145"/>
                    </a:lnTo>
                    <a:lnTo>
                      <a:pt x="1581" y="1137"/>
                    </a:lnTo>
                    <a:lnTo>
                      <a:pt x="1632" y="1131"/>
                    </a:lnTo>
                    <a:lnTo>
                      <a:pt x="1685" y="1126"/>
                    </a:lnTo>
                    <a:lnTo>
                      <a:pt x="1737" y="1124"/>
                    </a:lnTo>
                    <a:lnTo>
                      <a:pt x="1788" y="1122"/>
                    </a:lnTo>
                    <a:lnTo>
                      <a:pt x="1838" y="1122"/>
                    </a:lnTo>
                    <a:lnTo>
                      <a:pt x="1886" y="1123"/>
                    </a:lnTo>
                    <a:lnTo>
                      <a:pt x="1934" y="1124"/>
                    </a:lnTo>
                    <a:lnTo>
                      <a:pt x="1980" y="1126"/>
                    </a:lnTo>
                    <a:lnTo>
                      <a:pt x="2024" y="1130"/>
                    </a:lnTo>
                    <a:lnTo>
                      <a:pt x="2068" y="1134"/>
                    </a:lnTo>
                    <a:lnTo>
                      <a:pt x="2110" y="1139"/>
                    </a:lnTo>
                    <a:lnTo>
                      <a:pt x="2150" y="1144"/>
                    </a:lnTo>
                    <a:lnTo>
                      <a:pt x="2191" y="1149"/>
                    </a:lnTo>
                    <a:lnTo>
                      <a:pt x="2228" y="1155"/>
                    </a:lnTo>
                    <a:lnTo>
                      <a:pt x="2299" y="1169"/>
                    </a:lnTo>
                    <a:lnTo>
                      <a:pt x="2363" y="1183"/>
                    </a:lnTo>
                    <a:lnTo>
                      <a:pt x="2421" y="1198"/>
                    </a:lnTo>
                    <a:lnTo>
                      <a:pt x="2473" y="1214"/>
                    </a:lnTo>
                    <a:lnTo>
                      <a:pt x="2517" y="1227"/>
                    </a:lnTo>
                    <a:lnTo>
                      <a:pt x="2554" y="1240"/>
                    </a:lnTo>
                    <a:lnTo>
                      <a:pt x="2604" y="1259"/>
                    </a:lnTo>
                    <a:lnTo>
                      <a:pt x="2621" y="1267"/>
                    </a:lnTo>
                    <a:lnTo>
                      <a:pt x="2003" y="145"/>
                    </a:lnTo>
                    <a:lnTo>
                      <a:pt x="1987" y="138"/>
                    </a:lnTo>
                    <a:lnTo>
                      <a:pt x="1936" y="118"/>
                    </a:lnTo>
                    <a:lnTo>
                      <a:pt x="1900" y="105"/>
                    </a:lnTo>
                    <a:lnTo>
                      <a:pt x="1855" y="92"/>
                    </a:lnTo>
                    <a:lnTo>
                      <a:pt x="1804" y="76"/>
                    </a:lnTo>
                    <a:lnTo>
                      <a:pt x="1746" y="62"/>
                    </a:lnTo>
                    <a:lnTo>
                      <a:pt x="1681" y="47"/>
                    </a:lnTo>
                    <a:lnTo>
                      <a:pt x="1610" y="34"/>
                    </a:lnTo>
                    <a:lnTo>
                      <a:pt x="1572" y="27"/>
                    </a:lnTo>
                    <a:lnTo>
                      <a:pt x="1533" y="22"/>
                    </a:lnTo>
                    <a:lnTo>
                      <a:pt x="1493" y="17"/>
                    </a:lnTo>
                    <a:lnTo>
                      <a:pt x="1450" y="12"/>
                    </a:lnTo>
                    <a:lnTo>
                      <a:pt x="1407" y="9"/>
                    </a:lnTo>
                    <a:lnTo>
                      <a:pt x="1362" y="6"/>
                    </a:lnTo>
                    <a:lnTo>
                      <a:pt x="1316" y="3"/>
                    </a:lnTo>
                    <a:lnTo>
                      <a:pt x="1269" y="1"/>
                    </a:lnTo>
                    <a:lnTo>
                      <a:pt x="1219" y="0"/>
                    </a:lnTo>
                    <a:lnTo>
                      <a:pt x="1170" y="1"/>
                    </a:lnTo>
                    <a:lnTo>
                      <a:pt x="1119" y="3"/>
                    </a:lnTo>
                    <a:lnTo>
                      <a:pt x="1067" y="6"/>
                    </a:lnTo>
                    <a:lnTo>
                      <a:pt x="1014" y="10"/>
                    </a:lnTo>
                    <a:lnTo>
                      <a:pt x="963" y="16"/>
                    </a:lnTo>
                    <a:lnTo>
                      <a:pt x="911" y="23"/>
                    </a:lnTo>
                    <a:lnTo>
                      <a:pt x="860" y="33"/>
                    </a:lnTo>
                    <a:lnTo>
                      <a:pt x="809" y="43"/>
                    </a:lnTo>
                    <a:lnTo>
                      <a:pt x="760" y="56"/>
                    </a:lnTo>
                    <a:lnTo>
                      <a:pt x="711" y="68"/>
                    </a:lnTo>
                    <a:lnTo>
                      <a:pt x="663" y="83"/>
                    </a:lnTo>
                    <a:lnTo>
                      <a:pt x="616" y="98"/>
                    </a:lnTo>
                    <a:lnTo>
                      <a:pt x="571" y="114"/>
                    </a:lnTo>
                    <a:lnTo>
                      <a:pt x="526" y="130"/>
                    </a:lnTo>
                    <a:lnTo>
                      <a:pt x="483" y="148"/>
                    </a:lnTo>
                    <a:lnTo>
                      <a:pt x="440" y="166"/>
                    </a:lnTo>
                    <a:lnTo>
                      <a:pt x="400" y="183"/>
                    </a:lnTo>
                    <a:lnTo>
                      <a:pt x="361" y="201"/>
                    </a:lnTo>
                    <a:lnTo>
                      <a:pt x="323" y="219"/>
                    </a:lnTo>
                    <a:lnTo>
                      <a:pt x="253" y="255"/>
                    </a:lnTo>
                    <a:lnTo>
                      <a:pt x="189" y="289"/>
                    </a:lnTo>
                    <a:lnTo>
                      <a:pt x="135" y="321"/>
                    </a:lnTo>
                    <a:lnTo>
                      <a:pt x="88" y="349"/>
                    </a:lnTo>
                    <a:lnTo>
                      <a:pt x="23" y="391"/>
                    </a:lnTo>
                    <a:lnTo>
                      <a:pt x="0" y="407"/>
                    </a:lnTo>
                    <a:lnTo>
                      <a:pt x="617" y="1529"/>
                    </a:lnTo>
                    <a:close/>
                  </a:path>
                </a:pathLst>
              </a:cu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Freeform 175"/>
              <p:cNvSpPr>
                <a:spLocks/>
              </p:cNvSpPr>
              <p:nvPr/>
            </p:nvSpPr>
            <p:spPr bwMode="auto">
              <a:xfrm>
                <a:off x="3068" y="2695"/>
                <a:ext cx="316" cy="221"/>
              </a:xfrm>
              <a:custGeom>
                <a:avLst/>
                <a:gdLst>
                  <a:gd name="T0" fmla="*/ 2575 w 2851"/>
                  <a:gd name="T1" fmla="*/ 1152 h 1770"/>
                  <a:gd name="T2" fmla="*/ 2582 w 2851"/>
                  <a:gd name="T3" fmla="*/ 1142 h 1770"/>
                  <a:gd name="T4" fmla="*/ 2631 w 2851"/>
                  <a:gd name="T5" fmla="*/ 1121 h 1770"/>
                  <a:gd name="T6" fmla="*/ 2704 w 2851"/>
                  <a:gd name="T7" fmla="*/ 1067 h 1770"/>
                  <a:gd name="T8" fmla="*/ 2700 w 2851"/>
                  <a:gd name="T9" fmla="*/ 1024 h 1770"/>
                  <a:gd name="T10" fmla="*/ 2662 w 2851"/>
                  <a:gd name="T11" fmla="*/ 1009 h 1770"/>
                  <a:gd name="T12" fmla="*/ 2539 w 2851"/>
                  <a:gd name="T13" fmla="*/ 1028 h 1770"/>
                  <a:gd name="T14" fmla="*/ 2393 w 2851"/>
                  <a:gd name="T15" fmla="*/ 1026 h 1770"/>
                  <a:gd name="T16" fmla="*/ 2165 w 2851"/>
                  <a:gd name="T17" fmla="*/ 972 h 1770"/>
                  <a:gd name="T18" fmla="*/ 2038 w 2851"/>
                  <a:gd name="T19" fmla="*/ 924 h 1770"/>
                  <a:gd name="T20" fmla="*/ 1754 w 2851"/>
                  <a:gd name="T21" fmla="*/ 674 h 1770"/>
                  <a:gd name="T22" fmla="*/ 1537 w 2851"/>
                  <a:gd name="T23" fmla="*/ 536 h 1770"/>
                  <a:gd name="T24" fmla="*/ 1295 w 2851"/>
                  <a:gd name="T25" fmla="*/ 408 h 1770"/>
                  <a:gd name="T26" fmla="*/ 1085 w 2851"/>
                  <a:gd name="T27" fmla="*/ 263 h 1770"/>
                  <a:gd name="T28" fmla="*/ 731 w 2851"/>
                  <a:gd name="T29" fmla="*/ 7 h 1770"/>
                  <a:gd name="T30" fmla="*/ 431 w 2851"/>
                  <a:gd name="T31" fmla="*/ 7 h 1770"/>
                  <a:gd name="T32" fmla="*/ 217 w 2851"/>
                  <a:gd name="T33" fmla="*/ 51 h 1770"/>
                  <a:gd name="T34" fmla="*/ 81 w 2851"/>
                  <a:gd name="T35" fmla="*/ 112 h 1770"/>
                  <a:gd name="T36" fmla="*/ 0 w 2851"/>
                  <a:gd name="T37" fmla="*/ 173 h 1770"/>
                  <a:gd name="T38" fmla="*/ 150 w 2851"/>
                  <a:gd name="T39" fmla="*/ 520 h 1770"/>
                  <a:gd name="T40" fmla="*/ 253 w 2851"/>
                  <a:gd name="T41" fmla="*/ 722 h 1770"/>
                  <a:gd name="T42" fmla="*/ 377 w 2851"/>
                  <a:gd name="T43" fmla="*/ 833 h 1770"/>
                  <a:gd name="T44" fmla="*/ 642 w 2851"/>
                  <a:gd name="T45" fmla="*/ 987 h 1770"/>
                  <a:gd name="T46" fmla="*/ 1062 w 2851"/>
                  <a:gd name="T47" fmla="*/ 1174 h 1770"/>
                  <a:gd name="T48" fmla="*/ 1563 w 2851"/>
                  <a:gd name="T49" fmla="*/ 1338 h 1770"/>
                  <a:gd name="T50" fmla="*/ 1753 w 2851"/>
                  <a:gd name="T51" fmla="*/ 1469 h 1770"/>
                  <a:gd name="T52" fmla="*/ 1914 w 2851"/>
                  <a:gd name="T53" fmla="*/ 1542 h 1770"/>
                  <a:gd name="T54" fmla="*/ 2026 w 2851"/>
                  <a:gd name="T55" fmla="*/ 1552 h 1770"/>
                  <a:gd name="T56" fmla="*/ 2100 w 2851"/>
                  <a:gd name="T57" fmla="*/ 1568 h 1770"/>
                  <a:gd name="T58" fmla="*/ 2163 w 2851"/>
                  <a:gd name="T59" fmla="*/ 1653 h 1770"/>
                  <a:gd name="T60" fmla="*/ 2221 w 2851"/>
                  <a:gd name="T61" fmla="*/ 1756 h 1770"/>
                  <a:gd name="T62" fmla="*/ 2259 w 2851"/>
                  <a:gd name="T63" fmla="*/ 1769 h 1770"/>
                  <a:gd name="T64" fmla="*/ 2314 w 2851"/>
                  <a:gd name="T65" fmla="*/ 1757 h 1770"/>
                  <a:gd name="T66" fmla="*/ 2331 w 2851"/>
                  <a:gd name="T67" fmla="*/ 1714 h 1770"/>
                  <a:gd name="T68" fmla="*/ 2274 w 2851"/>
                  <a:gd name="T69" fmla="*/ 1600 h 1770"/>
                  <a:gd name="T70" fmla="*/ 2172 w 2851"/>
                  <a:gd name="T71" fmla="*/ 1411 h 1770"/>
                  <a:gd name="T72" fmla="*/ 2196 w 2851"/>
                  <a:gd name="T73" fmla="*/ 1425 h 1770"/>
                  <a:gd name="T74" fmla="*/ 2283 w 2851"/>
                  <a:gd name="T75" fmla="*/ 1533 h 1770"/>
                  <a:gd name="T76" fmla="*/ 2370 w 2851"/>
                  <a:gd name="T77" fmla="*/ 1699 h 1770"/>
                  <a:gd name="T78" fmla="*/ 2418 w 2851"/>
                  <a:gd name="T79" fmla="*/ 1757 h 1770"/>
                  <a:gd name="T80" fmla="*/ 2454 w 2851"/>
                  <a:gd name="T81" fmla="*/ 1764 h 1770"/>
                  <a:gd name="T82" fmla="*/ 2468 w 2851"/>
                  <a:gd name="T83" fmla="*/ 1738 h 1770"/>
                  <a:gd name="T84" fmla="*/ 2428 w 2851"/>
                  <a:gd name="T85" fmla="*/ 1579 h 1770"/>
                  <a:gd name="T86" fmla="*/ 2340 w 2851"/>
                  <a:gd name="T87" fmla="*/ 1377 h 1770"/>
                  <a:gd name="T88" fmla="*/ 2332 w 2851"/>
                  <a:gd name="T89" fmla="*/ 1343 h 1770"/>
                  <a:gd name="T90" fmla="*/ 2435 w 2851"/>
                  <a:gd name="T91" fmla="*/ 1443 h 1770"/>
                  <a:gd name="T92" fmla="*/ 2498 w 2851"/>
                  <a:gd name="T93" fmla="*/ 1569 h 1770"/>
                  <a:gd name="T94" fmla="*/ 2554 w 2851"/>
                  <a:gd name="T95" fmla="*/ 1666 h 1770"/>
                  <a:gd name="T96" fmla="*/ 2622 w 2851"/>
                  <a:gd name="T97" fmla="*/ 1711 h 1770"/>
                  <a:gd name="T98" fmla="*/ 2670 w 2851"/>
                  <a:gd name="T99" fmla="*/ 1709 h 1770"/>
                  <a:gd name="T100" fmla="*/ 2679 w 2851"/>
                  <a:gd name="T101" fmla="*/ 1670 h 1770"/>
                  <a:gd name="T102" fmla="*/ 2593 w 2851"/>
                  <a:gd name="T103" fmla="*/ 1460 h 1770"/>
                  <a:gd name="T104" fmla="*/ 2521 w 2851"/>
                  <a:gd name="T105" fmla="*/ 1350 h 1770"/>
                  <a:gd name="T106" fmla="*/ 2458 w 2851"/>
                  <a:gd name="T107" fmla="*/ 1308 h 1770"/>
                  <a:gd name="T108" fmla="*/ 2485 w 2851"/>
                  <a:gd name="T109" fmla="*/ 1303 h 1770"/>
                  <a:gd name="T110" fmla="*/ 2649 w 2851"/>
                  <a:gd name="T111" fmla="*/ 1346 h 1770"/>
                  <a:gd name="T112" fmla="*/ 2740 w 2851"/>
                  <a:gd name="T113" fmla="*/ 1424 h 1770"/>
                  <a:gd name="T114" fmla="*/ 2801 w 2851"/>
                  <a:gd name="T115" fmla="*/ 1446 h 1770"/>
                  <a:gd name="T116" fmla="*/ 2843 w 2851"/>
                  <a:gd name="T117" fmla="*/ 1432 h 1770"/>
                  <a:gd name="T118" fmla="*/ 2849 w 2851"/>
                  <a:gd name="T119" fmla="*/ 1399 h 1770"/>
                  <a:gd name="T120" fmla="*/ 2779 w 2851"/>
                  <a:gd name="T121" fmla="*/ 1309 h 1770"/>
                  <a:gd name="T122" fmla="*/ 2593 w 2851"/>
                  <a:gd name="T123" fmla="*/ 1164 h 177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851"/>
                  <a:gd name="T187" fmla="*/ 0 h 1770"/>
                  <a:gd name="T188" fmla="*/ 2851 w 2851"/>
                  <a:gd name="T189" fmla="*/ 1770 h 177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851" h="1770">
                    <a:moveTo>
                      <a:pt x="2593" y="1164"/>
                    </a:moveTo>
                    <a:lnTo>
                      <a:pt x="2590" y="1162"/>
                    </a:lnTo>
                    <a:lnTo>
                      <a:pt x="2587" y="1160"/>
                    </a:lnTo>
                    <a:lnTo>
                      <a:pt x="2582" y="1158"/>
                    </a:lnTo>
                    <a:lnTo>
                      <a:pt x="2579" y="1155"/>
                    </a:lnTo>
                    <a:lnTo>
                      <a:pt x="2575" y="1152"/>
                    </a:lnTo>
                    <a:lnTo>
                      <a:pt x="2572" y="1150"/>
                    </a:lnTo>
                    <a:lnTo>
                      <a:pt x="2569" y="1148"/>
                    </a:lnTo>
                    <a:lnTo>
                      <a:pt x="2565" y="1146"/>
                    </a:lnTo>
                    <a:lnTo>
                      <a:pt x="2571" y="1145"/>
                    </a:lnTo>
                    <a:lnTo>
                      <a:pt x="2576" y="1144"/>
                    </a:lnTo>
                    <a:lnTo>
                      <a:pt x="2582" y="1142"/>
                    </a:lnTo>
                    <a:lnTo>
                      <a:pt x="2588" y="1141"/>
                    </a:lnTo>
                    <a:lnTo>
                      <a:pt x="2592" y="1139"/>
                    </a:lnTo>
                    <a:lnTo>
                      <a:pt x="2598" y="1138"/>
                    </a:lnTo>
                    <a:lnTo>
                      <a:pt x="2602" y="1136"/>
                    </a:lnTo>
                    <a:lnTo>
                      <a:pt x="2607" y="1134"/>
                    </a:lnTo>
                    <a:lnTo>
                      <a:pt x="2631" y="1121"/>
                    </a:lnTo>
                    <a:lnTo>
                      <a:pt x="2651" y="1110"/>
                    </a:lnTo>
                    <a:lnTo>
                      <a:pt x="2669" y="1099"/>
                    </a:lnTo>
                    <a:lnTo>
                      <a:pt x="2682" y="1090"/>
                    </a:lnTo>
                    <a:lnTo>
                      <a:pt x="2694" y="1081"/>
                    </a:lnTo>
                    <a:lnTo>
                      <a:pt x="2700" y="1072"/>
                    </a:lnTo>
                    <a:lnTo>
                      <a:pt x="2704" y="1067"/>
                    </a:lnTo>
                    <a:lnTo>
                      <a:pt x="2705" y="1062"/>
                    </a:lnTo>
                    <a:lnTo>
                      <a:pt x="2706" y="1057"/>
                    </a:lnTo>
                    <a:lnTo>
                      <a:pt x="2707" y="1052"/>
                    </a:lnTo>
                    <a:lnTo>
                      <a:pt x="2706" y="1038"/>
                    </a:lnTo>
                    <a:lnTo>
                      <a:pt x="2702" y="1028"/>
                    </a:lnTo>
                    <a:lnTo>
                      <a:pt x="2700" y="1024"/>
                    </a:lnTo>
                    <a:lnTo>
                      <a:pt x="2698" y="1019"/>
                    </a:lnTo>
                    <a:lnTo>
                      <a:pt x="2695" y="1016"/>
                    </a:lnTo>
                    <a:lnTo>
                      <a:pt x="2691" y="1014"/>
                    </a:lnTo>
                    <a:lnTo>
                      <a:pt x="2683" y="1010"/>
                    </a:lnTo>
                    <a:lnTo>
                      <a:pt x="2673" y="1009"/>
                    </a:lnTo>
                    <a:lnTo>
                      <a:pt x="2662" y="1009"/>
                    </a:lnTo>
                    <a:lnTo>
                      <a:pt x="2650" y="1010"/>
                    </a:lnTo>
                    <a:lnTo>
                      <a:pt x="2622" y="1014"/>
                    </a:lnTo>
                    <a:lnTo>
                      <a:pt x="2591" y="1020"/>
                    </a:lnTo>
                    <a:lnTo>
                      <a:pt x="2574" y="1024"/>
                    </a:lnTo>
                    <a:lnTo>
                      <a:pt x="2556" y="1027"/>
                    </a:lnTo>
                    <a:lnTo>
                      <a:pt x="2539" y="1028"/>
                    </a:lnTo>
                    <a:lnTo>
                      <a:pt x="2520" y="1029"/>
                    </a:lnTo>
                    <a:lnTo>
                      <a:pt x="2498" y="1029"/>
                    </a:lnTo>
                    <a:lnTo>
                      <a:pt x="2474" y="1028"/>
                    </a:lnTo>
                    <a:lnTo>
                      <a:pt x="2448" y="1028"/>
                    </a:lnTo>
                    <a:lnTo>
                      <a:pt x="2421" y="1027"/>
                    </a:lnTo>
                    <a:lnTo>
                      <a:pt x="2393" y="1026"/>
                    </a:lnTo>
                    <a:lnTo>
                      <a:pt x="2365" y="1025"/>
                    </a:lnTo>
                    <a:lnTo>
                      <a:pt x="2336" y="1024"/>
                    </a:lnTo>
                    <a:lnTo>
                      <a:pt x="2309" y="1022"/>
                    </a:lnTo>
                    <a:lnTo>
                      <a:pt x="2258" y="1003"/>
                    </a:lnTo>
                    <a:lnTo>
                      <a:pt x="2210" y="986"/>
                    </a:lnTo>
                    <a:lnTo>
                      <a:pt x="2165" y="972"/>
                    </a:lnTo>
                    <a:lnTo>
                      <a:pt x="2127" y="959"/>
                    </a:lnTo>
                    <a:lnTo>
                      <a:pt x="2095" y="950"/>
                    </a:lnTo>
                    <a:lnTo>
                      <a:pt x="2070" y="942"/>
                    </a:lnTo>
                    <a:lnTo>
                      <a:pt x="2056" y="938"/>
                    </a:lnTo>
                    <a:lnTo>
                      <a:pt x="2050" y="937"/>
                    </a:lnTo>
                    <a:lnTo>
                      <a:pt x="2038" y="924"/>
                    </a:lnTo>
                    <a:lnTo>
                      <a:pt x="2003" y="889"/>
                    </a:lnTo>
                    <a:lnTo>
                      <a:pt x="1949" y="838"/>
                    </a:lnTo>
                    <a:lnTo>
                      <a:pt x="1880" y="776"/>
                    </a:lnTo>
                    <a:lnTo>
                      <a:pt x="1841" y="743"/>
                    </a:lnTo>
                    <a:lnTo>
                      <a:pt x="1798" y="709"/>
                    </a:lnTo>
                    <a:lnTo>
                      <a:pt x="1754" y="674"/>
                    </a:lnTo>
                    <a:lnTo>
                      <a:pt x="1708" y="640"/>
                    </a:lnTo>
                    <a:lnTo>
                      <a:pt x="1660" y="608"/>
                    </a:lnTo>
                    <a:lnTo>
                      <a:pt x="1612" y="577"/>
                    </a:lnTo>
                    <a:lnTo>
                      <a:pt x="1588" y="562"/>
                    </a:lnTo>
                    <a:lnTo>
                      <a:pt x="1562" y="548"/>
                    </a:lnTo>
                    <a:lnTo>
                      <a:pt x="1537" y="536"/>
                    </a:lnTo>
                    <a:lnTo>
                      <a:pt x="1513" y="524"/>
                    </a:lnTo>
                    <a:lnTo>
                      <a:pt x="1465" y="501"/>
                    </a:lnTo>
                    <a:lnTo>
                      <a:pt x="1419" y="477"/>
                    </a:lnTo>
                    <a:lnTo>
                      <a:pt x="1376" y="454"/>
                    </a:lnTo>
                    <a:lnTo>
                      <a:pt x="1334" y="430"/>
                    </a:lnTo>
                    <a:lnTo>
                      <a:pt x="1295" y="408"/>
                    </a:lnTo>
                    <a:lnTo>
                      <a:pt x="1260" y="385"/>
                    </a:lnTo>
                    <a:lnTo>
                      <a:pt x="1226" y="364"/>
                    </a:lnTo>
                    <a:lnTo>
                      <a:pt x="1196" y="344"/>
                    </a:lnTo>
                    <a:lnTo>
                      <a:pt x="1145" y="308"/>
                    </a:lnTo>
                    <a:lnTo>
                      <a:pt x="1108" y="280"/>
                    </a:lnTo>
                    <a:lnTo>
                      <a:pt x="1085" y="263"/>
                    </a:lnTo>
                    <a:lnTo>
                      <a:pt x="1077" y="256"/>
                    </a:lnTo>
                    <a:lnTo>
                      <a:pt x="983" y="46"/>
                    </a:lnTo>
                    <a:lnTo>
                      <a:pt x="915" y="33"/>
                    </a:lnTo>
                    <a:lnTo>
                      <a:pt x="852" y="22"/>
                    </a:lnTo>
                    <a:lnTo>
                      <a:pt x="790" y="13"/>
                    </a:lnTo>
                    <a:lnTo>
                      <a:pt x="731" y="7"/>
                    </a:lnTo>
                    <a:lnTo>
                      <a:pt x="674" y="3"/>
                    </a:lnTo>
                    <a:lnTo>
                      <a:pt x="621" y="0"/>
                    </a:lnTo>
                    <a:lnTo>
                      <a:pt x="570" y="0"/>
                    </a:lnTo>
                    <a:lnTo>
                      <a:pt x="522" y="1"/>
                    </a:lnTo>
                    <a:lnTo>
                      <a:pt x="475" y="3"/>
                    </a:lnTo>
                    <a:lnTo>
                      <a:pt x="431" y="7"/>
                    </a:lnTo>
                    <a:lnTo>
                      <a:pt x="390" y="12"/>
                    </a:lnTo>
                    <a:lnTo>
                      <a:pt x="351" y="17"/>
                    </a:lnTo>
                    <a:lnTo>
                      <a:pt x="314" y="25"/>
                    </a:lnTo>
                    <a:lnTo>
                      <a:pt x="280" y="33"/>
                    </a:lnTo>
                    <a:lnTo>
                      <a:pt x="247" y="42"/>
                    </a:lnTo>
                    <a:lnTo>
                      <a:pt x="217" y="51"/>
                    </a:lnTo>
                    <a:lnTo>
                      <a:pt x="189" y="61"/>
                    </a:lnTo>
                    <a:lnTo>
                      <a:pt x="164" y="71"/>
                    </a:lnTo>
                    <a:lnTo>
                      <a:pt x="140" y="82"/>
                    </a:lnTo>
                    <a:lnTo>
                      <a:pt x="118" y="92"/>
                    </a:lnTo>
                    <a:lnTo>
                      <a:pt x="99" y="103"/>
                    </a:lnTo>
                    <a:lnTo>
                      <a:pt x="81" y="112"/>
                    </a:lnTo>
                    <a:lnTo>
                      <a:pt x="65" y="122"/>
                    </a:lnTo>
                    <a:lnTo>
                      <a:pt x="51" y="132"/>
                    </a:lnTo>
                    <a:lnTo>
                      <a:pt x="28" y="148"/>
                    </a:lnTo>
                    <a:lnTo>
                      <a:pt x="12" y="162"/>
                    </a:lnTo>
                    <a:lnTo>
                      <a:pt x="3" y="170"/>
                    </a:lnTo>
                    <a:lnTo>
                      <a:pt x="0" y="173"/>
                    </a:lnTo>
                    <a:lnTo>
                      <a:pt x="7" y="188"/>
                    </a:lnTo>
                    <a:lnTo>
                      <a:pt x="23" y="227"/>
                    </a:lnTo>
                    <a:lnTo>
                      <a:pt x="48" y="287"/>
                    </a:lnTo>
                    <a:lnTo>
                      <a:pt x="79" y="359"/>
                    </a:lnTo>
                    <a:lnTo>
                      <a:pt x="115" y="439"/>
                    </a:lnTo>
                    <a:lnTo>
                      <a:pt x="150" y="520"/>
                    </a:lnTo>
                    <a:lnTo>
                      <a:pt x="185" y="597"/>
                    </a:lnTo>
                    <a:lnTo>
                      <a:pt x="215" y="664"/>
                    </a:lnTo>
                    <a:lnTo>
                      <a:pt x="223" y="678"/>
                    </a:lnTo>
                    <a:lnTo>
                      <a:pt x="232" y="693"/>
                    </a:lnTo>
                    <a:lnTo>
                      <a:pt x="242" y="708"/>
                    </a:lnTo>
                    <a:lnTo>
                      <a:pt x="253" y="722"/>
                    </a:lnTo>
                    <a:lnTo>
                      <a:pt x="265" y="736"/>
                    </a:lnTo>
                    <a:lnTo>
                      <a:pt x="279" y="750"/>
                    </a:lnTo>
                    <a:lnTo>
                      <a:pt x="292" y="764"/>
                    </a:lnTo>
                    <a:lnTo>
                      <a:pt x="308" y="778"/>
                    </a:lnTo>
                    <a:lnTo>
                      <a:pt x="340" y="805"/>
                    </a:lnTo>
                    <a:lnTo>
                      <a:pt x="377" y="833"/>
                    </a:lnTo>
                    <a:lnTo>
                      <a:pt x="416" y="859"/>
                    </a:lnTo>
                    <a:lnTo>
                      <a:pt x="457" y="886"/>
                    </a:lnTo>
                    <a:lnTo>
                      <a:pt x="501" y="912"/>
                    </a:lnTo>
                    <a:lnTo>
                      <a:pt x="546" y="937"/>
                    </a:lnTo>
                    <a:lnTo>
                      <a:pt x="593" y="963"/>
                    </a:lnTo>
                    <a:lnTo>
                      <a:pt x="642" y="987"/>
                    </a:lnTo>
                    <a:lnTo>
                      <a:pt x="740" y="1036"/>
                    </a:lnTo>
                    <a:lnTo>
                      <a:pt x="839" y="1083"/>
                    </a:lnTo>
                    <a:lnTo>
                      <a:pt x="891" y="1106"/>
                    </a:lnTo>
                    <a:lnTo>
                      <a:pt x="945" y="1129"/>
                    </a:lnTo>
                    <a:lnTo>
                      <a:pt x="1003" y="1151"/>
                    </a:lnTo>
                    <a:lnTo>
                      <a:pt x="1062" y="1174"/>
                    </a:lnTo>
                    <a:lnTo>
                      <a:pt x="1184" y="1217"/>
                    </a:lnTo>
                    <a:lnTo>
                      <a:pt x="1300" y="1256"/>
                    </a:lnTo>
                    <a:lnTo>
                      <a:pt x="1404" y="1290"/>
                    </a:lnTo>
                    <a:lnTo>
                      <a:pt x="1487" y="1316"/>
                    </a:lnTo>
                    <a:lnTo>
                      <a:pt x="1543" y="1332"/>
                    </a:lnTo>
                    <a:lnTo>
                      <a:pt x="1563" y="1338"/>
                    </a:lnTo>
                    <a:lnTo>
                      <a:pt x="1570" y="1344"/>
                    </a:lnTo>
                    <a:lnTo>
                      <a:pt x="1589" y="1359"/>
                    </a:lnTo>
                    <a:lnTo>
                      <a:pt x="1619" y="1381"/>
                    </a:lnTo>
                    <a:lnTo>
                      <a:pt x="1657" y="1408"/>
                    </a:lnTo>
                    <a:lnTo>
                      <a:pt x="1702" y="1439"/>
                    </a:lnTo>
                    <a:lnTo>
                      <a:pt x="1753" y="1469"/>
                    </a:lnTo>
                    <a:lnTo>
                      <a:pt x="1779" y="1485"/>
                    </a:lnTo>
                    <a:lnTo>
                      <a:pt x="1807" y="1499"/>
                    </a:lnTo>
                    <a:lnTo>
                      <a:pt x="1835" y="1512"/>
                    </a:lnTo>
                    <a:lnTo>
                      <a:pt x="1863" y="1525"/>
                    </a:lnTo>
                    <a:lnTo>
                      <a:pt x="1890" y="1535"/>
                    </a:lnTo>
                    <a:lnTo>
                      <a:pt x="1914" y="1542"/>
                    </a:lnTo>
                    <a:lnTo>
                      <a:pt x="1937" y="1546"/>
                    </a:lnTo>
                    <a:lnTo>
                      <a:pt x="1958" y="1550"/>
                    </a:lnTo>
                    <a:lnTo>
                      <a:pt x="1977" y="1552"/>
                    </a:lnTo>
                    <a:lnTo>
                      <a:pt x="1994" y="1552"/>
                    </a:lnTo>
                    <a:lnTo>
                      <a:pt x="2010" y="1552"/>
                    </a:lnTo>
                    <a:lnTo>
                      <a:pt x="2026" y="1552"/>
                    </a:lnTo>
                    <a:lnTo>
                      <a:pt x="2039" y="1552"/>
                    </a:lnTo>
                    <a:lnTo>
                      <a:pt x="2052" y="1552"/>
                    </a:lnTo>
                    <a:lnTo>
                      <a:pt x="2065" y="1554"/>
                    </a:lnTo>
                    <a:lnTo>
                      <a:pt x="2077" y="1557"/>
                    </a:lnTo>
                    <a:lnTo>
                      <a:pt x="2089" y="1561"/>
                    </a:lnTo>
                    <a:lnTo>
                      <a:pt x="2100" y="1568"/>
                    </a:lnTo>
                    <a:lnTo>
                      <a:pt x="2113" y="1579"/>
                    </a:lnTo>
                    <a:lnTo>
                      <a:pt x="2125" y="1591"/>
                    </a:lnTo>
                    <a:lnTo>
                      <a:pt x="2136" y="1607"/>
                    </a:lnTo>
                    <a:lnTo>
                      <a:pt x="2146" y="1622"/>
                    </a:lnTo>
                    <a:lnTo>
                      <a:pt x="2155" y="1638"/>
                    </a:lnTo>
                    <a:lnTo>
                      <a:pt x="2163" y="1653"/>
                    </a:lnTo>
                    <a:lnTo>
                      <a:pt x="2176" y="1685"/>
                    </a:lnTo>
                    <a:lnTo>
                      <a:pt x="2190" y="1713"/>
                    </a:lnTo>
                    <a:lnTo>
                      <a:pt x="2196" y="1726"/>
                    </a:lnTo>
                    <a:lnTo>
                      <a:pt x="2203" y="1738"/>
                    </a:lnTo>
                    <a:lnTo>
                      <a:pt x="2212" y="1747"/>
                    </a:lnTo>
                    <a:lnTo>
                      <a:pt x="2221" y="1756"/>
                    </a:lnTo>
                    <a:lnTo>
                      <a:pt x="2226" y="1759"/>
                    </a:lnTo>
                    <a:lnTo>
                      <a:pt x="2232" y="1763"/>
                    </a:lnTo>
                    <a:lnTo>
                      <a:pt x="2238" y="1765"/>
                    </a:lnTo>
                    <a:lnTo>
                      <a:pt x="2244" y="1767"/>
                    </a:lnTo>
                    <a:lnTo>
                      <a:pt x="2251" y="1769"/>
                    </a:lnTo>
                    <a:lnTo>
                      <a:pt x="2259" y="1769"/>
                    </a:lnTo>
                    <a:lnTo>
                      <a:pt x="2267" y="1770"/>
                    </a:lnTo>
                    <a:lnTo>
                      <a:pt x="2274" y="1769"/>
                    </a:lnTo>
                    <a:lnTo>
                      <a:pt x="2291" y="1767"/>
                    </a:lnTo>
                    <a:lnTo>
                      <a:pt x="2303" y="1763"/>
                    </a:lnTo>
                    <a:lnTo>
                      <a:pt x="2309" y="1761"/>
                    </a:lnTo>
                    <a:lnTo>
                      <a:pt x="2314" y="1757"/>
                    </a:lnTo>
                    <a:lnTo>
                      <a:pt x="2318" y="1754"/>
                    </a:lnTo>
                    <a:lnTo>
                      <a:pt x="2322" y="1751"/>
                    </a:lnTo>
                    <a:lnTo>
                      <a:pt x="2328" y="1744"/>
                    </a:lnTo>
                    <a:lnTo>
                      <a:pt x="2330" y="1735"/>
                    </a:lnTo>
                    <a:lnTo>
                      <a:pt x="2331" y="1725"/>
                    </a:lnTo>
                    <a:lnTo>
                      <a:pt x="2331" y="1714"/>
                    </a:lnTo>
                    <a:lnTo>
                      <a:pt x="2328" y="1702"/>
                    </a:lnTo>
                    <a:lnTo>
                      <a:pt x="2323" y="1690"/>
                    </a:lnTo>
                    <a:lnTo>
                      <a:pt x="2318" y="1676"/>
                    </a:lnTo>
                    <a:lnTo>
                      <a:pt x="2311" y="1662"/>
                    </a:lnTo>
                    <a:lnTo>
                      <a:pt x="2294" y="1632"/>
                    </a:lnTo>
                    <a:lnTo>
                      <a:pt x="2274" y="1600"/>
                    </a:lnTo>
                    <a:lnTo>
                      <a:pt x="2253" y="1566"/>
                    </a:lnTo>
                    <a:lnTo>
                      <a:pt x="2233" y="1531"/>
                    </a:lnTo>
                    <a:lnTo>
                      <a:pt x="2214" y="1495"/>
                    </a:lnTo>
                    <a:lnTo>
                      <a:pt x="2197" y="1463"/>
                    </a:lnTo>
                    <a:lnTo>
                      <a:pt x="2183" y="1434"/>
                    </a:lnTo>
                    <a:lnTo>
                      <a:pt x="2172" y="1411"/>
                    </a:lnTo>
                    <a:lnTo>
                      <a:pt x="2165" y="1396"/>
                    </a:lnTo>
                    <a:lnTo>
                      <a:pt x="2163" y="1390"/>
                    </a:lnTo>
                    <a:lnTo>
                      <a:pt x="2165" y="1394"/>
                    </a:lnTo>
                    <a:lnTo>
                      <a:pt x="2172" y="1400"/>
                    </a:lnTo>
                    <a:lnTo>
                      <a:pt x="2183" y="1410"/>
                    </a:lnTo>
                    <a:lnTo>
                      <a:pt x="2196" y="1425"/>
                    </a:lnTo>
                    <a:lnTo>
                      <a:pt x="2212" y="1441"/>
                    </a:lnTo>
                    <a:lnTo>
                      <a:pt x="2230" y="1461"/>
                    </a:lnTo>
                    <a:lnTo>
                      <a:pt x="2248" y="1482"/>
                    </a:lnTo>
                    <a:lnTo>
                      <a:pt x="2265" y="1504"/>
                    </a:lnTo>
                    <a:lnTo>
                      <a:pt x="2274" y="1517"/>
                    </a:lnTo>
                    <a:lnTo>
                      <a:pt x="2283" y="1533"/>
                    </a:lnTo>
                    <a:lnTo>
                      <a:pt x="2293" y="1552"/>
                    </a:lnTo>
                    <a:lnTo>
                      <a:pt x="2303" y="1571"/>
                    </a:lnTo>
                    <a:lnTo>
                      <a:pt x="2325" y="1614"/>
                    </a:lnTo>
                    <a:lnTo>
                      <a:pt x="2347" y="1658"/>
                    </a:lnTo>
                    <a:lnTo>
                      <a:pt x="2359" y="1679"/>
                    </a:lnTo>
                    <a:lnTo>
                      <a:pt x="2370" y="1699"/>
                    </a:lnTo>
                    <a:lnTo>
                      <a:pt x="2382" y="1718"/>
                    </a:lnTo>
                    <a:lnTo>
                      <a:pt x="2395" y="1734"/>
                    </a:lnTo>
                    <a:lnTo>
                      <a:pt x="2400" y="1741"/>
                    </a:lnTo>
                    <a:lnTo>
                      <a:pt x="2406" y="1747"/>
                    </a:lnTo>
                    <a:lnTo>
                      <a:pt x="2413" y="1752"/>
                    </a:lnTo>
                    <a:lnTo>
                      <a:pt x="2418" y="1757"/>
                    </a:lnTo>
                    <a:lnTo>
                      <a:pt x="2425" y="1761"/>
                    </a:lnTo>
                    <a:lnTo>
                      <a:pt x="2430" y="1764"/>
                    </a:lnTo>
                    <a:lnTo>
                      <a:pt x="2437" y="1766"/>
                    </a:lnTo>
                    <a:lnTo>
                      <a:pt x="2443" y="1766"/>
                    </a:lnTo>
                    <a:lnTo>
                      <a:pt x="2448" y="1766"/>
                    </a:lnTo>
                    <a:lnTo>
                      <a:pt x="2454" y="1764"/>
                    </a:lnTo>
                    <a:lnTo>
                      <a:pt x="2458" y="1762"/>
                    </a:lnTo>
                    <a:lnTo>
                      <a:pt x="2462" y="1758"/>
                    </a:lnTo>
                    <a:lnTo>
                      <a:pt x="2464" y="1754"/>
                    </a:lnTo>
                    <a:lnTo>
                      <a:pt x="2466" y="1749"/>
                    </a:lnTo>
                    <a:lnTo>
                      <a:pt x="2467" y="1744"/>
                    </a:lnTo>
                    <a:lnTo>
                      <a:pt x="2468" y="1738"/>
                    </a:lnTo>
                    <a:lnTo>
                      <a:pt x="2468" y="1723"/>
                    </a:lnTo>
                    <a:lnTo>
                      <a:pt x="2467" y="1705"/>
                    </a:lnTo>
                    <a:lnTo>
                      <a:pt x="2463" y="1687"/>
                    </a:lnTo>
                    <a:lnTo>
                      <a:pt x="2458" y="1667"/>
                    </a:lnTo>
                    <a:lnTo>
                      <a:pt x="2445" y="1623"/>
                    </a:lnTo>
                    <a:lnTo>
                      <a:pt x="2428" y="1579"/>
                    </a:lnTo>
                    <a:lnTo>
                      <a:pt x="2411" y="1535"/>
                    </a:lnTo>
                    <a:lnTo>
                      <a:pt x="2396" y="1495"/>
                    </a:lnTo>
                    <a:lnTo>
                      <a:pt x="2381" y="1461"/>
                    </a:lnTo>
                    <a:lnTo>
                      <a:pt x="2367" y="1429"/>
                    </a:lnTo>
                    <a:lnTo>
                      <a:pt x="2353" y="1401"/>
                    </a:lnTo>
                    <a:lnTo>
                      <a:pt x="2340" y="1377"/>
                    </a:lnTo>
                    <a:lnTo>
                      <a:pt x="2329" y="1357"/>
                    </a:lnTo>
                    <a:lnTo>
                      <a:pt x="2320" y="1342"/>
                    </a:lnTo>
                    <a:lnTo>
                      <a:pt x="2314" y="1333"/>
                    </a:lnTo>
                    <a:lnTo>
                      <a:pt x="2312" y="1329"/>
                    </a:lnTo>
                    <a:lnTo>
                      <a:pt x="2318" y="1333"/>
                    </a:lnTo>
                    <a:lnTo>
                      <a:pt x="2332" y="1343"/>
                    </a:lnTo>
                    <a:lnTo>
                      <a:pt x="2353" y="1359"/>
                    </a:lnTo>
                    <a:lnTo>
                      <a:pt x="2379" y="1382"/>
                    </a:lnTo>
                    <a:lnTo>
                      <a:pt x="2393" y="1396"/>
                    </a:lnTo>
                    <a:lnTo>
                      <a:pt x="2407" y="1410"/>
                    </a:lnTo>
                    <a:lnTo>
                      <a:pt x="2420" y="1427"/>
                    </a:lnTo>
                    <a:lnTo>
                      <a:pt x="2435" y="1443"/>
                    </a:lnTo>
                    <a:lnTo>
                      <a:pt x="2447" y="1462"/>
                    </a:lnTo>
                    <a:lnTo>
                      <a:pt x="2459" y="1483"/>
                    </a:lnTo>
                    <a:lnTo>
                      <a:pt x="2471" y="1504"/>
                    </a:lnTo>
                    <a:lnTo>
                      <a:pt x="2481" y="1526"/>
                    </a:lnTo>
                    <a:lnTo>
                      <a:pt x="2490" y="1548"/>
                    </a:lnTo>
                    <a:lnTo>
                      <a:pt x="2498" y="1569"/>
                    </a:lnTo>
                    <a:lnTo>
                      <a:pt x="2507" y="1589"/>
                    </a:lnTo>
                    <a:lnTo>
                      <a:pt x="2516" y="1607"/>
                    </a:lnTo>
                    <a:lnTo>
                      <a:pt x="2525" y="1623"/>
                    </a:lnTo>
                    <a:lnTo>
                      <a:pt x="2534" y="1639"/>
                    </a:lnTo>
                    <a:lnTo>
                      <a:pt x="2544" y="1653"/>
                    </a:lnTo>
                    <a:lnTo>
                      <a:pt x="2554" y="1666"/>
                    </a:lnTo>
                    <a:lnTo>
                      <a:pt x="2564" y="1676"/>
                    </a:lnTo>
                    <a:lnTo>
                      <a:pt x="2575" y="1687"/>
                    </a:lnTo>
                    <a:lnTo>
                      <a:pt x="2587" y="1695"/>
                    </a:lnTo>
                    <a:lnTo>
                      <a:pt x="2598" y="1701"/>
                    </a:lnTo>
                    <a:lnTo>
                      <a:pt x="2610" y="1706"/>
                    </a:lnTo>
                    <a:lnTo>
                      <a:pt x="2622" y="1711"/>
                    </a:lnTo>
                    <a:lnTo>
                      <a:pt x="2636" y="1713"/>
                    </a:lnTo>
                    <a:lnTo>
                      <a:pt x="2649" y="1714"/>
                    </a:lnTo>
                    <a:lnTo>
                      <a:pt x="2656" y="1714"/>
                    </a:lnTo>
                    <a:lnTo>
                      <a:pt x="2661" y="1713"/>
                    </a:lnTo>
                    <a:lnTo>
                      <a:pt x="2666" y="1711"/>
                    </a:lnTo>
                    <a:lnTo>
                      <a:pt x="2670" y="1709"/>
                    </a:lnTo>
                    <a:lnTo>
                      <a:pt x="2673" y="1705"/>
                    </a:lnTo>
                    <a:lnTo>
                      <a:pt x="2677" y="1702"/>
                    </a:lnTo>
                    <a:lnTo>
                      <a:pt x="2678" y="1698"/>
                    </a:lnTo>
                    <a:lnTo>
                      <a:pt x="2680" y="1694"/>
                    </a:lnTo>
                    <a:lnTo>
                      <a:pt x="2680" y="1684"/>
                    </a:lnTo>
                    <a:lnTo>
                      <a:pt x="2679" y="1670"/>
                    </a:lnTo>
                    <a:lnTo>
                      <a:pt x="2676" y="1656"/>
                    </a:lnTo>
                    <a:lnTo>
                      <a:pt x="2670" y="1640"/>
                    </a:lnTo>
                    <a:lnTo>
                      <a:pt x="2655" y="1601"/>
                    </a:lnTo>
                    <a:lnTo>
                      <a:pt x="2636" y="1559"/>
                    </a:lnTo>
                    <a:lnTo>
                      <a:pt x="2614" y="1511"/>
                    </a:lnTo>
                    <a:lnTo>
                      <a:pt x="2593" y="1460"/>
                    </a:lnTo>
                    <a:lnTo>
                      <a:pt x="2582" y="1436"/>
                    </a:lnTo>
                    <a:lnTo>
                      <a:pt x="2570" y="1413"/>
                    </a:lnTo>
                    <a:lnTo>
                      <a:pt x="2559" y="1395"/>
                    </a:lnTo>
                    <a:lnTo>
                      <a:pt x="2545" y="1377"/>
                    </a:lnTo>
                    <a:lnTo>
                      <a:pt x="2533" y="1362"/>
                    </a:lnTo>
                    <a:lnTo>
                      <a:pt x="2521" y="1350"/>
                    </a:lnTo>
                    <a:lnTo>
                      <a:pt x="2508" y="1338"/>
                    </a:lnTo>
                    <a:lnTo>
                      <a:pt x="2497" y="1329"/>
                    </a:lnTo>
                    <a:lnTo>
                      <a:pt x="2486" y="1322"/>
                    </a:lnTo>
                    <a:lnTo>
                      <a:pt x="2476" y="1317"/>
                    </a:lnTo>
                    <a:lnTo>
                      <a:pt x="2466" y="1311"/>
                    </a:lnTo>
                    <a:lnTo>
                      <a:pt x="2458" y="1308"/>
                    </a:lnTo>
                    <a:lnTo>
                      <a:pt x="2447" y="1304"/>
                    </a:lnTo>
                    <a:lnTo>
                      <a:pt x="2443" y="1303"/>
                    </a:lnTo>
                    <a:lnTo>
                      <a:pt x="2446" y="1303"/>
                    </a:lnTo>
                    <a:lnTo>
                      <a:pt x="2454" y="1303"/>
                    </a:lnTo>
                    <a:lnTo>
                      <a:pt x="2467" y="1302"/>
                    </a:lnTo>
                    <a:lnTo>
                      <a:pt x="2485" y="1303"/>
                    </a:lnTo>
                    <a:lnTo>
                      <a:pt x="2508" y="1306"/>
                    </a:lnTo>
                    <a:lnTo>
                      <a:pt x="2537" y="1310"/>
                    </a:lnTo>
                    <a:lnTo>
                      <a:pt x="2572" y="1319"/>
                    </a:lnTo>
                    <a:lnTo>
                      <a:pt x="2612" y="1329"/>
                    </a:lnTo>
                    <a:lnTo>
                      <a:pt x="2631" y="1336"/>
                    </a:lnTo>
                    <a:lnTo>
                      <a:pt x="2649" y="1346"/>
                    </a:lnTo>
                    <a:lnTo>
                      <a:pt x="2665" y="1355"/>
                    </a:lnTo>
                    <a:lnTo>
                      <a:pt x="2678" y="1364"/>
                    </a:lnTo>
                    <a:lnTo>
                      <a:pt x="2701" y="1385"/>
                    </a:lnTo>
                    <a:lnTo>
                      <a:pt x="2721" y="1406"/>
                    </a:lnTo>
                    <a:lnTo>
                      <a:pt x="2731" y="1415"/>
                    </a:lnTo>
                    <a:lnTo>
                      <a:pt x="2740" y="1424"/>
                    </a:lnTo>
                    <a:lnTo>
                      <a:pt x="2750" y="1432"/>
                    </a:lnTo>
                    <a:lnTo>
                      <a:pt x="2762" y="1437"/>
                    </a:lnTo>
                    <a:lnTo>
                      <a:pt x="2774" y="1442"/>
                    </a:lnTo>
                    <a:lnTo>
                      <a:pt x="2786" y="1445"/>
                    </a:lnTo>
                    <a:lnTo>
                      <a:pt x="2794" y="1446"/>
                    </a:lnTo>
                    <a:lnTo>
                      <a:pt x="2801" y="1446"/>
                    </a:lnTo>
                    <a:lnTo>
                      <a:pt x="2809" y="1445"/>
                    </a:lnTo>
                    <a:lnTo>
                      <a:pt x="2817" y="1443"/>
                    </a:lnTo>
                    <a:lnTo>
                      <a:pt x="2826" y="1441"/>
                    </a:lnTo>
                    <a:lnTo>
                      <a:pt x="2833" y="1438"/>
                    </a:lnTo>
                    <a:lnTo>
                      <a:pt x="2838" y="1435"/>
                    </a:lnTo>
                    <a:lnTo>
                      <a:pt x="2843" y="1432"/>
                    </a:lnTo>
                    <a:lnTo>
                      <a:pt x="2846" y="1428"/>
                    </a:lnTo>
                    <a:lnTo>
                      <a:pt x="2850" y="1423"/>
                    </a:lnTo>
                    <a:lnTo>
                      <a:pt x="2851" y="1417"/>
                    </a:lnTo>
                    <a:lnTo>
                      <a:pt x="2851" y="1411"/>
                    </a:lnTo>
                    <a:lnTo>
                      <a:pt x="2850" y="1405"/>
                    </a:lnTo>
                    <a:lnTo>
                      <a:pt x="2849" y="1399"/>
                    </a:lnTo>
                    <a:lnTo>
                      <a:pt x="2845" y="1392"/>
                    </a:lnTo>
                    <a:lnTo>
                      <a:pt x="2842" y="1384"/>
                    </a:lnTo>
                    <a:lnTo>
                      <a:pt x="2832" y="1368"/>
                    </a:lnTo>
                    <a:lnTo>
                      <a:pt x="2817" y="1349"/>
                    </a:lnTo>
                    <a:lnTo>
                      <a:pt x="2799" y="1330"/>
                    </a:lnTo>
                    <a:lnTo>
                      <a:pt x="2779" y="1309"/>
                    </a:lnTo>
                    <a:lnTo>
                      <a:pt x="2755" y="1287"/>
                    </a:lnTo>
                    <a:lnTo>
                      <a:pt x="2728" y="1264"/>
                    </a:lnTo>
                    <a:lnTo>
                      <a:pt x="2698" y="1240"/>
                    </a:lnTo>
                    <a:lnTo>
                      <a:pt x="2666" y="1215"/>
                    </a:lnTo>
                    <a:lnTo>
                      <a:pt x="2630" y="1190"/>
                    </a:lnTo>
                    <a:lnTo>
                      <a:pt x="2593" y="1164"/>
                    </a:lnTo>
                    <a:close/>
                  </a:path>
                </a:pathLst>
              </a:custGeom>
              <a:solidFill>
                <a:srgbClr val="F7D1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176"/>
              <p:cNvSpPr>
                <a:spLocks/>
              </p:cNvSpPr>
              <p:nvPr/>
            </p:nvSpPr>
            <p:spPr bwMode="auto">
              <a:xfrm>
                <a:off x="2364" y="2840"/>
                <a:ext cx="291" cy="191"/>
              </a:xfrm>
              <a:custGeom>
                <a:avLst/>
                <a:gdLst>
                  <a:gd name="T0" fmla="*/ 641 w 2621"/>
                  <a:gd name="T1" fmla="*/ 1511 h 1527"/>
                  <a:gd name="T2" fmla="*/ 753 w 2621"/>
                  <a:gd name="T3" fmla="*/ 1441 h 1527"/>
                  <a:gd name="T4" fmla="*/ 871 w 2621"/>
                  <a:gd name="T5" fmla="*/ 1375 h 1527"/>
                  <a:gd name="T6" fmla="*/ 979 w 2621"/>
                  <a:gd name="T7" fmla="*/ 1321 h 1527"/>
                  <a:gd name="T8" fmla="*/ 1058 w 2621"/>
                  <a:gd name="T9" fmla="*/ 1286 h 1527"/>
                  <a:gd name="T10" fmla="*/ 1144 w 2621"/>
                  <a:gd name="T11" fmla="*/ 1250 h 1527"/>
                  <a:gd name="T12" fmla="*/ 1234 w 2621"/>
                  <a:gd name="T13" fmla="*/ 1218 h 1527"/>
                  <a:gd name="T14" fmla="*/ 1329 w 2621"/>
                  <a:gd name="T15" fmla="*/ 1189 h 1527"/>
                  <a:gd name="T16" fmla="*/ 1427 w 2621"/>
                  <a:gd name="T17" fmla="*/ 1164 h 1527"/>
                  <a:gd name="T18" fmla="*/ 1529 w 2621"/>
                  <a:gd name="T19" fmla="*/ 1143 h 1527"/>
                  <a:gd name="T20" fmla="*/ 1632 w 2621"/>
                  <a:gd name="T21" fmla="*/ 1130 h 1527"/>
                  <a:gd name="T22" fmla="*/ 1737 w 2621"/>
                  <a:gd name="T23" fmla="*/ 1122 h 1527"/>
                  <a:gd name="T24" fmla="*/ 1837 w 2621"/>
                  <a:gd name="T25" fmla="*/ 1121 h 1527"/>
                  <a:gd name="T26" fmla="*/ 1933 w 2621"/>
                  <a:gd name="T27" fmla="*/ 1124 h 1527"/>
                  <a:gd name="T28" fmla="*/ 2025 w 2621"/>
                  <a:gd name="T29" fmla="*/ 1129 h 1527"/>
                  <a:gd name="T30" fmla="*/ 2111 w 2621"/>
                  <a:gd name="T31" fmla="*/ 1137 h 1527"/>
                  <a:gd name="T32" fmla="*/ 2190 w 2621"/>
                  <a:gd name="T33" fmla="*/ 1148 h 1527"/>
                  <a:gd name="T34" fmla="*/ 2299 w 2621"/>
                  <a:gd name="T35" fmla="*/ 1168 h 1527"/>
                  <a:gd name="T36" fmla="*/ 2422 w 2621"/>
                  <a:gd name="T37" fmla="*/ 1197 h 1527"/>
                  <a:gd name="T38" fmla="*/ 2517 w 2621"/>
                  <a:gd name="T39" fmla="*/ 1225 h 1527"/>
                  <a:gd name="T40" fmla="*/ 2604 w 2621"/>
                  <a:gd name="T41" fmla="*/ 1258 h 1527"/>
                  <a:gd name="T42" fmla="*/ 2004 w 2621"/>
                  <a:gd name="T43" fmla="*/ 143 h 1527"/>
                  <a:gd name="T44" fmla="*/ 1936 w 2621"/>
                  <a:gd name="T45" fmla="*/ 117 h 1527"/>
                  <a:gd name="T46" fmla="*/ 1855 w 2621"/>
                  <a:gd name="T47" fmla="*/ 90 h 1527"/>
                  <a:gd name="T48" fmla="*/ 1746 w 2621"/>
                  <a:gd name="T49" fmla="*/ 61 h 1527"/>
                  <a:gd name="T50" fmla="*/ 1610 w 2621"/>
                  <a:gd name="T51" fmla="*/ 33 h 1527"/>
                  <a:gd name="T52" fmla="*/ 1533 w 2621"/>
                  <a:gd name="T53" fmla="*/ 21 h 1527"/>
                  <a:gd name="T54" fmla="*/ 1451 w 2621"/>
                  <a:gd name="T55" fmla="*/ 11 h 1527"/>
                  <a:gd name="T56" fmla="*/ 1362 w 2621"/>
                  <a:gd name="T57" fmla="*/ 4 h 1527"/>
                  <a:gd name="T58" fmla="*/ 1269 w 2621"/>
                  <a:gd name="T59" fmla="*/ 0 h 1527"/>
                  <a:gd name="T60" fmla="*/ 1171 w 2621"/>
                  <a:gd name="T61" fmla="*/ 0 h 1527"/>
                  <a:gd name="T62" fmla="*/ 1067 w 2621"/>
                  <a:gd name="T63" fmla="*/ 4 h 1527"/>
                  <a:gd name="T64" fmla="*/ 962 w 2621"/>
                  <a:gd name="T65" fmla="*/ 14 h 1527"/>
                  <a:gd name="T66" fmla="*/ 860 w 2621"/>
                  <a:gd name="T67" fmla="*/ 31 h 1527"/>
                  <a:gd name="T68" fmla="*/ 760 w 2621"/>
                  <a:gd name="T69" fmla="*/ 54 h 1527"/>
                  <a:gd name="T70" fmla="*/ 663 w 2621"/>
                  <a:gd name="T71" fmla="*/ 82 h 1527"/>
                  <a:gd name="T72" fmla="*/ 571 w 2621"/>
                  <a:gd name="T73" fmla="*/ 113 h 1527"/>
                  <a:gd name="T74" fmla="*/ 483 w 2621"/>
                  <a:gd name="T75" fmla="*/ 146 h 1527"/>
                  <a:gd name="T76" fmla="*/ 400 w 2621"/>
                  <a:gd name="T77" fmla="*/ 182 h 1527"/>
                  <a:gd name="T78" fmla="*/ 323 w 2621"/>
                  <a:gd name="T79" fmla="*/ 218 h 1527"/>
                  <a:gd name="T80" fmla="*/ 190 w 2621"/>
                  <a:gd name="T81" fmla="*/ 288 h 1527"/>
                  <a:gd name="T82" fmla="*/ 88 w 2621"/>
                  <a:gd name="T83" fmla="*/ 348 h 1527"/>
                  <a:gd name="T84" fmla="*/ 0 w 2621"/>
                  <a:gd name="T85" fmla="*/ 405 h 152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621"/>
                  <a:gd name="T130" fmla="*/ 0 h 1527"/>
                  <a:gd name="T131" fmla="*/ 2621 w 2621"/>
                  <a:gd name="T132" fmla="*/ 1527 h 152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621" h="1527">
                    <a:moveTo>
                      <a:pt x="618" y="1527"/>
                    </a:moveTo>
                    <a:lnTo>
                      <a:pt x="641" y="1511"/>
                    </a:lnTo>
                    <a:lnTo>
                      <a:pt x="706" y="1470"/>
                    </a:lnTo>
                    <a:lnTo>
                      <a:pt x="753" y="1441"/>
                    </a:lnTo>
                    <a:lnTo>
                      <a:pt x="807" y="1409"/>
                    </a:lnTo>
                    <a:lnTo>
                      <a:pt x="871" y="1375"/>
                    </a:lnTo>
                    <a:lnTo>
                      <a:pt x="941" y="1340"/>
                    </a:lnTo>
                    <a:lnTo>
                      <a:pt x="979" y="1321"/>
                    </a:lnTo>
                    <a:lnTo>
                      <a:pt x="1018" y="1303"/>
                    </a:lnTo>
                    <a:lnTo>
                      <a:pt x="1058" y="1286"/>
                    </a:lnTo>
                    <a:lnTo>
                      <a:pt x="1100" y="1268"/>
                    </a:lnTo>
                    <a:lnTo>
                      <a:pt x="1144" y="1250"/>
                    </a:lnTo>
                    <a:lnTo>
                      <a:pt x="1189" y="1234"/>
                    </a:lnTo>
                    <a:lnTo>
                      <a:pt x="1234" y="1218"/>
                    </a:lnTo>
                    <a:lnTo>
                      <a:pt x="1281" y="1203"/>
                    </a:lnTo>
                    <a:lnTo>
                      <a:pt x="1329" y="1189"/>
                    </a:lnTo>
                    <a:lnTo>
                      <a:pt x="1378" y="1175"/>
                    </a:lnTo>
                    <a:lnTo>
                      <a:pt x="1427" y="1164"/>
                    </a:lnTo>
                    <a:lnTo>
                      <a:pt x="1478" y="1153"/>
                    </a:lnTo>
                    <a:lnTo>
                      <a:pt x="1529" y="1143"/>
                    </a:lnTo>
                    <a:lnTo>
                      <a:pt x="1581" y="1136"/>
                    </a:lnTo>
                    <a:lnTo>
                      <a:pt x="1632" y="1130"/>
                    </a:lnTo>
                    <a:lnTo>
                      <a:pt x="1685" y="1126"/>
                    </a:lnTo>
                    <a:lnTo>
                      <a:pt x="1737" y="1122"/>
                    </a:lnTo>
                    <a:lnTo>
                      <a:pt x="1788" y="1121"/>
                    </a:lnTo>
                    <a:lnTo>
                      <a:pt x="1837" y="1121"/>
                    </a:lnTo>
                    <a:lnTo>
                      <a:pt x="1886" y="1121"/>
                    </a:lnTo>
                    <a:lnTo>
                      <a:pt x="1933" y="1124"/>
                    </a:lnTo>
                    <a:lnTo>
                      <a:pt x="1980" y="1126"/>
                    </a:lnTo>
                    <a:lnTo>
                      <a:pt x="2025" y="1129"/>
                    </a:lnTo>
                    <a:lnTo>
                      <a:pt x="2068" y="1133"/>
                    </a:lnTo>
                    <a:lnTo>
                      <a:pt x="2111" y="1137"/>
                    </a:lnTo>
                    <a:lnTo>
                      <a:pt x="2151" y="1142"/>
                    </a:lnTo>
                    <a:lnTo>
                      <a:pt x="2190" y="1148"/>
                    </a:lnTo>
                    <a:lnTo>
                      <a:pt x="2228" y="1155"/>
                    </a:lnTo>
                    <a:lnTo>
                      <a:pt x="2299" y="1168"/>
                    </a:lnTo>
                    <a:lnTo>
                      <a:pt x="2364" y="1183"/>
                    </a:lnTo>
                    <a:lnTo>
                      <a:pt x="2422" y="1197"/>
                    </a:lnTo>
                    <a:lnTo>
                      <a:pt x="2473" y="1212"/>
                    </a:lnTo>
                    <a:lnTo>
                      <a:pt x="2517" y="1225"/>
                    </a:lnTo>
                    <a:lnTo>
                      <a:pt x="2554" y="1239"/>
                    </a:lnTo>
                    <a:lnTo>
                      <a:pt x="2604" y="1258"/>
                    </a:lnTo>
                    <a:lnTo>
                      <a:pt x="2621" y="1265"/>
                    </a:lnTo>
                    <a:lnTo>
                      <a:pt x="2004" y="143"/>
                    </a:lnTo>
                    <a:lnTo>
                      <a:pt x="1986" y="136"/>
                    </a:lnTo>
                    <a:lnTo>
                      <a:pt x="1936" y="117"/>
                    </a:lnTo>
                    <a:lnTo>
                      <a:pt x="1899" y="105"/>
                    </a:lnTo>
                    <a:lnTo>
                      <a:pt x="1855" y="90"/>
                    </a:lnTo>
                    <a:lnTo>
                      <a:pt x="1804" y="76"/>
                    </a:lnTo>
                    <a:lnTo>
                      <a:pt x="1746" y="61"/>
                    </a:lnTo>
                    <a:lnTo>
                      <a:pt x="1681" y="47"/>
                    </a:lnTo>
                    <a:lnTo>
                      <a:pt x="1610" y="33"/>
                    </a:lnTo>
                    <a:lnTo>
                      <a:pt x="1572" y="27"/>
                    </a:lnTo>
                    <a:lnTo>
                      <a:pt x="1533" y="21"/>
                    </a:lnTo>
                    <a:lnTo>
                      <a:pt x="1493" y="15"/>
                    </a:lnTo>
                    <a:lnTo>
                      <a:pt x="1451" y="11"/>
                    </a:lnTo>
                    <a:lnTo>
                      <a:pt x="1407" y="7"/>
                    </a:lnTo>
                    <a:lnTo>
                      <a:pt x="1362" y="4"/>
                    </a:lnTo>
                    <a:lnTo>
                      <a:pt x="1316" y="2"/>
                    </a:lnTo>
                    <a:lnTo>
                      <a:pt x="1269" y="0"/>
                    </a:lnTo>
                    <a:lnTo>
                      <a:pt x="1220" y="0"/>
                    </a:lnTo>
                    <a:lnTo>
                      <a:pt x="1171" y="0"/>
                    </a:lnTo>
                    <a:lnTo>
                      <a:pt x="1119" y="2"/>
                    </a:lnTo>
                    <a:lnTo>
                      <a:pt x="1067" y="4"/>
                    </a:lnTo>
                    <a:lnTo>
                      <a:pt x="1015" y="8"/>
                    </a:lnTo>
                    <a:lnTo>
                      <a:pt x="962" y="14"/>
                    </a:lnTo>
                    <a:lnTo>
                      <a:pt x="911" y="22"/>
                    </a:lnTo>
                    <a:lnTo>
                      <a:pt x="860" y="31"/>
                    </a:lnTo>
                    <a:lnTo>
                      <a:pt x="809" y="42"/>
                    </a:lnTo>
                    <a:lnTo>
                      <a:pt x="760" y="54"/>
                    </a:lnTo>
                    <a:lnTo>
                      <a:pt x="711" y="67"/>
                    </a:lnTo>
                    <a:lnTo>
                      <a:pt x="663" y="82"/>
                    </a:lnTo>
                    <a:lnTo>
                      <a:pt x="617" y="96"/>
                    </a:lnTo>
                    <a:lnTo>
                      <a:pt x="571" y="113"/>
                    </a:lnTo>
                    <a:lnTo>
                      <a:pt x="526" y="130"/>
                    </a:lnTo>
                    <a:lnTo>
                      <a:pt x="483" y="146"/>
                    </a:lnTo>
                    <a:lnTo>
                      <a:pt x="440" y="164"/>
                    </a:lnTo>
                    <a:lnTo>
                      <a:pt x="400" y="182"/>
                    </a:lnTo>
                    <a:lnTo>
                      <a:pt x="361" y="199"/>
                    </a:lnTo>
                    <a:lnTo>
                      <a:pt x="323" y="218"/>
                    </a:lnTo>
                    <a:lnTo>
                      <a:pt x="253" y="253"/>
                    </a:lnTo>
                    <a:lnTo>
                      <a:pt x="190" y="288"/>
                    </a:lnTo>
                    <a:lnTo>
                      <a:pt x="135" y="320"/>
                    </a:lnTo>
                    <a:lnTo>
                      <a:pt x="88" y="348"/>
                    </a:lnTo>
                    <a:lnTo>
                      <a:pt x="23" y="390"/>
                    </a:lnTo>
                    <a:lnTo>
                      <a:pt x="0" y="405"/>
                    </a:lnTo>
                    <a:lnTo>
                      <a:pt x="618" y="1527"/>
                    </a:lnTo>
                    <a:close/>
                  </a:path>
                </a:pathLst>
              </a:cu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177"/>
              <p:cNvSpPr>
                <a:spLocks/>
              </p:cNvSpPr>
              <p:nvPr/>
            </p:nvSpPr>
            <p:spPr bwMode="auto">
              <a:xfrm>
                <a:off x="2587" y="2810"/>
                <a:ext cx="278" cy="189"/>
              </a:xfrm>
              <a:custGeom>
                <a:avLst/>
                <a:gdLst>
                  <a:gd name="T0" fmla="*/ 2462 w 2498"/>
                  <a:gd name="T1" fmla="*/ 1146 h 1513"/>
                  <a:gd name="T2" fmla="*/ 2292 w 2498"/>
                  <a:gd name="T3" fmla="*/ 1112 h 1513"/>
                  <a:gd name="T4" fmla="*/ 2166 w 2498"/>
                  <a:gd name="T5" fmla="*/ 1094 h 1513"/>
                  <a:gd name="T6" fmla="*/ 2070 w 2498"/>
                  <a:gd name="T7" fmla="*/ 1084 h 1513"/>
                  <a:gd name="T8" fmla="*/ 1965 w 2498"/>
                  <a:gd name="T9" fmla="*/ 1076 h 1513"/>
                  <a:gd name="T10" fmla="*/ 1854 w 2498"/>
                  <a:gd name="T11" fmla="*/ 1073 h 1513"/>
                  <a:gd name="T12" fmla="*/ 1738 w 2498"/>
                  <a:gd name="T13" fmla="*/ 1074 h 1513"/>
                  <a:gd name="T14" fmla="*/ 1618 w 2498"/>
                  <a:gd name="T15" fmla="*/ 1083 h 1513"/>
                  <a:gd name="T16" fmla="*/ 1497 w 2498"/>
                  <a:gd name="T17" fmla="*/ 1098 h 1513"/>
                  <a:gd name="T18" fmla="*/ 1374 w 2498"/>
                  <a:gd name="T19" fmla="*/ 1122 h 1513"/>
                  <a:gd name="T20" fmla="*/ 1253 w 2498"/>
                  <a:gd name="T21" fmla="*/ 1155 h 1513"/>
                  <a:gd name="T22" fmla="*/ 1133 w 2498"/>
                  <a:gd name="T23" fmla="*/ 1199 h 1513"/>
                  <a:gd name="T24" fmla="*/ 987 w 2498"/>
                  <a:gd name="T25" fmla="*/ 1269 h 1513"/>
                  <a:gd name="T26" fmla="*/ 846 w 2498"/>
                  <a:gd name="T27" fmla="*/ 1342 h 1513"/>
                  <a:gd name="T28" fmla="*/ 743 w 2498"/>
                  <a:gd name="T29" fmla="*/ 1399 h 1513"/>
                  <a:gd name="T30" fmla="*/ 674 w 2498"/>
                  <a:gd name="T31" fmla="*/ 1442 h 1513"/>
                  <a:gd name="T32" fmla="*/ 633 w 2498"/>
                  <a:gd name="T33" fmla="*/ 1474 h 1513"/>
                  <a:gd name="T34" fmla="*/ 611 w 2498"/>
                  <a:gd name="T35" fmla="*/ 1494 h 1513"/>
                  <a:gd name="T36" fmla="*/ 602 w 2498"/>
                  <a:gd name="T37" fmla="*/ 1510 h 1513"/>
                  <a:gd name="T38" fmla="*/ 0 w 2498"/>
                  <a:gd name="T39" fmla="*/ 383 h 1513"/>
                  <a:gd name="T40" fmla="*/ 44 w 2498"/>
                  <a:gd name="T41" fmla="*/ 378 h 1513"/>
                  <a:gd name="T42" fmla="*/ 100 w 2498"/>
                  <a:gd name="T43" fmla="*/ 366 h 1513"/>
                  <a:gd name="T44" fmla="*/ 178 w 2498"/>
                  <a:gd name="T45" fmla="*/ 346 h 1513"/>
                  <a:gd name="T46" fmla="*/ 278 w 2498"/>
                  <a:gd name="T47" fmla="*/ 312 h 1513"/>
                  <a:gd name="T48" fmla="*/ 402 w 2498"/>
                  <a:gd name="T49" fmla="*/ 264 h 1513"/>
                  <a:gd name="T50" fmla="*/ 549 w 2498"/>
                  <a:gd name="T51" fmla="*/ 197 h 1513"/>
                  <a:gd name="T52" fmla="*/ 720 w 2498"/>
                  <a:gd name="T53" fmla="*/ 109 h 1513"/>
                  <a:gd name="T54" fmla="*/ 797 w 2498"/>
                  <a:gd name="T55" fmla="*/ 70 h 1513"/>
                  <a:gd name="T56" fmla="*/ 874 w 2498"/>
                  <a:gd name="T57" fmla="*/ 42 h 1513"/>
                  <a:gd name="T58" fmla="*/ 949 w 2498"/>
                  <a:gd name="T59" fmla="*/ 21 h 1513"/>
                  <a:gd name="T60" fmla="*/ 1024 w 2498"/>
                  <a:gd name="T61" fmla="*/ 8 h 1513"/>
                  <a:gd name="T62" fmla="*/ 1097 w 2498"/>
                  <a:gd name="T63" fmla="*/ 2 h 1513"/>
                  <a:gd name="T64" fmla="*/ 1166 w 2498"/>
                  <a:gd name="T65" fmla="*/ 0 h 1513"/>
                  <a:gd name="T66" fmla="*/ 1232 w 2498"/>
                  <a:gd name="T67" fmla="*/ 3 h 1513"/>
                  <a:gd name="T68" fmla="*/ 1294 w 2498"/>
                  <a:gd name="T69" fmla="*/ 9 h 1513"/>
                  <a:gd name="T70" fmla="*/ 1351 w 2498"/>
                  <a:gd name="T71" fmla="*/ 18 h 1513"/>
                  <a:gd name="T72" fmla="*/ 1402 w 2498"/>
                  <a:gd name="T73" fmla="*/ 29 h 1513"/>
                  <a:gd name="T74" fmla="*/ 1486 w 2498"/>
                  <a:gd name="T75" fmla="*/ 52 h 1513"/>
                  <a:gd name="T76" fmla="*/ 1559 w 2498"/>
                  <a:gd name="T77" fmla="*/ 79 h 151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98"/>
                  <a:gd name="T118" fmla="*/ 0 h 1513"/>
                  <a:gd name="T119" fmla="*/ 2498 w 2498"/>
                  <a:gd name="T120" fmla="*/ 1513 h 151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98" h="1513">
                    <a:moveTo>
                      <a:pt x="2498" y="1155"/>
                    </a:moveTo>
                    <a:lnTo>
                      <a:pt x="2462" y="1146"/>
                    </a:lnTo>
                    <a:lnTo>
                      <a:pt x="2362" y="1125"/>
                    </a:lnTo>
                    <a:lnTo>
                      <a:pt x="2292" y="1112"/>
                    </a:lnTo>
                    <a:lnTo>
                      <a:pt x="2210" y="1099"/>
                    </a:lnTo>
                    <a:lnTo>
                      <a:pt x="2166" y="1094"/>
                    </a:lnTo>
                    <a:lnTo>
                      <a:pt x="2119" y="1088"/>
                    </a:lnTo>
                    <a:lnTo>
                      <a:pt x="2070" y="1084"/>
                    </a:lnTo>
                    <a:lnTo>
                      <a:pt x="2019" y="1080"/>
                    </a:lnTo>
                    <a:lnTo>
                      <a:pt x="1965" y="1076"/>
                    </a:lnTo>
                    <a:lnTo>
                      <a:pt x="1911" y="1074"/>
                    </a:lnTo>
                    <a:lnTo>
                      <a:pt x="1854" y="1073"/>
                    </a:lnTo>
                    <a:lnTo>
                      <a:pt x="1797" y="1073"/>
                    </a:lnTo>
                    <a:lnTo>
                      <a:pt x="1738" y="1074"/>
                    </a:lnTo>
                    <a:lnTo>
                      <a:pt x="1679" y="1077"/>
                    </a:lnTo>
                    <a:lnTo>
                      <a:pt x="1618" y="1083"/>
                    </a:lnTo>
                    <a:lnTo>
                      <a:pt x="1558" y="1090"/>
                    </a:lnTo>
                    <a:lnTo>
                      <a:pt x="1497" y="1098"/>
                    </a:lnTo>
                    <a:lnTo>
                      <a:pt x="1436" y="1109"/>
                    </a:lnTo>
                    <a:lnTo>
                      <a:pt x="1374" y="1122"/>
                    </a:lnTo>
                    <a:lnTo>
                      <a:pt x="1314" y="1138"/>
                    </a:lnTo>
                    <a:lnTo>
                      <a:pt x="1253" y="1155"/>
                    </a:lnTo>
                    <a:lnTo>
                      <a:pt x="1193" y="1176"/>
                    </a:lnTo>
                    <a:lnTo>
                      <a:pt x="1133" y="1199"/>
                    </a:lnTo>
                    <a:lnTo>
                      <a:pt x="1075" y="1225"/>
                    </a:lnTo>
                    <a:lnTo>
                      <a:pt x="987" y="1269"/>
                    </a:lnTo>
                    <a:lnTo>
                      <a:pt x="912" y="1307"/>
                    </a:lnTo>
                    <a:lnTo>
                      <a:pt x="846" y="1342"/>
                    </a:lnTo>
                    <a:lnTo>
                      <a:pt x="790" y="1372"/>
                    </a:lnTo>
                    <a:lnTo>
                      <a:pt x="743" y="1399"/>
                    </a:lnTo>
                    <a:lnTo>
                      <a:pt x="705" y="1422"/>
                    </a:lnTo>
                    <a:lnTo>
                      <a:pt x="674" y="1442"/>
                    </a:lnTo>
                    <a:lnTo>
                      <a:pt x="651" y="1459"/>
                    </a:lnTo>
                    <a:lnTo>
                      <a:pt x="633" y="1474"/>
                    </a:lnTo>
                    <a:lnTo>
                      <a:pt x="619" y="1485"/>
                    </a:lnTo>
                    <a:lnTo>
                      <a:pt x="611" y="1494"/>
                    </a:lnTo>
                    <a:lnTo>
                      <a:pt x="605" y="1502"/>
                    </a:lnTo>
                    <a:lnTo>
                      <a:pt x="602" y="1510"/>
                    </a:lnTo>
                    <a:lnTo>
                      <a:pt x="602" y="1513"/>
                    </a:lnTo>
                    <a:lnTo>
                      <a:pt x="0" y="383"/>
                    </a:lnTo>
                    <a:lnTo>
                      <a:pt x="11" y="383"/>
                    </a:lnTo>
                    <a:lnTo>
                      <a:pt x="44" y="378"/>
                    </a:lnTo>
                    <a:lnTo>
                      <a:pt x="69" y="374"/>
                    </a:lnTo>
                    <a:lnTo>
                      <a:pt x="100" y="366"/>
                    </a:lnTo>
                    <a:lnTo>
                      <a:pt x="136" y="358"/>
                    </a:lnTo>
                    <a:lnTo>
                      <a:pt x="178" y="346"/>
                    </a:lnTo>
                    <a:lnTo>
                      <a:pt x="226" y="331"/>
                    </a:lnTo>
                    <a:lnTo>
                      <a:pt x="278" y="312"/>
                    </a:lnTo>
                    <a:lnTo>
                      <a:pt x="337" y="291"/>
                    </a:lnTo>
                    <a:lnTo>
                      <a:pt x="402" y="264"/>
                    </a:lnTo>
                    <a:lnTo>
                      <a:pt x="473" y="233"/>
                    </a:lnTo>
                    <a:lnTo>
                      <a:pt x="549" y="197"/>
                    </a:lnTo>
                    <a:lnTo>
                      <a:pt x="632" y="155"/>
                    </a:lnTo>
                    <a:lnTo>
                      <a:pt x="720" y="109"/>
                    </a:lnTo>
                    <a:lnTo>
                      <a:pt x="758" y="89"/>
                    </a:lnTo>
                    <a:lnTo>
                      <a:pt x="797" y="70"/>
                    </a:lnTo>
                    <a:lnTo>
                      <a:pt x="836" y="56"/>
                    </a:lnTo>
                    <a:lnTo>
                      <a:pt x="874" y="42"/>
                    </a:lnTo>
                    <a:lnTo>
                      <a:pt x="912" y="31"/>
                    </a:lnTo>
                    <a:lnTo>
                      <a:pt x="949" y="21"/>
                    </a:lnTo>
                    <a:lnTo>
                      <a:pt x="987" y="14"/>
                    </a:lnTo>
                    <a:lnTo>
                      <a:pt x="1024" y="8"/>
                    </a:lnTo>
                    <a:lnTo>
                      <a:pt x="1061" y="4"/>
                    </a:lnTo>
                    <a:lnTo>
                      <a:pt x="1097" y="2"/>
                    </a:lnTo>
                    <a:lnTo>
                      <a:pt x="1132" y="0"/>
                    </a:lnTo>
                    <a:lnTo>
                      <a:pt x="1166" y="0"/>
                    </a:lnTo>
                    <a:lnTo>
                      <a:pt x="1199" y="1"/>
                    </a:lnTo>
                    <a:lnTo>
                      <a:pt x="1232" y="3"/>
                    </a:lnTo>
                    <a:lnTo>
                      <a:pt x="1264" y="5"/>
                    </a:lnTo>
                    <a:lnTo>
                      <a:pt x="1294" y="9"/>
                    </a:lnTo>
                    <a:lnTo>
                      <a:pt x="1323" y="13"/>
                    </a:lnTo>
                    <a:lnTo>
                      <a:pt x="1351" y="18"/>
                    </a:lnTo>
                    <a:lnTo>
                      <a:pt x="1378" y="23"/>
                    </a:lnTo>
                    <a:lnTo>
                      <a:pt x="1402" y="29"/>
                    </a:lnTo>
                    <a:lnTo>
                      <a:pt x="1448" y="40"/>
                    </a:lnTo>
                    <a:lnTo>
                      <a:pt x="1486" y="52"/>
                    </a:lnTo>
                    <a:lnTo>
                      <a:pt x="1540" y="71"/>
                    </a:lnTo>
                    <a:lnTo>
                      <a:pt x="1559" y="79"/>
                    </a:lnTo>
                    <a:lnTo>
                      <a:pt x="2498" y="1155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178"/>
              <p:cNvSpPr>
                <a:spLocks/>
              </p:cNvSpPr>
              <p:nvPr/>
            </p:nvSpPr>
            <p:spPr bwMode="auto">
              <a:xfrm>
                <a:off x="3384" y="2739"/>
                <a:ext cx="277" cy="190"/>
              </a:xfrm>
              <a:custGeom>
                <a:avLst/>
                <a:gdLst>
                  <a:gd name="T0" fmla="*/ 2463 w 2499"/>
                  <a:gd name="T1" fmla="*/ 1148 h 1514"/>
                  <a:gd name="T2" fmla="*/ 2294 w 2499"/>
                  <a:gd name="T3" fmla="*/ 1113 h 1514"/>
                  <a:gd name="T4" fmla="*/ 2167 w 2499"/>
                  <a:gd name="T5" fmla="*/ 1095 h 1514"/>
                  <a:gd name="T6" fmla="*/ 2071 w 2499"/>
                  <a:gd name="T7" fmla="*/ 1084 h 1514"/>
                  <a:gd name="T8" fmla="*/ 1966 w 2499"/>
                  <a:gd name="T9" fmla="*/ 1077 h 1514"/>
                  <a:gd name="T10" fmla="*/ 1855 w 2499"/>
                  <a:gd name="T11" fmla="*/ 1074 h 1514"/>
                  <a:gd name="T12" fmla="*/ 1740 w 2499"/>
                  <a:gd name="T13" fmla="*/ 1076 h 1514"/>
                  <a:gd name="T14" fmla="*/ 1619 w 2499"/>
                  <a:gd name="T15" fmla="*/ 1084 h 1514"/>
                  <a:gd name="T16" fmla="*/ 1498 w 2499"/>
                  <a:gd name="T17" fmla="*/ 1099 h 1514"/>
                  <a:gd name="T18" fmla="*/ 1375 w 2499"/>
                  <a:gd name="T19" fmla="*/ 1123 h 1514"/>
                  <a:gd name="T20" fmla="*/ 1253 w 2499"/>
                  <a:gd name="T21" fmla="*/ 1156 h 1514"/>
                  <a:gd name="T22" fmla="*/ 1134 w 2499"/>
                  <a:gd name="T23" fmla="*/ 1201 h 1514"/>
                  <a:gd name="T24" fmla="*/ 988 w 2499"/>
                  <a:gd name="T25" fmla="*/ 1269 h 1514"/>
                  <a:gd name="T26" fmla="*/ 846 w 2499"/>
                  <a:gd name="T27" fmla="*/ 1342 h 1514"/>
                  <a:gd name="T28" fmla="*/ 744 w 2499"/>
                  <a:gd name="T29" fmla="*/ 1400 h 1514"/>
                  <a:gd name="T30" fmla="*/ 676 w 2499"/>
                  <a:gd name="T31" fmla="*/ 1443 h 1514"/>
                  <a:gd name="T32" fmla="*/ 634 w 2499"/>
                  <a:gd name="T33" fmla="*/ 1474 h 1514"/>
                  <a:gd name="T34" fmla="*/ 611 w 2499"/>
                  <a:gd name="T35" fmla="*/ 1496 h 1514"/>
                  <a:gd name="T36" fmla="*/ 602 w 2499"/>
                  <a:gd name="T37" fmla="*/ 1512 h 1514"/>
                  <a:gd name="T38" fmla="*/ 0 w 2499"/>
                  <a:gd name="T39" fmla="*/ 385 h 1514"/>
                  <a:gd name="T40" fmla="*/ 45 w 2499"/>
                  <a:gd name="T41" fmla="*/ 380 h 1514"/>
                  <a:gd name="T42" fmla="*/ 101 w 2499"/>
                  <a:gd name="T43" fmla="*/ 368 h 1514"/>
                  <a:gd name="T44" fmla="*/ 179 w 2499"/>
                  <a:gd name="T45" fmla="*/ 347 h 1514"/>
                  <a:gd name="T46" fmla="*/ 280 w 2499"/>
                  <a:gd name="T47" fmla="*/ 314 h 1514"/>
                  <a:gd name="T48" fmla="*/ 404 w 2499"/>
                  <a:gd name="T49" fmla="*/ 265 h 1514"/>
                  <a:gd name="T50" fmla="*/ 550 w 2499"/>
                  <a:gd name="T51" fmla="*/ 198 h 1514"/>
                  <a:gd name="T52" fmla="*/ 721 w 2499"/>
                  <a:gd name="T53" fmla="*/ 109 h 1514"/>
                  <a:gd name="T54" fmla="*/ 797 w 2499"/>
                  <a:gd name="T55" fmla="*/ 72 h 1514"/>
                  <a:gd name="T56" fmla="*/ 874 w 2499"/>
                  <a:gd name="T57" fmla="*/ 43 h 1514"/>
                  <a:gd name="T58" fmla="*/ 950 w 2499"/>
                  <a:gd name="T59" fmla="*/ 23 h 1514"/>
                  <a:gd name="T60" fmla="*/ 1025 w 2499"/>
                  <a:gd name="T61" fmla="*/ 10 h 1514"/>
                  <a:gd name="T62" fmla="*/ 1097 w 2499"/>
                  <a:gd name="T63" fmla="*/ 2 h 1514"/>
                  <a:gd name="T64" fmla="*/ 1168 w 2499"/>
                  <a:gd name="T65" fmla="*/ 0 h 1514"/>
                  <a:gd name="T66" fmla="*/ 1233 w 2499"/>
                  <a:gd name="T67" fmla="*/ 3 h 1514"/>
                  <a:gd name="T68" fmla="*/ 1295 w 2499"/>
                  <a:gd name="T69" fmla="*/ 10 h 1514"/>
                  <a:gd name="T70" fmla="*/ 1352 w 2499"/>
                  <a:gd name="T71" fmla="*/ 19 h 1514"/>
                  <a:gd name="T72" fmla="*/ 1403 w 2499"/>
                  <a:gd name="T73" fmla="*/ 29 h 1514"/>
                  <a:gd name="T74" fmla="*/ 1486 w 2499"/>
                  <a:gd name="T75" fmla="*/ 53 h 1514"/>
                  <a:gd name="T76" fmla="*/ 1560 w 2499"/>
                  <a:gd name="T77" fmla="*/ 80 h 151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99"/>
                  <a:gd name="T118" fmla="*/ 0 h 1514"/>
                  <a:gd name="T119" fmla="*/ 2499 w 2499"/>
                  <a:gd name="T120" fmla="*/ 1514 h 151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99" h="1514">
                    <a:moveTo>
                      <a:pt x="2499" y="1157"/>
                    </a:moveTo>
                    <a:lnTo>
                      <a:pt x="2463" y="1148"/>
                    </a:lnTo>
                    <a:lnTo>
                      <a:pt x="2364" y="1126"/>
                    </a:lnTo>
                    <a:lnTo>
                      <a:pt x="2294" y="1113"/>
                    </a:lnTo>
                    <a:lnTo>
                      <a:pt x="2211" y="1101"/>
                    </a:lnTo>
                    <a:lnTo>
                      <a:pt x="2167" y="1095"/>
                    </a:lnTo>
                    <a:lnTo>
                      <a:pt x="2120" y="1090"/>
                    </a:lnTo>
                    <a:lnTo>
                      <a:pt x="2071" y="1084"/>
                    </a:lnTo>
                    <a:lnTo>
                      <a:pt x="2019" y="1080"/>
                    </a:lnTo>
                    <a:lnTo>
                      <a:pt x="1966" y="1077"/>
                    </a:lnTo>
                    <a:lnTo>
                      <a:pt x="1911" y="1075"/>
                    </a:lnTo>
                    <a:lnTo>
                      <a:pt x="1855" y="1074"/>
                    </a:lnTo>
                    <a:lnTo>
                      <a:pt x="1798" y="1074"/>
                    </a:lnTo>
                    <a:lnTo>
                      <a:pt x="1740" y="1076"/>
                    </a:lnTo>
                    <a:lnTo>
                      <a:pt x="1679" y="1079"/>
                    </a:lnTo>
                    <a:lnTo>
                      <a:pt x="1619" y="1084"/>
                    </a:lnTo>
                    <a:lnTo>
                      <a:pt x="1559" y="1091"/>
                    </a:lnTo>
                    <a:lnTo>
                      <a:pt x="1498" y="1099"/>
                    </a:lnTo>
                    <a:lnTo>
                      <a:pt x="1436" y="1110"/>
                    </a:lnTo>
                    <a:lnTo>
                      <a:pt x="1375" y="1123"/>
                    </a:lnTo>
                    <a:lnTo>
                      <a:pt x="1315" y="1138"/>
                    </a:lnTo>
                    <a:lnTo>
                      <a:pt x="1253" y="1156"/>
                    </a:lnTo>
                    <a:lnTo>
                      <a:pt x="1194" y="1177"/>
                    </a:lnTo>
                    <a:lnTo>
                      <a:pt x="1134" y="1201"/>
                    </a:lnTo>
                    <a:lnTo>
                      <a:pt x="1076" y="1227"/>
                    </a:lnTo>
                    <a:lnTo>
                      <a:pt x="988" y="1269"/>
                    </a:lnTo>
                    <a:lnTo>
                      <a:pt x="912" y="1308"/>
                    </a:lnTo>
                    <a:lnTo>
                      <a:pt x="846" y="1342"/>
                    </a:lnTo>
                    <a:lnTo>
                      <a:pt x="791" y="1373"/>
                    </a:lnTo>
                    <a:lnTo>
                      <a:pt x="744" y="1400"/>
                    </a:lnTo>
                    <a:lnTo>
                      <a:pt x="706" y="1423"/>
                    </a:lnTo>
                    <a:lnTo>
                      <a:pt x="676" y="1443"/>
                    </a:lnTo>
                    <a:lnTo>
                      <a:pt x="651" y="1461"/>
                    </a:lnTo>
                    <a:lnTo>
                      <a:pt x="634" y="1474"/>
                    </a:lnTo>
                    <a:lnTo>
                      <a:pt x="620" y="1487"/>
                    </a:lnTo>
                    <a:lnTo>
                      <a:pt x="611" y="1496"/>
                    </a:lnTo>
                    <a:lnTo>
                      <a:pt x="606" y="1502"/>
                    </a:lnTo>
                    <a:lnTo>
                      <a:pt x="602" y="1512"/>
                    </a:lnTo>
                    <a:lnTo>
                      <a:pt x="602" y="1514"/>
                    </a:lnTo>
                    <a:lnTo>
                      <a:pt x="0" y="385"/>
                    </a:lnTo>
                    <a:lnTo>
                      <a:pt x="11" y="384"/>
                    </a:lnTo>
                    <a:lnTo>
                      <a:pt x="45" y="380"/>
                    </a:lnTo>
                    <a:lnTo>
                      <a:pt x="69" y="374"/>
                    </a:lnTo>
                    <a:lnTo>
                      <a:pt x="101" y="368"/>
                    </a:lnTo>
                    <a:lnTo>
                      <a:pt x="136" y="359"/>
                    </a:lnTo>
                    <a:lnTo>
                      <a:pt x="179" y="347"/>
                    </a:lnTo>
                    <a:lnTo>
                      <a:pt x="227" y="333"/>
                    </a:lnTo>
                    <a:lnTo>
                      <a:pt x="280" y="314"/>
                    </a:lnTo>
                    <a:lnTo>
                      <a:pt x="338" y="292"/>
                    </a:lnTo>
                    <a:lnTo>
                      <a:pt x="404" y="265"/>
                    </a:lnTo>
                    <a:lnTo>
                      <a:pt x="474" y="234"/>
                    </a:lnTo>
                    <a:lnTo>
                      <a:pt x="550" y="198"/>
                    </a:lnTo>
                    <a:lnTo>
                      <a:pt x="632" y="157"/>
                    </a:lnTo>
                    <a:lnTo>
                      <a:pt x="721" y="109"/>
                    </a:lnTo>
                    <a:lnTo>
                      <a:pt x="758" y="90"/>
                    </a:lnTo>
                    <a:lnTo>
                      <a:pt x="797" y="72"/>
                    </a:lnTo>
                    <a:lnTo>
                      <a:pt x="836" y="56"/>
                    </a:lnTo>
                    <a:lnTo>
                      <a:pt x="874" y="43"/>
                    </a:lnTo>
                    <a:lnTo>
                      <a:pt x="912" y="32"/>
                    </a:lnTo>
                    <a:lnTo>
                      <a:pt x="950" y="23"/>
                    </a:lnTo>
                    <a:lnTo>
                      <a:pt x="988" y="15"/>
                    </a:lnTo>
                    <a:lnTo>
                      <a:pt x="1025" y="10"/>
                    </a:lnTo>
                    <a:lnTo>
                      <a:pt x="1062" y="5"/>
                    </a:lnTo>
                    <a:lnTo>
                      <a:pt x="1097" y="2"/>
                    </a:lnTo>
                    <a:lnTo>
                      <a:pt x="1133" y="1"/>
                    </a:lnTo>
                    <a:lnTo>
                      <a:pt x="1168" y="0"/>
                    </a:lnTo>
                    <a:lnTo>
                      <a:pt x="1200" y="1"/>
                    </a:lnTo>
                    <a:lnTo>
                      <a:pt x="1233" y="3"/>
                    </a:lnTo>
                    <a:lnTo>
                      <a:pt x="1265" y="6"/>
                    </a:lnTo>
                    <a:lnTo>
                      <a:pt x="1295" y="10"/>
                    </a:lnTo>
                    <a:lnTo>
                      <a:pt x="1324" y="14"/>
                    </a:lnTo>
                    <a:lnTo>
                      <a:pt x="1352" y="19"/>
                    </a:lnTo>
                    <a:lnTo>
                      <a:pt x="1378" y="24"/>
                    </a:lnTo>
                    <a:lnTo>
                      <a:pt x="1403" y="29"/>
                    </a:lnTo>
                    <a:lnTo>
                      <a:pt x="1449" y="42"/>
                    </a:lnTo>
                    <a:lnTo>
                      <a:pt x="1486" y="53"/>
                    </a:lnTo>
                    <a:lnTo>
                      <a:pt x="1541" y="72"/>
                    </a:lnTo>
                    <a:lnTo>
                      <a:pt x="1560" y="80"/>
                    </a:lnTo>
                    <a:lnTo>
                      <a:pt x="2499" y="1157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42910" y="2150740"/>
            <a:ext cx="7858180" cy="36009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урока: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ruthCYR Regular" pitchFamily="50" charset="-52"/>
              </a:rPr>
              <a:t>узнать, что называют корнем слова, однокоренные слова;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i="1" dirty="0" smtClean="0">
                <a:latin typeface="TruthCYR Regular" pitchFamily="50" charset="-52"/>
              </a:rPr>
              <a:t>уметь находить и выделять корень слова;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i="1" dirty="0" smtClean="0">
                <a:latin typeface="TruthCYR Regular" pitchFamily="50" charset="-52"/>
              </a:rPr>
              <a:t>учиться подбирать однокоренные слова</a:t>
            </a:r>
            <a:r>
              <a:rPr lang="ru-RU" sz="3200" i="1" dirty="0" smtClean="0"/>
              <a:t>.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571480"/>
            <a:ext cx="66779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Корень слова 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Однокоренные слова</a:t>
            </a:r>
            <a:endParaRPr lang="ru-RU" sz="5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1928794" y="571480"/>
            <a:ext cx="5509878" cy="1922205"/>
          </a:xfrm>
          <a:prstGeom prst="bevel">
            <a:avLst/>
          </a:prstGeo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</a:rPr>
              <a:t>Однокоренные</a:t>
            </a:r>
          </a:p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</a:rPr>
              <a:t>родственные слова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42976" y="3929076"/>
            <a:ext cx="3000395" cy="23836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Близкие по смыслу</a:t>
            </a:r>
          </a:p>
          <a:p>
            <a:pPr algn="ctr"/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57686" y="4000504"/>
            <a:ext cx="3816000" cy="21452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Общая часть</a:t>
            </a:r>
          </a:p>
          <a:p>
            <a:pPr algn="ctr"/>
            <a:endParaRPr lang="ru-RU" sz="4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</a:endParaRPr>
          </a:p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корень</a:t>
            </a:r>
          </a:p>
        </p:txBody>
      </p:sp>
      <p:sp>
        <p:nvSpPr>
          <p:cNvPr id="6" name="Стрелка вниз 5"/>
          <p:cNvSpPr/>
          <p:nvPr/>
        </p:nvSpPr>
        <p:spPr>
          <a:xfrm rot="2375930">
            <a:off x="2917071" y="2484699"/>
            <a:ext cx="484632" cy="148218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273453">
            <a:off x="5444378" y="2478707"/>
            <a:ext cx="484632" cy="151745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8967876">
            <a:off x="7118705" y="5618516"/>
            <a:ext cx="914400" cy="914400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072198" y="4714884"/>
            <a:ext cx="357190" cy="7143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857356" y="1214422"/>
            <a:ext cx="516160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гусь гусыня гусята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3" name="Picture 13" descr="http://knap.ucoz.ru/_si/0/433000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2285992"/>
            <a:ext cx="7030622" cy="4161600"/>
          </a:xfrm>
          <a:prstGeom prst="rect">
            <a:avLst/>
          </a:prstGeom>
          <a:noFill/>
        </p:spPr>
      </p:pic>
      <p:sp>
        <p:nvSpPr>
          <p:cNvPr id="13" name="Арка 12"/>
          <p:cNvSpPr/>
          <p:nvPr/>
        </p:nvSpPr>
        <p:spPr>
          <a:xfrm>
            <a:off x="1928794" y="1285860"/>
            <a:ext cx="1071570" cy="285752"/>
          </a:xfrm>
          <a:prstGeom prst="blockArc">
            <a:avLst>
              <a:gd name="adj1" fmla="val 10987225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>
            <a:off x="3143240" y="1285860"/>
            <a:ext cx="785818" cy="285752"/>
          </a:xfrm>
          <a:prstGeom prst="blockArc">
            <a:avLst>
              <a:gd name="adj1" fmla="val 10987225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Арка 14"/>
          <p:cNvSpPr/>
          <p:nvPr/>
        </p:nvSpPr>
        <p:spPr>
          <a:xfrm>
            <a:off x="5072066" y="1285860"/>
            <a:ext cx="857256" cy="285752"/>
          </a:xfrm>
          <a:prstGeom prst="blockArc">
            <a:avLst>
              <a:gd name="adj1" fmla="val 10987225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180</Words>
  <Application>Microsoft Office PowerPoint</Application>
  <PresentationFormat>Экран (4:3)</PresentationFormat>
  <Paragraphs>42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Корень</vt:lpstr>
      <vt:lpstr>Корень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8</cp:revision>
  <dcterms:modified xsi:type="dcterms:W3CDTF">2014-10-25T12:38:12Z</dcterms:modified>
</cp:coreProperties>
</file>