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3" r:id="rId2"/>
    <p:sldId id="256" r:id="rId3"/>
    <p:sldId id="257" r:id="rId4"/>
    <p:sldId id="258" r:id="rId5"/>
    <p:sldId id="259" r:id="rId6"/>
    <p:sldId id="260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62FB4-3316-44B3-B03B-B7C3AC6067D5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35A6E-DEA3-4400-B56E-FC313D2A0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7772400" cy="4429132"/>
          </a:xfrm>
        </p:spPr>
        <p:txBody>
          <a:bodyPr>
            <a:normAutofit/>
          </a:bodyPr>
          <a:lstStyle/>
          <a:p>
            <a:r>
              <a:rPr lang="ru-RU" dirty="0" smtClean="0"/>
              <a:t>Подготовила</a:t>
            </a:r>
            <a:br>
              <a:rPr lang="ru-RU" dirty="0" smtClean="0"/>
            </a:br>
            <a:r>
              <a:rPr lang="ru-RU" dirty="0" smtClean="0"/>
              <a:t>Редькина Елена Ивановна,</a:t>
            </a:r>
            <a:br>
              <a:rPr lang="ru-RU" dirty="0" smtClean="0"/>
            </a:br>
            <a:r>
              <a:rPr lang="ru-RU" dirty="0" smtClean="0"/>
              <a:t>учитель начальных классов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МОУООШ №11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«Прощание с букварем»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7" y="428604"/>
            <a:ext cx="8429684" cy="55007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3" y="714356"/>
            <a:ext cx="8001056" cy="5857915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10800000" flipV="1">
            <a:off x="1357290" y="1071546"/>
            <a:ext cx="7329510" cy="471490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14942" y="1000108"/>
            <a:ext cx="4275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3240" y="2357430"/>
            <a:ext cx="737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43372" y="3643314"/>
            <a:ext cx="6429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9190" y="5072074"/>
            <a:ext cx="107273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м 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43240" y="92867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71934" y="928670"/>
            <a:ext cx="6527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72198" y="928670"/>
            <a:ext cx="582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2357430"/>
            <a:ext cx="522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43504" y="2357430"/>
            <a:ext cx="582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929322" y="2357430"/>
            <a:ext cx="817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Ю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14678" y="3643314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43504" y="3643314"/>
            <a:ext cx="5533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00760" y="3643314"/>
            <a:ext cx="6511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14678" y="5072074"/>
            <a:ext cx="8050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14810" y="5072074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000760" y="5000636"/>
            <a:ext cx="686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5721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5400" dirty="0" smtClean="0"/>
              <a:t>     РАЖИФ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None/>
            </a:pPr>
            <a:r>
              <a:rPr lang="ru-RU" sz="5400" dirty="0" smtClean="0"/>
              <a:t>     БЕРЗА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sz="5400" dirty="0" smtClean="0"/>
              <a:t> АКБЛЕ </a:t>
            </a:r>
          </a:p>
          <a:p>
            <a:pPr>
              <a:buNone/>
            </a:pPr>
            <a:r>
              <a:rPr lang="ru-RU" dirty="0" smtClean="0"/>
              <a:t>         </a:t>
            </a:r>
          </a:p>
          <a:p>
            <a:pPr>
              <a:buNone/>
            </a:pPr>
            <a:r>
              <a:rPr lang="ru-RU" sz="5400" dirty="0" smtClean="0"/>
              <a:t>    ЕДМЕДВЬ</a:t>
            </a:r>
          </a:p>
        </p:txBody>
      </p:sp>
      <p:sp>
        <p:nvSpPr>
          <p:cNvPr id="5" name="5-конечная звезда 4"/>
          <p:cNvSpPr/>
          <p:nvPr/>
        </p:nvSpPr>
        <p:spPr>
          <a:xfrm>
            <a:off x="500034" y="1428736"/>
            <a:ext cx="571504" cy="8572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500034" y="2714620"/>
            <a:ext cx="571504" cy="8572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500034" y="4071942"/>
            <a:ext cx="571504" cy="8572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500034" y="5429264"/>
            <a:ext cx="571504" cy="8572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мел, аль,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точ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кис,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бом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928670"/>
            <a:ext cx="2417778" cy="227754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Мел</a:t>
            </a:r>
          </a:p>
          <a:p>
            <a:pPr algn="ctr"/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5-конечная звезда 7"/>
          <p:cNvSpPr/>
          <p:nvPr/>
        </p:nvSpPr>
        <p:spPr>
          <a:xfrm>
            <a:off x="214282" y="1142984"/>
            <a:ext cx="642942" cy="8572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85918" y="2857496"/>
            <a:ext cx="497764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9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АЛЬБОМ</a:t>
            </a:r>
            <a:endParaRPr lang="ru-RU" sz="9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5-конечная звезда 9"/>
          <p:cNvSpPr/>
          <p:nvPr/>
        </p:nvSpPr>
        <p:spPr>
          <a:xfrm>
            <a:off x="214282" y="3214686"/>
            <a:ext cx="642942" cy="92869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4714884"/>
            <a:ext cx="588334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9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КИСТОЧКА</a:t>
            </a:r>
            <a:endParaRPr lang="ru-RU" sz="9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2" name="5-конечная звезда 11"/>
          <p:cNvSpPr/>
          <p:nvPr/>
        </p:nvSpPr>
        <p:spPr>
          <a:xfrm>
            <a:off x="214282" y="4786322"/>
            <a:ext cx="642942" cy="92869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  2 3 1           2 5 1 3 4        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И Р М              К А Ш О Л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2 1 4  3       6 1 3 2 4 5    </a:t>
            </a:r>
          </a:p>
          <a:p>
            <a:pPr>
              <a:buNone/>
            </a:pPr>
            <a:r>
              <a:rPr lang="ru-RU" sz="4400" dirty="0" smtClean="0"/>
              <a:t>  А М А М            А  Р  Д  О  И  Н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11371" y="1643050"/>
            <a:ext cx="4171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1500174"/>
            <a:ext cx="250033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1 2 3 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 Р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143372" y="1571612"/>
            <a:ext cx="314701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1 2 3 4 5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 К О Л 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3643314"/>
            <a:ext cx="270779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1 2 3 4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 А М 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3714752"/>
            <a:ext cx="35830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1 2 3 4 5 6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 О Д И Н 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айки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айки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ук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ук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571612"/>
            <a:ext cx="678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72198" y="1571612"/>
            <a:ext cx="522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4214818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3636" y="4214818"/>
            <a:ext cx="7617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1163 0.02361 C 0.13455 0.05995 0.25747 0.0963 0.35833 0.09236 C 0.4592 0.08843 0.57344 0.01528 0.61649 -1.11111E-6 " pathEditMode="relative" rAng="0" ptsTypes="aa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C -0.09878 -0.03657 -0.19757 -0.07291 -0.3 -0.07314 C -0.40243 -0.07338 -0.56198 -0.01388 -0.61441 -0.00208 " pathEditMode="relative" ptsTypes="a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C 0.12205 0.05532 0.24427 0.11088 0.34688 0.10972 C 0.44931 0.10857 0.57136 0.01296 0.61615 -0.00648 " pathEditMode="relative" ptsTypes="aaA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C -0.09862 -0.05695 -0.19705 -0.11389 -0.3 -0.11181 C -0.40296 -0.10973 -0.56563 -0.00649 -0.61771 0.01296 " pathEditMode="relative" ptsTypes="aaA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119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Подготовила Редькина Елена Ивановна, учитель начальных классов МОУООШ №11 «Прощание с букварем»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28</cp:revision>
  <dcterms:modified xsi:type="dcterms:W3CDTF">2014-01-11T12:17:08Z</dcterms:modified>
</cp:coreProperties>
</file>