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56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62FB4-3316-44B3-B03B-B7C3AC6067D5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5A6E-DEA3-4400-B56E-FC313D2A0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4429132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</a:t>
            </a:r>
            <a:br>
              <a:rPr lang="ru-RU" dirty="0" smtClean="0"/>
            </a:br>
            <a:r>
              <a:rPr lang="ru-RU" dirty="0" smtClean="0"/>
              <a:t>Редькина Елена Ивановна,</a:t>
            </a:r>
            <a:br>
              <a:rPr lang="ru-RU" dirty="0" smtClean="0"/>
            </a:br>
            <a:r>
              <a:rPr lang="ru-RU" dirty="0" smtClean="0"/>
              <a:t>учитель начальных классов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МОУООШ №11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«Прощание с букварем»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7" y="428604"/>
            <a:ext cx="8429684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3" y="714356"/>
            <a:ext cx="8001056" cy="585791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1357290" y="1071546"/>
            <a:ext cx="7329510" cy="47149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1000108"/>
            <a:ext cx="427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357430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3643314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5072074"/>
            <a:ext cx="10727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м 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92867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928670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928670"/>
            <a:ext cx="582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35743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2357430"/>
            <a:ext cx="582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2357430"/>
            <a:ext cx="817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364331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3504" y="3643314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3643314"/>
            <a:ext cx="65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5072074"/>
            <a:ext cx="805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507207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5000636"/>
            <a:ext cx="686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/>
              <a:t>     РАЖИФ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r>
              <a:rPr lang="ru-RU" sz="5400" dirty="0" smtClean="0"/>
              <a:t>     БЕРЗА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5400" dirty="0" smtClean="0"/>
              <a:t> АКБЛЕ 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sz="5400" dirty="0" smtClean="0"/>
              <a:t>    ЕДМЕДВЬ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500034" y="1428736"/>
            <a:ext cx="571504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00034" y="2714620"/>
            <a:ext cx="571504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00034" y="4071942"/>
            <a:ext cx="571504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00034" y="5429264"/>
            <a:ext cx="571504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мел, аль,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кис,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бом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928670"/>
            <a:ext cx="2417778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Мел</a:t>
            </a:r>
          </a:p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214282" y="1142984"/>
            <a:ext cx="642942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857496"/>
            <a:ext cx="4977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АЛЬБОМ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214282" y="3214686"/>
            <a:ext cx="642942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4714884"/>
            <a:ext cx="58833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КИСТОЧКА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214282" y="4786322"/>
            <a:ext cx="642942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2 3 1           2 5 1 3 4     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И Р М              К А Ш О Л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2 1 4  3       6 1 3 2 4 5    </a:t>
            </a:r>
          </a:p>
          <a:p>
            <a:pPr>
              <a:buNone/>
            </a:pPr>
            <a:r>
              <a:rPr lang="ru-RU" sz="4400" dirty="0" smtClean="0"/>
              <a:t>  А М А М            А  Р  Д  О  И  Н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1371" y="1643050"/>
            <a:ext cx="4171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25003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1 2 3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Р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1571612"/>
            <a:ext cx="31470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1 2 3 4 5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 К О Л 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643314"/>
            <a:ext cx="27077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1 2 3 4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А М 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3714752"/>
            <a:ext cx="35830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1 2 3 4 5 6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 О Д И Н 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айки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айки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678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1571612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214818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4214818"/>
            <a:ext cx="761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163 0.02361 C 0.13455 0.05995 0.25747 0.0963 0.35833 0.09236 C 0.4592 0.08843 0.57344 0.01528 0.61649 -1.11111E-6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9878 -0.03657 -0.19757 -0.07291 -0.3 -0.07314 C -0.40243 -0.07338 -0.56198 -0.01388 -0.61441 -0.00208 " pathEditMode="relative" ptsTypes="a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12205 0.05532 0.24427 0.11088 0.34688 0.10972 C 0.44931 0.10857 0.57136 0.01296 0.61615 -0.00648 " pathEditMode="relative" ptsTypes="a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9862 -0.05695 -0.19705 -0.11389 -0.3 -0.11181 C -0.40296 -0.10973 -0.56563 -0.00649 -0.61771 0.01296 " pathEditMode="relative" ptsTypes="a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119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Подготовила Редькина Елена Ивановна, учитель начальных классов МОУООШ №11 «Прощание с букварем»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28</cp:revision>
  <dcterms:modified xsi:type="dcterms:W3CDTF">2014-01-11T12:17:08Z</dcterms:modified>
</cp:coreProperties>
</file>