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76" r:id="rId4"/>
    <p:sldId id="259" r:id="rId5"/>
    <p:sldId id="260" r:id="rId6"/>
    <p:sldId id="261" r:id="rId7"/>
    <p:sldId id="264" r:id="rId8"/>
    <p:sldId id="265" r:id="rId9"/>
    <p:sldId id="266" r:id="rId10"/>
    <p:sldId id="275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17599"/>
            <a:ext cx="7772400" cy="1160463"/>
          </a:xfrm>
          <a:solidFill>
            <a:schemeClr val="accent2">
              <a:lumMod val="60000"/>
              <a:lumOff val="40000"/>
              <a:alpha val="26000"/>
            </a:schemeClr>
          </a:solidFill>
        </p:spPr>
        <p:txBody>
          <a:bodyPr anchor="b"/>
          <a:lstStyle>
            <a:lvl1pPr algn="ctr">
              <a:defRPr sz="600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751138"/>
            <a:ext cx="6858000" cy="1655762"/>
          </a:xfrm>
          <a:noFill/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8C9B-1066-4D90-A49A-C69F1E57A6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820E0-8B7C-47BB-82CF-4A51FF475F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8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F25-3847-4CD6-9FFF-B40C97875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619CA-12B4-4C32-99AD-ED1F2FC7B6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2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ACA8-7865-4089-9E3B-54CA23F8A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A6676-8218-46ED-B8E7-784070754D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9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  <a:alpha val="27000"/>
            </a:schemeClr>
          </a:solidFill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59C5-73CF-4A03-968F-F967711E5C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25834-1741-4540-992A-EDB81F533B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8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2F5E-C05F-4A10-9E3B-B8EA463E3A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1D777-25C2-4745-B2CA-B8794E8917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4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B14F-2251-4166-854B-84E50459A7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92D9-64B8-41F5-A4E2-4E12947520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4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4D48-A87D-4FC4-B484-180BDB2C2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6154F-4E8F-4E10-9497-F2C3A3BA51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8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525B-3743-44D6-B382-6613994A1D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134F4-956C-41BA-B69D-2BD08AEAF5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3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8C17-D9D0-46DA-8E84-7E3A7C4DF5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041CB-13A0-41DE-BA36-082D9595C5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C161-E131-4A5E-AEA6-25E6AEED1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9FE69-A2B7-4746-AEE4-42A1110628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1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C4DD-46AB-4CC7-B0CB-300C8A6A0B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CC00F-B690-46B1-92C0-0E9B92A1A0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2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7DBE4E-5951-4661-90F3-7438CBF6C0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25118B-18DC-4F95-9926-95666B8FEE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8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117600"/>
            <a:ext cx="7772400" cy="252742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8000" dirty="0" smtClean="0"/>
              <a:t>АКЦИЯ</a:t>
            </a:r>
            <a:br>
              <a:rPr lang="ru-RU" sz="8000" dirty="0" smtClean="0"/>
            </a:br>
            <a:r>
              <a:rPr lang="ru-RU" sz="8000" dirty="0" smtClean="0"/>
              <a:t>«ДАРИ ДОБРО»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1098" y="5013176"/>
            <a:ext cx="3605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«СОШ №24» </a:t>
            </a:r>
          </a:p>
          <a:p>
            <a:pPr lvl="0" algn="ctr"/>
            <a:r>
              <a:rPr lang="ru-RU" sz="2400" b="1" spc="5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с.Богуславец</a:t>
            </a:r>
            <a:endParaRPr lang="ru-RU" sz="2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Приморский край</a:t>
            </a:r>
          </a:p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</a:t>
            </a:r>
            <a:r>
              <a:rPr lang="ru-RU" sz="2400" b="1" spc="5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Кипкаева</a:t>
            </a:r>
            <a:r>
              <a:rPr lang="ru-RU" sz="2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280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ТАНЯ\1 класс\201ё4 год\для презентации\142CDPFQ\S142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391" y="548680"/>
            <a:ext cx="26327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ТАНЯ\1 класс\201ё4 год\для презентации\142CDPFQ\S142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24771"/>
            <a:ext cx="2655352" cy="47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834" y="620688"/>
            <a:ext cx="37308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мамы просто чудо!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 нам тоже помогали.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8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 dir="i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User\Рабочий стол\ТАНЯ\1 класс\201ё4 год\для презентации\146CDPFQ\S146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066" y="2780929"/>
            <a:ext cx="2074540" cy="36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User\Рабочий стол\ТАНЯ\1 класс\201ё4 год\для презентации\146CDPFQ\S146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2074540" cy="36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User\Рабочий стол\ТАНЯ\1 класс\201ё4 год\для презентации\146CDPFQ\S1460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12" y="1860703"/>
            <a:ext cx="3271912" cy="18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Documents and Settings\User\Рабочий стол\ТАНЯ\1 класс\201ё4 год\для презентации\146CDPFQ\S1460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73854"/>
            <a:ext cx="3271912" cy="18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3960" y="43734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ТАНЯ\1 класс\201ё4 год\для презентации\146CDPFQ\S14600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12" y="4210845"/>
            <a:ext cx="3356912" cy="188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160" y="600894"/>
            <a:ext cx="46885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решили вырезать сердечки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подписать их.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91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ТАНЯ\1 класс\201ё4 год\для презентации\146CDPFQ\S146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29" y="1556792"/>
            <a:ext cx="3807971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ТАНЯ\1 класс\201ё4 год\для презентации\146CDPFQ\S146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701" y="3789040"/>
            <a:ext cx="4448043" cy="2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692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68" name="Picture 4" descr="C:\Documents and Settings\User\Рабочий стол\ТАНЯ\1 класс\201ё4 год\для презентации\146CDPFQ\S146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101" y="1030044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77197"/>
            <a:ext cx="358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Работали дружно и получились вот такие сердечки.</a:t>
            </a:r>
            <a:endParaRPr lang="ru-RU" sz="2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35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doors dir="ver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ТАНЯ\1 класс\201ё4 год\для презентации\146CDPFQ\S146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0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ТАНЯ\1 класс\201ё4 год\для презентации\146CDPFQ\S146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96458"/>
            <a:ext cx="4568056" cy="25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ТАНЯ\1 класс\201ё4 год\для презентации\146CDPFQ\S146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772879"/>
            <a:ext cx="4960100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3601" y="105273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Аккуратно сложили игрушки в коробки и обклеили подарочной бумагой.</a:t>
            </a:r>
            <a:endParaRPr lang="ru-RU" sz="2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31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000">
        <p:checker/>
      </p:transition>
    </mc:Choice>
    <mc:Fallback>
      <p:transition spd="slow" advClick="0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ТАНЯ\1 класс\201ё4 год\для презентации\147CDPFQ\S147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000104" cy="28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ТАНЯ\1 класс\201ё4 год\для презентации\147CDPFQ\S147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05273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Наконец-то наступил долгожданный день. Мы идём в детский сад.</a:t>
            </a:r>
            <a:endParaRPr lang="ru-RU" sz="2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49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ТАНЯ\1 класс\201ё4 год\для презентации\147CDPFQ\S147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32152" cy="30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836712"/>
            <a:ext cx="275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радостно нас встретили малыши!</a:t>
            </a:r>
            <a:endParaRPr lang="ru-RU" sz="2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C:\Documents and Settings\User\Рабочий стол\ТАНЯ\1 класс\201ё4 год\для презентации\147CDPFQ\S147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097" y="3573016"/>
            <a:ext cx="5344142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6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ТАНЯ\1 класс\201ё4 год\для презентации\147CDPFQ\S147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05354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ТАНЯ\1 класс\201ё4 год\для презентации\147CDPFQ\S147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826768"/>
            <a:ext cx="4832085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124744"/>
            <a:ext cx="3031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Мальчики и девочки с восторгом стали раскрывать пакеты и коробки.</a:t>
            </a:r>
            <a:endParaRPr lang="ru-RU" sz="2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15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">
        <p14:glitter pattern="hexago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3" y="1916832"/>
            <a:ext cx="6655649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9019" y="878935"/>
            <a:ext cx="69299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сделали доброе дело для этих ребят!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2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8195" y="170080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44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782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Участники акции: </a:t>
            </a:r>
            <a:endParaRPr lang="ru-RU" sz="4400" b="1" dirty="0" smtClean="0">
              <a:ln w="24500" cmpd="dbl">
                <a:solidFill>
                  <a:srgbClr val="ED7D31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D7D31">
                      <a:tint val="10000"/>
                      <a:satMod val="155000"/>
                    </a:srgbClr>
                  </a:gs>
                  <a:gs pos="60000">
                    <a:srgbClr val="ED7D31">
                      <a:tint val="30000"/>
                      <a:satMod val="155000"/>
                    </a:srgbClr>
                  </a:gs>
                  <a:gs pos="100000">
                    <a:srgbClr val="ED7D31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ученики </a:t>
            </a:r>
            <a:r>
              <a:rPr lang="ru-RU" sz="44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класса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20608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8" descr="C:\Documents and Settings\User\Рабочий стол\ТАНЯ\1 класс\201ё4 год\Фото\мои первоклашки\144CDPFQ\S144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91" y="1772740"/>
            <a:ext cx="862722" cy="15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:\Documents and Settings\User\Рабочий стол\ТАНЯ\1 класс\201ё4 год\Фото\мои первоклашки\144CDPFQ\S1440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356" y="5181600"/>
            <a:ext cx="890587" cy="15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Documents and Settings\User\Рабочий стол\ТАНЯ\1 класс\201ё4 год\Фото\мои первоклашки\144CDPFQ\S144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818" y="4982868"/>
            <a:ext cx="800731" cy="14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:\Documents and Settings\User\Рабочий стол\ТАНЯ\1 класс\201ё4 год\Фото\мои первоклашки\144CDPFQ\S14400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45" y="5181600"/>
            <a:ext cx="890587" cy="15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Documents and Settings\User\Рабочий стол\ТАНЯ\1 класс\201ё4 год\Фото\мои первоклашки\144CDPFQ\S14400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34" y="5024585"/>
            <a:ext cx="868335" cy="154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Documents and Settings\User\Рабочий стол\ТАНЯ\1 класс\201ё4 год\Фото\мои первоклашки\144CDPFQ\S14400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532" y="3306468"/>
            <a:ext cx="9001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Documents and Settings\User\Рабочий стол\ТАНЯ\1 класс\201ё4 год\Фото\мои первоклашки\144CDPFQ\S14400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94" y="3047958"/>
            <a:ext cx="887408" cy="15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Documents and Settings\User\Рабочий стол\ТАНЯ\1 класс\201ё4 год\Фото\мои первоклашки\144CDPFQ\S144000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890" y="1757316"/>
            <a:ext cx="871398" cy="15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User\Рабочий стол\ТАНЯ\1 класс\201ё4 год\Фото\мои первоклашки\144CDPFQ\S14400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33" y="932956"/>
            <a:ext cx="899402" cy="15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Documents and Settings\User\Рабочий стол\ТАНЯ\1 класс\201ё4 год\Фото\мои первоклашки\144CDPFQ\S144000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39919"/>
            <a:ext cx="889043" cy="15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Documents and Settings\User\Рабочий стол\ТАНЯ\1 класс\201ё4 год\Фото\мои первоклашки\144CDPFQ\S1440003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518" y="1639919"/>
            <a:ext cx="876300" cy="15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Documents and Settings\User\Рабочий стол\ТАНЯ\1 класс\201ё4 год\Фото\мои первоклашки\144CDPFQ\S144001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771" y="3306468"/>
            <a:ext cx="942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User\Рабочий стол\ТАНЯ\1 класс\201ё4 год\Фото\мои первоклашки\144CDPFQ\S1440002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169" y="940668"/>
            <a:ext cx="899402" cy="15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Documents and Settings\User\Рабочий стол\ТАНЯ\1 класс\201ё4 год\Фото\мои первоклашки\144CDPFQ\S1440016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943" y="3306468"/>
            <a:ext cx="9001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Documents and Settings\User\Рабочий стол\ТАНЯ\1 класс\201ё4 год\Фото\мои первоклашки\144CDPFQ\S1440013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623" y="2996952"/>
            <a:ext cx="9001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4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7056785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долго думали, какое же доброе дело нам сделать?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вот пришла замечательная мысль!</a:t>
            </a:r>
          </a:p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Мы соберём игрушки для 	детского сада.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60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ТАНЯ\1 класс\201ё4 год\для презентации\140CDPFQ\S140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68778" y="1196752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40050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Documents and Settings\User\Рабочий стол\ТАНЯ\1 класс\201ё4 год\для презентации\140CDPFQ\S140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000440"/>
            <a:ext cx="4352032" cy="24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6389" y="214481"/>
            <a:ext cx="72335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день ребята приносили мягкие игрушки: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собачек, мышат, поросят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209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ТАНЯ\1 класс\201ё4 год\для презентации\140CDPFQ\S140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704071" cy="26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ТАНЯ\1 класс\201ё4 год\для презентации\140CDPFQ\S140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71" y="719008"/>
            <a:ext cx="4682521" cy="26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8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ТАНЯ\1 класс\201ё4 год\для презентации\140CDPFQ\S140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842" y="1117864"/>
            <a:ext cx="4448043" cy="2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ТАНЯ\1 класс\201ё4 год\для презентации\140CDPFQ\S140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135" y="3933056"/>
            <a:ext cx="4576057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7392" y="476672"/>
            <a:ext cx="48447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нозавриков  и игрушки «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04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ТАНЯ\1 класс\201ё4 год\для презентации\140CDPFQ\S140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10623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ТАНЯ\1 класс\201ё4 год\для презентации\140CDPFQ\S1400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146548" cy="38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ТАНЯ\1 класс\201ё4 год\для презентации\140CDPFQ\S1400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8680"/>
            <a:ext cx="1910368" cy="339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66455" y="798012"/>
            <a:ext cx="3324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ашины и пирамидки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04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flip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Рабочий стол\ТАНЯ\1 класс\201ё4 год\для презентации\142CDPFQ\S142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160240" cy="38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User\Рабочий стол\ТАНЯ\1 класс\201ё4 год\для презентации\142CDPFQ\S142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977392" cy="351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User\Рабочий стол\ТАНЯ\1 класс\201ё4 год\для презентации\142CDPFQ\S142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882" y="2420888"/>
            <a:ext cx="2172828" cy="38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4616" y="549609"/>
            <a:ext cx="4650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зайчат</a:t>
            </a:r>
            <a:r>
              <a:rPr lang="ru-RU" sz="2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книги, любимые куклы</a:t>
            </a:r>
          </a:p>
        </p:txBody>
      </p:sp>
    </p:spTree>
    <p:extLst>
      <p:ext uri="{BB962C8B-B14F-4D97-AF65-F5344CB8AC3E}">
        <p14:creationId xmlns:p14="http://schemas.microsoft.com/office/powerpoint/2010/main" val="36334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">
        <p14:glitter pattern="hexago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ТАНЯ\1 класс\201ё4 год\для презентации\142CDPFQ\S142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04404"/>
            <a:ext cx="4576057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User\Рабочий стол\ТАНЯ\1 класс\201ё4 год\для презентации\143CDPFQ\S143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745" y="2956266"/>
            <a:ext cx="2092543" cy="37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User\Рабочий стол\ТАНЯ\1 класс\201ё4 год\для презентации\141CDPFQ\S141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956265"/>
            <a:ext cx="2092542" cy="37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ТАНЯ\1 класс\201ё4 год\Фото\мои первоклашки\Фото-00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78" y="304404"/>
            <a:ext cx="2352772" cy="31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9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2000">
        <p14:switch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139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  АКЦИЯ «ДАРИ ДОБРО»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АКЦИЯ «ДАРИ ДОБРО»</dc:title>
  <cp:lastModifiedBy>User</cp:lastModifiedBy>
  <cp:revision>17</cp:revision>
  <dcterms:modified xsi:type="dcterms:W3CDTF">2014-10-22T18:52:33Z</dcterms:modified>
</cp:coreProperties>
</file>