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70" r:id="rId2"/>
    <p:sldId id="256" r:id="rId3"/>
    <p:sldId id="267" r:id="rId4"/>
    <p:sldId id="257" r:id="rId5"/>
    <p:sldId id="258" r:id="rId6"/>
    <p:sldId id="264" r:id="rId7"/>
    <p:sldId id="265" r:id="rId8"/>
    <p:sldId id="266" r:id="rId9"/>
    <p:sldId id="268" r:id="rId10"/>
    <p:sldId id="262" r:id="rId11"/>
    <p:sldId id="269" r:id="rId12"/>
    <p:sldId id="261" r:id="rId13"/>
    <p:sldId id="277" r:id="rId14"/>
    <p:sldId id="273" r:id="rId15"/>
    <p:sldId id="260" r:id="rId16"/>
    <p:sldId id="274" r:id="rId17"/>
    <p:sldId id="272" r:id="rId18"/>
    <p:sldId id="275" r:id="rId19"/>
    <p:sldId id="271" r:id="rId20"/>
    <p:sldId id="276" r:id="rId21"/>
    <p:sldId id="278" r:id="rId22"/>
    <p:sldId id="279" r:id="rId23"/>
    <p:sldId id="26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1858-8CD1-483E-8B81-BE37D8D3EC0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FB0D671-2283-480A-B58D-13A3614F1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1858-8CD1-483E-8B81-BE37D8D3EC0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D671-2283-480A-B58D-13A3614F1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1858-8CD1-483E-8B81-BE37D8D3EC0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D671-2283-480A-B58D-13A3614F1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1858-8CD1-483E-8B81-BE37D8D3EC0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FB0D671-2283-480A-B58D-13A3614F1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1858-8CD1-483E-8B81-BE37D8D3EC0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D671-2283-480A-B58D-13A3614F12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1858-8CD1-483E-8B81-BE37D8D3EC0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D671-2283-480A-B58D-13A3614F1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1858-8CD1-483E-8B81-BE37D8D3EC0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FB0D671-2283-480A-B58D-13A3614F12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1858-8CD1-483E-8B81-BE37D8D3EC0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D671-2283-480A-B58D-13A3614F1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1858-8CD1-483E-8B81-BE37D8D3EC0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D671-2283-480A-B58D-13A3614F1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1858-8CD1-483E-8B81-BE37D8D3EC0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D671-2283-480A-B58D-13A3614F1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1858-8CD1-483E-8B81-BE37D8D3EC0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D671-2283-480A-B58D-13A3614F12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CF1858-8CD1-483E-8B81-BE37D8D3EC0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B0D671-2283-480A-B58D-13A3614F12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ia-pobeda.ru/print.php?type=img&amp;name=2202put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Краевое  Государственное Автономное  Образовательное Учреждение  Краевой Центр Образования (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КГАОУ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КЦО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) г.Хабаровск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5" name="Содержимое 24"/>
          <p:cNvSpPr>
            <a:spLocks noGrp="1"/>
          </p:cNvSpPr>
          <p:nvPr>
            <p:ph idx="1"/>
          </p:nvPr>
        </p:nvSpPr>
        <p:spPr>
          <a:xfrm>
            <a:off x="1331640" y="3140968"/>
            <a:ext cx="7355160" cy="2985195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 algn="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сопровождающий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ачальной школы</a:t>
            </a:r>
          </a:p>
          <a:p>
            <a:pPr algn="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класса 1.8</a:t>
            </a:r>
          </a:p>
          <a:p>
            <a:pPr algn="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Головкова Т.Н. </a:t>
            </a:r>
          </a:p>
          <a:p>
            <a:pPr algn="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Хабаровск</a:t>
            </a:r>
          </a:p>
          <a:p>
            <a:pPr algn="ctr">
              <a:buNone/>
            </a:pP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2014г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4807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Ерофей Павлович Хабаров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7452320" cy="5877272"/>
          </a:xfrm>
        </p:spPr>
        <p:txBody>
          <a:bodyPr>
            <a:noAutofit/>
          </a:bodyPr>
          <a:lstStyle/>
          <a:p>
            <a:r>
              <a:rPr lang="ru-RU" sz="2400" dirty="0"/>
              <a:t>(по прозвищу </a:t>
            </a:r>
            <a:r>
              <a:rPr lang="ru-RU" sz="2400" i="1" dirty="0" err="1"/>
              <a:t>Святитский</a:t>
            </a:r>
            <a:r>
              <a:rPr lang="ru-RU" sz="2400" dirty="0"/>
              <a:t>) — </a:t>
            </a:r>
            <a:r>
              <a:rPr lang="ru-RU" sz="2400" dirty="0" err="1" smtClean="0"/>
              <a:t>рус.землепроходец</a:t>
            </a:r>
            <a:r>
              <a:rPr lang="ru-RU" sz="2400" dirty="0" smtClean="0"/>
              <a:t> </a:t>
            </a:r>
            <a:r>
              <a:rPr lang="ru-RU" sz="2400" dirty="0"/>
              <a:t>и промышленник 17 в. Род. в крестьянской семье близ г. Великий Устюг. В молодые годы ходил на промыслы за Урал, в </a:t>
            </a:r>
            <a:r>
              <a:rPr lang="ru-RU" sz="2400" dirty="0" err="1"/>
              <a:t>Мангазею</a:t>
            </a:r>
            <a:r>
              <a:rPr lang="ru-RU" sz="2400" dirty="0"/>
              <a:t> и на п-ов Таймыр; с 1630 поселился в Сибири, у устья р. </a:t>
            </a:r>
            <a:r>
              <a:rPr lang="ru-RU" sz="2400" dirty="0" err="1"/>
              <a:t>Киренги</a:t>
            </a:r>
            <a:r>
              <a:rPr lang="ru-RU" sz="2400" dirty="0"/>
              <a:t>, где построил мельницу, соляную варницу, завел пашню и стал крупным хлеботорговцем края. В 1649—52 совершил ряд походов в Приамурье, в богатую </a:t>
            </a:r>
            <a:r>
              <a:rPr lang="ru-RU" sz="2400" dirty="0" err="1"/>
              <a:t>Даурскую</a:t>
            </a:r>
            <a:r>
              <a:rPr lang="ru-RU" sz="2400" dirty="0"/>
              <a:t> землю. Эти походы явились важным этапом в истории исследования бассейна р. Амура. Им составлен "чертеж реке Амуру". X. покорил </a:t>
            </a:r>
            <a:r>
              <a:rPr lang="ru-RU" sz="2400" dirty="0" smtClean="0"/>
              <a:t>некоторые </a:t>
            </a:r>
            <a:r>
              <a:rPr lang="ru-RU" sz="2400" dirty="0"/>
              <a:t>племена Даурии, обложил их ясаком; походы сопровождались жестоким истреблением жителей и опустошением страны. В 1653 за злоупотребления у </a:t>
            </a:r>
            <a:r>
              <a:rPr lang="ru-RU" sz="2400" dirty="0" err="1" smtClean="0"/>
              <a:t>Xабарова</a:t>
            </a:r>
            <a:r>
              <a:rPr lang="ru-RU" sz="2400" dirty="0" smtClean="0"/>
              <a:t> </a:t>
            </a:r>
            <a:r>
              <a:rPr lang="ru-RU" sz="2400" dirty="0"/>
              <a:t>было конфисковано имущество, но вскоре он был оправдан. </a:t>
            </a:r>
          </a:p>
        </p:txBody>
      </p:sp>
      <p:pic>
        <p:nvPicPr>
          <p:cNvPr id="4" name="Содержимое 3" descr="bd4f7b443e938d1c12910d776f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71793" y="1844824"/>
            <a:ext cx="1872207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1854-1856 годах проведены сплавы войск и казаков по Амуру. 31 мая 1858 года солдаты линейного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Сибирского батальона под командованием капитана Я. В. Дьяченко основали военный пост, названный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Хабаровкой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- в честь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землепроходца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века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Ерофея Хабарова. Именем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X. названы г. Хабаровск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ж.-д. станция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"Ерофей Павлович</a:t>
            </a:r>
            <a:r>
              <a:rPr lang="ru-RU" sz="4900" dirty="0" smtClean="0"/>
              <a:t>". </a:t>
            </a:r>
            <a:br>
              <a:rPr lang="ru-RU" sz="49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195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56000" y="2229644"/>
            <a:ext cx="2184400" cy="317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577483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Дальневосточный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стоит на берегу Амура-батюшки, названного так с легкой руки писателя Николая Павловича Задорнова. Впрочем, это не единственный вариант. Китайцы называют Амур Желтой рекой, коренные народы Приамурья - рекой Черного Дракона.</a:t>
            </a:r>
          </a:p>
        </p:txBody>
      </p:sp>
      <p:pic>
        <p:nvPicPr>
          <p:cNvPr id="6" name="Содержимое 3" descr="img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501008"/>
            <a:ext cx="68580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8892480" cy="5865515"/>
          </a:xfrm>
        </p:spPr>
        <p:txBody>
          <a:bodyPr>
            <a:no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 Хабаровском крае насчитывается около 210 тысяч рек и свыше 58 тысяч озер, в водах которых насчитывается более 100 видов рыб, в том числе осетровые. Большинство рек и озер принадлежат системе Амура - одной из самых крупных рек в России. Его общая длина - 4440 км, в том числе более 1500 км на территории края.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Игорь\Desktop\хабаровск 76\i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619500" y="3102769"/>
            <a:ext cx="2057400" cy="142875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Конструкция Амурского моста получила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золотую медаль Парижской выставки одновременно с конструкцией Эйфелевой башни. Его построили в рекордно-короткие сроки, всего за 4 года (причем в условиях. Первой мировой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войны,когда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германский флот топил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пароходы,на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которых пролетные строения сплавляли из Европы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).Во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время его строительства клепальщики получали по рублю золотом (большие деньги в то время) за каждую клепку. Его взрывали во время гражданской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войны.Его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сбросили с опор, чтобы построить заново, и одна из его старых полукруглых ферм теперь – самый крупный в мире экспонат музея. Его и называли всегда так – Амурское чудо. Мы знаем: в мире много и других замечательных мостов, но в Хабаровском крае такой один. Мост поражает своими размерами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совмещённый мост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железнодорожный и автомобильный.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Хабаровску</a:t>
            </a:r>
            <a:r>
              <a:rPr lang="ru-RU" dirty="0"/>
              <a:t> присвоено почётное звание "Город воинской </a:t>
            </a:r>
            <a:r>
              <a:rPr lang="ru-RU" dirty="0" smtClean="0"/>
              <a:t>славы»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 Президент вручил грамоту мэру Хабаровска Александру Соколову.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636912"/>
            <a:ext cx="7416824" cy="4155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Содержимое 4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4788024" cy="4196413"/>
          </a:xfrm>
        </p:spPr>
      </p:pic>
      <p:pic>
        <p:nvPicPr>
          <p:cNvPr id="6" name="Содержимое 3" descr="i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88640"/>
            <a:ext cx="4499992" cy="2656458"/>
          </a:xfrm>
          <a:prstGeom prst="rect">
            <a:avLst/>
          </a:prstGeom>
        </p:spPr>
      </p:pic>
      <p:pic>
        <p:nvPicPr>
          <p:cNvPr id="7" name="Содержимое 5" descr="obekty-novenco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88680" y="2870200"/>
            <a:ext cx="5655320" cy="398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Богатства хабаровской земли</a:t>
            </a:r>
            <a:endParaRPr lang="ru-RU" dirty="0"/>
          </a:p>
        </p:txBody>
      </p:sp>
      <p:pic>
        <p:nvPicPr>
          <p:cNvPr id="8" name="Содержимое 7" descr="i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875" y="3102769"/>
            <a:ext cx="2152650" cy="1428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8820472" cy="6110139"/>
          </a:xfrm>
        </p:spPr>
        <p:txBody>
          <a:bodyPr>
            <a:normAutofit fontScale="32500" lnSpcReduction="20000"/>
          </a:bodyPr>
          <a:lstStyle/>
          <a:p>
            <a:r>
              <a:rPr lang="ru-RU" sz="11000" dirty="0">
                <a:latin typeface="Times New Roman" pitchFamily="18" charset="0"/>
                <a:cs typeface="Times New Roman" pitchFamily="18" charset="0"/>
              </a:rPr>
              <a:t>В зоне хвойных лесов обитают копытные (лось, изюбр, кабан, косуля, кабарга), пушные (соболь, колонок, лисица, белка, ондатра, выдра, бурый медведь, волк и др.), на крайнем севере - северный олень, горностай, росомаха. В лесах края встречаются рысь, черный (гималайский) медведь и уссурийский тигр, успешно акклиматизировалась американская норка</a:t>
            </a:r>
            <a:r>
              <a:rPr lang="ru-RU" dirty="0"/>
              <a:t>.</a:t>
            </a:r>
          </a:p>
        </p:txBody>
      </p:sp>
      <p:pic>
        <p:nvPicPr>
          <p:cNvPr id="4" name="Содержимое 5" descr="i (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14488"/>
            <a:ext cx="3779912" cy="2643512"/>
          </a:xfrm>
          <a:prstGeom prst="rect">
            <a:avLst/>
          </a:prstGeom>
        </p:spPr>
      </p:pic>
      <p:pic>
        <p:nvPicPr>
          <p:cNvPr id="5" name="Содержимое 7" descr="i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4293096"/>
            <a:ext cx="3960440" cy="2603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863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1" y="0"/>
            <a:ext cx="7812360" cy="4525963"/>
          </a:xfrm>
        </p:spPr>
      </p:pic>
      <p:pic>
        <p:nvPicPr>
          <p:cNvPr id="6" name="Содержимое 5" descr="i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284984"/>
            <a:ext cx="6228184" cy="3573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rmAutofit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6388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70C0"/>
                </a:solidFill>
              </a:rPr>
              <a:t> </a:t>
            </a:r>
            <a:r>
              <a:rPr lang="ru-RU" sz="5400" dirty="0" smtClean="0">
                <a:solidFill>
                  <a:srgbClr val="0070C0"/>
                </a:solidFill>
              </a:rPr>
              <a:t>Посвящается</a:t>
            </a:r>
          </a:p>
          <a:p>
            <a:r>
              <a:rPr lang="ru-RU" sz="5400" dirty="0" smtClean="0">
                <a:solidFill>
                  <a:srgbClr val="0070C0"/>
                </a:solidFill>
              </a:rPr>
              <a:t> 76 годовщине Хабаровского края.</a:t>
            </a:r>
            <a:endParaRPr lang="ru-RU" sz="54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Игорь\Desktop\хабаровск 76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0928"/>
            <a:ext cx="9144000" cy="4077072"/>
          </a:xfrm>
          <a:prstGeom prst="rect">
            <a:avLst/>
          </a:prstGeom>
          <a:noFill/>
        </p:spPr>
      </p:pic>
      <p:pic>
        <p:nvPicPr>
          <p:cNvPr id="5" name="Picture 2" descr="C:\Users\Игорь\Desktop\хабаровск 76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933328"/>
            <a:ext cx="9144000" cy="4077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Есть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редчайшие виды, внесенные в Международную Красную книгу.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3347864" cy="5257800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5800" dirty="0">
                <a:latin typeface="Times New Roman" pitchFamily="18" charset="0"/>
                <a:cs typeface="Times New Roman" pitchFamily="18" charset="0"/>
              </a:rPr>
              <a:t>Красную книгу Хабаровского края внесены 127 видов животных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800" dirty="0" smtClean="0">
                <a:latin typeface="Times New Roman" pitchFamily="18" charset="0"/>
                <a:cs typeface="Times New Roman" pitchFamily="18" charset="0"/>
              </a:rPr>
            </a:br>
            <a:endParaRPr lang="ru-RU" sz="5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852936"/>
            <a:ext cx="5940152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2" name="Содержимое 11" descr="1159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44103" cy="5700235"/>
          </a:xfrm>
        </p:spPr>
      </p:pic>
      <p:pic>
        <p:nvPicPr>
          <p:cNvPr id="13" name="Содержимое 9" descr="i (1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96623" y="1844825"/>
            <a:ext cx="4847377" cy="5013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14" descr="i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780928"/>
            <a:ext cx="5868144" cy="4077072"/>
          </a:xfrm>
        </p:spPr>
      </p:pic>
      <p:pic>
        <p:nvPicPr>
          <p:cNvPr id="7" name="Содержимое 5" descr="22122011229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2649538" y="0"/>
            <a:ext cx="6494462" cy="3276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Список литературы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ria-pobeda.ru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Красная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книга Хабаровского края: Редкие и находящиеся под угрозой исчезновения виды растений и животных: официальное издание/ Министерство природных ресурсов Хабаровского края, Институт водных и экологических проблем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РАН.- Хабаровск: «Приамурские ведомости», 2008.-632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с.:ил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www.moscowzoo.ru/get.asp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www.zooclub.ru/amfib/b13/index.shtml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www.khabkrai.ru/about/symbolism.html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www.27region.ru/stopkadr/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8964488" cy="597666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временем освоения Дальнего востока его территория не раз претерпевала административные переустройства.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Последней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датой масштабного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реформирования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стало </a:t>
            </a:r>
            <a:r>
              <a:rPr lang="ru-RU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 октября 1938 года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когда Дальневосточный край был разделен на Хабаровский и Приморский края. Эту дату принято считать днем рождения нашего края, в которой тогда входили Амурская, Еврейская автономная,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Нижне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–Амурская, Камчатская, Сахалинская области, Чукотский и Корякский национальные округа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20 октября 2014 года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Хабаровский край празднует 76 годовщину</a:t>
            </a:r>
            <a:endParaRPr lang="ru-RU" dirty="0"/>
          </a:p>
        </p:txBody>
      </p:sp>
      <p:pic>
        <p:nvPicPr>
          <p:cNvPr id="6" name="Содержимое 5" descr="i (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700808"/>
            <a:ext cx="3384376" cy="3920738"/>
          </a:xfrm>
        </p:spPr>
      </p:pic>
      <p:sp>
        <p:nvSpPr>
          <p:cNvPr id="7" name="Прямоугольник 6"/>
          <p:cNvSpPr/>
          <p:nvPr/>
        </p:nvSpPr>
        <p:spPr>
          <a:xfrm>
            <a:off x="1115616" y="3068961"/>
            <a:ext cx="60486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сторический герб Хабаровска краевого центра Хабаровского края.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792088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70C0"/>
                </a:solidFill>
              </a:rPr>
              <a:t>Символика </a:t>
            </a:r>
            <a:r>
              <a:rPr lang="ru-RU" dirty="0">
                <a:solidFill>
                  <a:srgbClr val="0070C0"/>
                </a:solidFill>
              </a:rPr>
              <a:t>Хабаровского края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68344" y="260648"/>
            <a:ext cx="1296144" cy="1650282"/>
          </a:xfrm>
        </p:spPr>
      </p:pic>
      <p:sp>
        <p:nvSpPr>
          <p:cNvPr id="5" name="Прямоугольник 4"/>
          <p:cNvSpPr/>
          <p:nvPr/>
        </p:nvSpPr>
        <p:spPr>
          <a:xfrm>
            <a:off x="1115616" y="1484784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/>
          </a:p>
          <a:p>
            <a:pPr algn="ctr"/>
            <a:endParaRPr lang="ru-RU" sz="3600" b="1" dirty="0" smtClean="0"/>
          </a:p>
          <a:p>
            <a:pPr algn="ctr"/>
            <a:endParaRPr lang="ru-RU" sz="3600" b="1" dirty="0" smtClean="0"/>
          </a:p>
          <a:p>
            <a:pPr algn="ctr"/>
            <a:endParaRPr lang="ru-RU" sz="3600" b="1" dirty="0"/>
          </a:p>
          <a:p>
            <a:pPr algn="ctr"/>
            <a:endParaRPr lang="ru-RU" sz="3600" b="1" dirty="0" smtClean="0"/>
          </a:p>
          <a:p>
            <a:pPr algn="ctr"/>
            <a:endParaRPr lang="ru-RU" sz="3600" b="1" dirty="0"/>
          </a:p>
          <a:p>
            <a:pPr algn="ctr"/>
            <a:endParaRPr lang="ru-RU" sz="3600" b="1" dirty="0" smtClean="0"/>
          </a:p>
          <a:p>
            <a:pPr algn="ctr"/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836712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Герб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Хабаровского края символ Хабаровского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Принят 28 июля 1994 года.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Описание:  Герб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Хабаровского края выполнен на щите французской геральдической формы. В центре щита, серебра (белого) цвета, на почётном месте, изображена мощная естественная фигура сидящего на задних лапах чёрного цвета белогрудого медведя, который передними лапами бережно удерживает (прижимает к груди) исторический герб Хабаровска краевого центра Хабаровского края.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Голова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медведя с раскрытой пастью, червлёными (красными) глазами и языком повернута к восходу «самого лучезарного солнца», на Восток (в зеркальном отражении).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dirty="0" smtClean="0"/>
              <a:t>Автор </a:t>
            </a:r>
            <a:r>
              <a:rPr lang="ru-RU" sz="2000" dirty="0"/>
              <a:t>герба хабаровский художник Сергей Логинов.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dirty="0"/>
              <a:t>Толкование цветов и символов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820472" cy="594928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 исполнении герба применены три геральдических цвета (финифти) и два цвета металла (драгоценного и благородного):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красный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червлень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символизирует храбрость, мужество, неустрашимость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голубой (лазурь) символ красоты, мягкости, величия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черный (чернь) символизирует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благоразумие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смирение, печаль;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золото -символ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богатства,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справедливости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великодушия;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серебро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символ чистоты, добра,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независимости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3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3861048"/>
            <a:ext cx="2520280" cy="2996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659735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 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Герб Хабаровского края составлен по определенным геральдическим правилам и выполнен средствами современной знаково-геральдической системы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Он является своеобразным памятником преемственности истории и культуры края, отражает природно-климатическую особенность края и основную направленность традиций населения дальневосточного региона. Медведь изображен «вооруженным», о чем говорят раскрытая пасть, червленые глаза и язык, и символизирует мощь 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неприкосновенность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дальневосточных рубежей России.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2780928"/>
            <a:ext cx="1512168" cy="1794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Флаг</a:t>
            </a:r>
            <a:endParaRPr lang="ru-RU" dirty="0"/>
          </a:p>
        </p:txBody>
      </p:sp>
      <p:pic>
        <p:nvPicPr>
          <p:cNvPr id="4" name="Содержимое 3" descr="habarovskiy_fla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26852" y="0"/>
            <a:ext cx="3300693" cy="2204864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1124744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Полотнище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флага выполнено с использованием двух геральдических цветов и цвета одного (благородного) металла, которые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обозначают: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голубой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(лазурь), символ красоты, мягкости, величия. В данном случае символизирует и обширные водные ресурсы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края.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-зелёный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(зелень), цвет надежды, радости, изобилия.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Символизирует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также и уникальную флору и фауну края, «бескрайнее море тайги»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белый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(серебра), символ чистоты, добра, невинности (скромности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палитре флага он отражает безоблачное, мирное небо, чистоту помыслов жителей края белый (серебра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),символ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чистоты,добра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невинности(скромности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548680"/>
            <a:ext cx="7848872" cy="55774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Флаг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Хабаровского края выполнен под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девизом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"Где раз поднят русский флаг, он уже спускаться не должен"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(император Николай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1850 г.). Герб выполнен под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девизом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"У России нет окраин!"</a:t>
            </a:r>
          </a:p>
        </p:txBody>
      </p:sp>
      <p:pic>
        <p:nvPicPr>
          <p:cNvPr id="4" name="Содержимое 3" descr="habarovskiy_fla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653136"/>
            <a:ext cx="4572000" cy="22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199</TotalTime>
  <Words>803</Words>
  <Application>Microsoft Office PowerPoint</Application>
  <PresentationFormat>Экран (4:3)</PresentationFormat>
  <Paragraphs>78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  Краевое  Государственное Автономное  Образовательное Учреждение  Краевой Центр Образования ( КГАОУ  КЦО) г.Хабаровск </vt:lpstr>
      <vt:lpstr> </vt:lpstr>
      <vt:lpstr>Слайд 3</vt:lpstr>
      <vt:lpstr>20 октября 2014 года Хабаровский край празднует 76 годовщину</vt:lpstr>
      <vt:lpstr> Символика Хабаровского края  </vt:lpstr>
      <vt:lpstr>Толкование цветов и символов </vt:lpstr>
      <vt:lpstr>Слайд 7</vt:lpstr>
      <vt:lpstr>Флаг</vt:lpstr>
      <vt:lpstr>Слайд 9</vt:lpstr>
      <vt:lpstr>Ерофей Павлович Хабаров</vt:lpstr>
      <vt:lpstr>           1854-1856 годах проведены сплавы войск и казаков по Амуру. 31 мая 1858 года солдаты линейного  Сибирского батальона под командованием капитана Я. В. Дьяченко основали военный пост, названный Хабаровкой - в честь  землепроходца XVII века  Ерофея Хабарова. Именем  X. названы г. Хабаровск  и ж.-д. станция  "Ерофей Павлович".   </vt:lpstr>
      <vt:lpstr>Слайд 12</vt:lpstr>
      <vt:lpstr>Слайд 13</vt:lpstr>
      <vt:lpstr>Слайд 14</vt:lpstr>
      <vt:lpstr>  Хабаровску присвоено почётное звание "Город воинской славы»  </vt:lpstr>
      <vt:lpstr>Слайд 16</vt:lpstr>
      <vt:lpstr>Богатства хабаровской земли</vt:lpstr>
      <vt:lpstr>Слайд 18</vt:lpstr>
      <vt:lpstr>Слайд 19</vt:lpstr>
      <vt:lpstr>   Есть редчайшие виды, внесенные в Международную Красную книгу.</vt:lpstr>
      <vt:lpstr>Слайд 21</vt:lpstr>
      <vt:lpstr>Слайд 22</vt:lpstr>
      <vt:lpstr>Список литературы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Игорь</cp:lastModifiedBy>
  <cp:revision>23</cp:revision>
  <dcterms:created xsi:type="dcterms:W3CDTF">2014-10-20T11:16:10Z</dcterms:created>
  <dcterms:modified xsi:type="dcterms:W3CDTF">2014-10-21T11:13:18Z</dcterms:modified>
</cp:coreProperties>
</file>