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7" r:id="rId7"/>
    <p:sldId id="268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F0B37-3271-4FD2-9E50-7341A8C1E15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E8142-9657-4580-889D-6F06B3D71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E8142-9657-4580-889D-6F06B3D71BA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E8142-9657-4580-889D-6F06B3D71BA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2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046452-3152-4612-B0F2-B894275FD338}" type="datetimeFigureOut">
              <a:rPr lang="ru-RU" smtClean="0"/>
              <a:pPr/>
              <a:t>02.11.2009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C1F6BE-68D7-4791-8705-872B6607D85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35596"/>
            <a:ext cx="77153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Автор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Карпенко Оксана Геннадьевна </a:t>
            </a:r>
          </a:p>
          <a:p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Образовательное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учреждение: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Муниципальное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общеобразовательное   учреждение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«Средняя  общеобразовательная  школа № 5»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352360, Краснодарский край, станица Тбилисская,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ул.Октябрьская, 133, телефон: 8(86158)2-46-51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Должность: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учитель начальных классов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Предмет: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русский язык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Класс: 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Тема: 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Изменение глаголов по временам.</a:t>
            </a:r>
            <a:endPara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Тип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презентация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Power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Point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Источники: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собственная разработка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диск «50000 клипартов»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http://go.mail.ru/search_images?q</a:t>
            </a:r>
          </a:p>
          <a:p>
            <a:pPr algn="ctr"/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4810" y="4071942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7889" y="773652"/>
            <a:ext cx="50030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Паспорт </a:t>
            </a:r>
            <a:r>
              <a:rPr lang="ru-RU" sz="2000" b="1" dirty="0" err="1" smtClean="0">
                <a:solidFill>
                  <a:srgbClr val="002060"/>
                </a:solidFill>
              </a:rPr>
              <a:t>мультимедийной</a:t>
            </a:r>
            <a:r>
              <a:rPr lang="ru-RU" sz="2000" b="1" dirty="0" smtClean="0">
                <a:solidFill>
                  <a:srgbClr val="002060"/>
                </a:solidFill>
              </a:rPr>
              <a:t> разработки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м8.jpg"/>
          <p:cNvPicPr>
            <a:picLocks noChangeAspect="1" noChangeArrowheads="1"/>
          </p:cNvPicPr>
          <p:nvPr/>
        </p:nvPicPr>
        <p:blipFill>
          <a:blip r:embed="rId2"/>
          <a:srcRect t="47917" r="222"/>
          <a:stretch>
            <a:fillRect/>
          </a:stretch>
        </p:blipFill>
        <p:spPr bwMode="auto">
          <a:xfrm>
            <a:off x="-20411" y="4071942"/>
            <a:ext cx="9164411" cy="2786058"/>
          </a:xfrm>
          <a:prstGeom prst="rect">
            <a:avLst/>
          </a:prstGeom>
          <a:noFill/>
        </p:spPr>
      </p:pic>
      <p:pic>
        <p:nvPicPr>
          <p:cNvPr id="1029" name="Picture 5" descr="F:\к7.jpg"/>
          <p:cNvPicPr>
            <a:picLocks noChangeAspect="1" noChangeArrowheads="1"/>
          </p:cNvPicPr>
          <p:nvPr/>
        </p:nvPicPr>
        <p:blipFill>
          <a:blip r:embed="rId3"/>
          <a:srcRect r="1370" b="2437"/>
          <a:stretch>
            <a:fillRect/>
          </a:stretch>
        </p:blipFill>
        <p:spPr bwMode="auto">
          <a:xfrm>
            <a:off x="2857488" y="1212307"/>
            <a:ext cx="3429024" cy="285963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м10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-237591" y="0"/>
            <a:ext cx="9381591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643051"/>
            <a:ext cx="67151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Б…СЕДА,   Д…ЖУРНЫЙ,   Ж…ЛТЫЙ,   ЗАВТР…К,   М…РОЗ,   ПУТ…ШЕСТВИЕ,   Р…БОТА,   СЕ…ЛКА,   УЖ…Н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ctr"/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36" y="4643446"/>
            <a:ext cx="44712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ЧТО ДЕЛАТЬ?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875716"/>
            <a:ext cx="750099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БЕСЕДОВАТЬ,   ДЕЖУРИТЬ,   ЖЕЛТЕТЬ ,  ЗАВТРАКАТЬ,   МОРОЗИТЬ,   ПУТЕШЕСТВОВАТЬ,   РАБОТАТЬ,   СЕЯТЬ,   УЖИНАТЬ.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Прямая соединительная линия 64"/>
          <p:cNvCxnSpPr/>
          <p:nvPr/>
        </p:nvCxnSpPr>
        <p:spPr>
          <a:xfrm rot="5400000">
            <a:off x="1535090" y="2607463"/>
            <a:ext cx="435771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2822563" y="2606669"/>
            <a:ext cx="435771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Группа 8"/>
          <p:cNvGrpSpPr/>
          <p:nvPr/>
        </p:nvGrpSpPr>
        <p:grpSpPr>
          <a:xfrm>
            <a:off x="7358082" y="2966634"/>
            <a:ext cx="1500198" cy="390928"/>
            <a:chOff x="7500958" y="285728"/>
            <a:chExt cx="1643042" cy="692498"/>
          </a:xfrm>
          <a:solidFill>
            <a:schemeClr val="accent6">
              <a:lumMod val="75000"/>
            </a:schemeClr>
          </a:solidFill>
        </p:grpSpPr>
        <p:sp>
          <p:nvSpPr>
            <p:cNvPr id="4" name="Прямоугольник с двумя скругленными соседними углами 3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786710" y="285728"/>
              <a:ext cx="1027752" cy="69249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УБЕГАТЬ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па 7"/>
          <p:cNvGrpSpPr/>
          <p:nvPr/>
        </p:nvGrpSpPr>
        <p:grpSpPr>
          <a:xfrm>
            <a:off x="428596" y="3071810"/>
            <a:ext cx="2071702" cy="357190"/>
            <a:chOff x="214282" y="285728"/>
            <a:chExt cx="2214578" cy="642942"/>
          </a:xfrm>
          <a:solidFill>
            <a:schemeClr val="accent6">
              <a:lumMod val="75000"/>
            </a:schemeClr>
          </a:solidFill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 rot="16200000">
              <a:off x="1000100" y="-500090"/>
              <a:ext cx="642942" cy="2214578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8594" y="351565"/>
              <a:ext cx="1903978" cy="553999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УНОСИТЬ НОГИ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Группа 9"/>
          <p:cNvGrpSpPr/>
          <p:nvPr/>
        </p:nvGrpSpPr>
        <p:grpSpPr>
          <a:xfrm>
            <a:off x="428596" y="3643314"/>
            <a:ext cx="2071702" cy="357190"/>
            <a:chOff x="214282" y="285728"/>
            <a:chExt cx="2214578" cy="642942"/>
          </a:xfrm>
          <a:solidFill>
            <a:schemeClr val="accent6">
              <a:lumMod val="75000"/>
            </a:schemeClr>
          </a:solidFill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16200000">
              <a:off x="1000100" y="-500090"/>
              <a:ext cx="642942" cy="2214578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7158" y="285728"/>
              <a:ext cx="1696426" cy="307777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ВЫХОДИТЬ ИЗ СЕБЯ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Группа 12"/>
          <p:cNvGrpSpPr/>
          <p:nvPr/>
        </p:nvGrpSpPr>
        <p:grpSpPr>
          <a:xfrm>
            <a:off x="428596" y="4143380"/>
            <a:ext cx="2000264" cy="357190"/>
            <a:chOff x="214282" y="285728"/>
            <a:chExt cx="2214578" cy="692498"/>
          </a:xfrm>
          <a:solidFill>
            <a:schemeClr val="accent6">
              <a:lumMod val="75000"/>
            </a:schemeClr>
          </a:solidFill>
        </p:grpSpPr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16200000">
              <a:off x="1000100" y="-500090"/>
              <a:ext cx="642942" cy="2214578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7158" y="285728"/>
              <a:ext cx="2071702" cy="69249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БИТЬ БАКЛУШИ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15"/>
          <p:cNvGrpSpPr/>
          <p:nvPr/>
        </p:nvGrpSpPr>
        <p:grpSpPr>
          <a:xfrm>
            <a:off x="428596" y="4643446"/>
            <a:ext cx="2000264" cy="357190"/>
            <a:chOff x="214282" y="285728"/>
            <a:chExt cx="2214578" cy="642942"/>
          </a:xfrm>
          <a:solidFill>
            <a:schemeClr val="accent6">
              <a:lumMod val="75000"/>
            </a:schemeClr>
          </a:solidFill>
        </p:grpSpPr>
        <p:sp>
          <p:nvSpPr>
            <p:cNvPr id="17" name="Прямоугольник с двумя скругленными соседними углами 16"/>
            <p:cNvSpPr/>
            <p:nvPr/>
          </p:nvSpPr>
          <p:spPr>
            <a:xfrm rot="16200000">
              <a:off x="1000100" y="-500090"/>
              <a:ext cx="642942" cy="2214578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159" y="285728"/>
              <a:ext cx="1315487" cy="30777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ЧЕСАТЬ ЯЗЫКИ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8"/>
          <p:cNvGrpSpPr/>
          <p:nvPr/>
        </p:nvGrpSpPr>
        <p:grpSpPr>
          <a:xfrm>
            <a:off x="428596" y="5072074"/>
            <a:ext cx="2000264" cy="357190"/>
            <a:chOff x="214282" y="285728"/>
            <a:chExt cx="2214578" cy="642942"/>
          </a:xfrm>
          <a:solidFill>
            <a:schemeClr val="accent6">
              <a:lumMod val="75000"/>
            </a:schemeClr>
          </a:solidFill>
        </p:grpSpPr>
        <p:sp>
          <p:nvSpPr>
            <p:cNvPr id="20" name="Прямоугольник с двумя скругленными соседними углами 19"/>
            <p:cNvSpPr/>
            <p:nvPr/>
          </p:nvSpPr>
          <p:spPr>
            <a:xfrm rot="16200000">
              <a:off x="1000100" y="-500090"/>
              <a:ext cx="642942" cy="2214578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7159" y="285728"/>
              <a:ext cx="1139927" cy="30777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СОВАТЬ НОС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21"/>
          <p:cNvGrpSpPr/>
          <p:nvPr/>
        </p:nvGrpSpPr>
        <p:grpSpPr>
          <a:xfrm>
            <a:off x="428596" y="5500702"/>
            <a:ext cx="2000264" cy="357190"/>
            <a:chOff x="214282" y="285728"/>
            <a:chExt cx="2214578" cy="642942"/>
          </a:xfrm>
          <a:solidFill>
            <a:schemeClr val="accent6">
              <a:lumMod val="75000"/>
            </a:schemeClr>
          </a:solidFill>
        </p:grpSpPr>
        <p:sp>
          <p:nvSpPr>
            <p:cNvPr id="23" name="Прямоугольник с двумя скругленными соседними углами 22"/>
            <p:cNvSpPr/>
            <p:nvPr/>
          </p:nvSpPr>
          <p:spPr>
            <a:xfrm rot="16200000">
              <a:off x="1000100" y="-500090"/>
              <a:ext cx="642942" cy="2214578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7159" y="285728"/>
              <a:ext cx="1487201" cy="30777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ЛОМАТЬ ГОЛОВУ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Группа 24"/>
          <p:cNvGrpSpPr/>
          <p:nvPr/>
        </p:nvGrpSpPr>
        <p:grpSpPr>
          <a:xfrm>
            <a:off x="285752" y="5929330"/>
            <a:ext cx="2143108" cy="357190"/>
            <a:chOff x="214282" y="285728"/>
            <a:chExt cx="2214578" cy="642942"/>
          </a:xfrm>
          <a:solidFill>
            <a:schemeClr val="accent6">
              <a:lumMod val="75000"/>
            </a:schemeClr>
          </a:solidFill>
        </p:grpSpPr>
        <p:sp>
          <p:nvSpPr>
            <p:cNvPr id="26" name="Прямоугольник с двумя скругленными соседними углами 25"/>
            <p:cNvSpPr/>
            <p:nvPr/>
          </p:nvSpPr>
          <p:spPr>
            <a:xfrm rot="16200000">
              <a:off x="1000100" y="-500090"/>
              <a:ext cx="642942" cy="2214578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7158" y="285728"/>
              <a:ext cx="1673792" cy="307778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ЗАРУБИТЬ НА НОСУ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Группа 27"/>
          <p:cNvGrpSpPr/>
          <p:nvPr/>
        </p:nvGrpSpPr>
        <p:grpSpPr>
          <a:xfrm>
            <a:off x="7358082" y="3500438"/>
            <a:ext cx="1500198" cy="362953"/>
            <a:chOff x="7500958" y="285728"/>
            <a:chExt cx="1643042" cy="642942"/>
          </a:xfrm>
          <a:solidFill>
            <a:schemeClr val="accent6">
              <a:lumMod val="75000"/>
            </a:schemeClr>
          </a:solidFill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79198" y="285728"/>
              <a:ext cx="1494257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ВМЕШИВАТЬСЯ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Группа 30"/>
          <p:cNvGrpSpPr/>
          <p:nvPr/>
        </p:nvGrpSpPr>
        <p:grpSpPr>
          <a:xfrm>
            <a:off x="7358082" y="4000504"/>
            <a:ext cx="1500198" cy="362953"/>
            <a:chOff x="7500958" y="285728"/>
            <a:chExt cx="1643042" cy="642942"/>
          </a:xfrm>
          <a:solidFill>
            <a:schemeClr val="accent6">
              <a:lumMod val="75000"/>
            </a:schemeClr>
          </a:solidFill>
        </p:grpSpPr>
        <p:sp>
          <p:nvSpPr>
            <p:cNvPr id="32" name="Прямоугольник с двумя скругленными соседними углами 31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86710" y="285728"/>
              <a:ext cx="997272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ВЫУЧИТЬ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Группа 33"/>
          <p:cNvGrpSpPr/>
          <p:nvPr/>
        </p:nvGrpSpPr>
        <p:grpSpPr>
          <a:xfrm>
            <a:off x="7358082" y="4500570"/>
            <a:ext cx="1500198" cy="362953"/>
            <a:chOff x="7500958" y="285728"/>
            <a:chExt cx="1643042" cy="642942"/>
          </a:xfrm>
          <a:solidFill>
            <a:schemeClr val="accent6">
              <a:lumMod val="75000"/>
            </a:schemeClr>
          </a:solidFill>
        </p:grpSpPr>
        <p:sp>
          <p:nvSpPr>
            <p:cNvPr id="35" name="Прямоугольник с двумя скругленными соседними углами 34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86710" y="285728"/>
              <a:ext cx="957172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ЗЛИТЬСЯ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Группа 36"/>
          <p:cNvGrpSpPr/>
          <p:nvPr/>
        </p:nvGrpSpPr>
        <p:grpSpPr>
          <a:xfrm>
            <a:off x="7358082" y="5000636"/>
            <a:ext cx="1500198" cy="362953"/>
            <a:chOff x="7500958" y="285728"/>
            <a:chExt cx="1643042" cy="642942"/>
          </a:xfrm>
          <a:solidFill>
            <a:schemeClr val="accent6">
              <a:lumMod val="75000"/>
            </a:schemeClr>
          </a:solidFill>
        </p:grpSpPr>
        <p:sp>
          <p:nvSpPr>
            <p:cNvPr id="38" name="Прямоугольник с двумя скругленными соседними углами 37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86710" y="285728"/>
              <a:ext cx="940038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БОЛТАТЬ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Группа 39"/>
          <p:cNvGrpSpPr/>
          <p:nvPr/>
        </p:nvGrpSpPr>
        <p:grpSpPr>
          <a:xfrm>
            <a:off x="7358083" y="5500702"/>
            <a:ext cx="1536390" cy="362953"/>
            <a:chOff x="7500958" y="285728"/>
            <a:chExt cx="1682680" cy="642942"/>
          </a:xfrm>
          <a:solidFill>
            <a:schemeClr val="accent6">
              <a:lumMod val="75000"/>
            </a:schemeClr>
          </a:solidFill>
        </p:grpSpPr>
        <p:sp>
          <p:nvSpPr>
            <p:cNvPr id="41" name="Прямоугольник с двумя скругленными соседними углами 40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79197" y="285728"/>
              <a:ext cx="1604441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БЕЗДЕЛЬНИЧАТЬ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Группа 42"/>
          <p:cNvGrpSpPr/>
          <p:nvPr/>
        </p:nvGrpSpPr>
        <p:grpSpPr>
          <a:xfrm>
            <a:off x="7358082" y="5929330"/>
            <a:ext cx="1500198" cy="362953"/>
            <a:chOff x="7500958" y="285728"/>
            <a:chExt cx="1643042" cy="642942"/>
          </a:xfrm>
          <a:solidFill>
            <a:schemeClr val="accent6">
              <a:lumMod val="75000"/>
            </a:schemeClr>
          </a:solidFill>
        </p:grpSpPr>
        <p:sp>
          <p:nvSpPr>
            <p:cNvPr id="44" name="Прямоугольник с двумя скругленными соседними углами 43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786710" y="285728"/>
              <a:ext cx="902678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ДУМАТЬ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Группа 45"/>
          <p:cNvGrpSpPr/>
          <p:nvPr/>
        </p:nvGrpSpPr>
        <p:grpSpPr>
          <a:xfrm>
            <a:off x="7358082" y="3500438"/>
            <a:ext cx="1500198" cy="362953"/>
            <a:chOff x="7500958" y="285728"/>
            <a:chExt cx="1643042" cy="642942"/>
          </a:xfrm>
          <a:solidFill>
            <a:schemeClr val="accent6">
              <a:lumMod val="75000"/>
            </a:schemeClr>
          </a:solidFill>
        </p:grpSpPr>
        <p:sp>
          <p:nvSpPr>
            <p:cNvPr id="47" name="Прямоугольник с двумя скругленными соседними углами 46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579198" y="285728"/>
              <a:ext cx="1494257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ВМЕШИВАТЬСЯ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Группа 48"/>
          <p:cNvGrpSpPr/>
          <p:nvPr/>
        </p:nvGrpSpPr>
        <p:grpSpPr>
          <a:xfrm>
            <a:off x="7358082" y="4000504"/>
            <a:ext cx="1500198" cy="362953"/>
            <a:chOff x="7500958" y="285728"/>
            <a:chExt cx="1643042" cy="642942"/>
          </a:xfrm>
          <a:solidFill>
            <a:schemeClr val="accent6">
              <a:lumMod val="75000"/>
            </a:schemeClr>
          </a:solidFill>
        </p:grpSpPr>
        <p:sp>
          <p:nvSpPr>
            <p:cNvPr id="50" name="Прямоугольник с двумя скругленными соседними углами 49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786710" y="285728"/>
              <a:ext cx="997272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ВЫУЧИТЬ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Группа 51"/>
          <p:cNvGrpSpPr/>
          <p:nvPr/>
        </p:nvGrpSpPr>
        <p:grpSpPr>
          <a:xfrm>
            <a:off x="7358082" y="4500570"/>
            <a:ext cx="1500198" cy="362953"/>
            <a:chOff x="7500958" y="285728"/>
            <a:chExt cx="1643042" cy="642942"/>
          </a:xfrm>
          <a:solidFill>
            <a:schemeClr val="accent6">
              <a:lumMod val="75000"/>
            </a:schemeClr>
          </a:solidFill>
        </p:grpSpPr>
        <p:sp>
          <p:nvSpPr>
            <p:cNvPr id="53" name="Прямоугольник с двумя скругленными соседними углами 52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786710" y="285728"/>
              <a:ext cx="957172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ЗЛИТЬСЯ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Группа 54"/>
          <p:cNvGrpSpPr/>
          <p:nvPr/>
        </p:nvGrpSpPr>
        <p:grpSpPr>
          <a:xfrm>
            <a:off x="7358082" y="5000636"/>
            <a:ext cx="1500198" cy="362953"/>
            <a:chOff x="7500958" y="285728"/>
            <a:chExt cx="1643042" cy="642942"/>
          </a:xfrm>
          <a:solidFill>
            <a:schemeClr val="accent6">
              <a:lumMod val="75000"/>
            </a:schemeClr>
          </a:solidFill>
        </p:grpSpPr>
        <p:sp>
          <p:nvSpPr>
            <p:cNvPr id="56" name="Прямоугольник с двумя скругленными соседними углами 55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786710" y="285728"/>
              <a:ext cx="940038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БОЛТАТЬ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Группа 57"/>
          <p:cNvGrpSpPr/>
          <p:nvPr/>
        </p:nvGrpSpPr>
        <p:grpSpPr>
          <a:xfrm>
            <a:off x="7215206" y="5500702"/>
            <a:ext cx="1679267" cy="362953"/>
            <a:chOff x="7500958" y="285728"/>
            <a:chExt cx="1682680" cy="642942"/>
          </a:xfrm>
          <a:solidFill>
            <a:schemeClr val="accent6">
              <a:lumMod val="75000"/>
            </a:schemeClr>
          </a:solidFill>
        </p:grpSpPr>
        <p:sp>
          <p:nvSpPr>
            <p:cNvPr id="59" name="Прямоугольник с двумя скругленными соседними углами 58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579197" y="285728"/>
              <a:ext cx="1604441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БЕЗДЕЛЬНИЧАТЬ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Группа 60"/>
          <p:cNvGrpSpPr/>
          <p:nvPr/>
        </p:nvGrpSpPr>
        <p:grpSpPr>
          <a:xfrm>
            <a:off x="7358082" y="5929330"/>
            <a:ext cx="1500198" cy="362953"/>
            <a:chOff x="7500958" y="285728"/>
            <a:chExt cx="1643042" cy="642942"/>
          </a:xfrm>
          <a:solidFill>
            <a:schemeClr val="accent6">
              <a:lumMod val="75000"/>
            </a:schemeClr>
          </a:solidFill>
        </p:grpSpPr>
        <p:sp>
          <p:nvSpPr>
            <p:cNvPr id="62" name="Прямоугольник с двумя скругленными соседними углами 61"/>
            <p:cNvSpPr/>
            <p:nvPr/>
          </p:nvSpPr>
          <p:spPr>
            <a:xfrm rot="5400000">
              <a:off x="8001008" y="-214322"/>
              <a:ext cx="642942" cy="1643042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786710" y="285728"/>
              <a:ext cx="902678" cy="545202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400" dirty="0" smtClean="0">
                  <a:solidFill>
                    <a:schemeClr val="bg1"/>
                  </a:solidFill>
                </a:rPr>
                <a:t>ДУМАТЬ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6359E-6 L 0.24532 -0.341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728E-6 L -0.32361 -0.328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-16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33287E-7 L 0.24532 -0.340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3692E-6 L -0.32361 -0.4658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-2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66805E-6 L 0.24532 -0.3294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70645E-6 L -0.31789 -0.5276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" y="-26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39718E-6 L 0.24532 -0.3393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22831E-6 L -0.3158 -0.3918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19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97548E-6 L 0.25313 -0.328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03262E-6 L -0.3158 -0.099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5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65186E-6 L 0.25313 -0.3173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-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92089E-6 L -0.3158 -0.3802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19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2792E-6 L 0.26094 -0.3062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9.02151E-7 L -0.3158 -0.0256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3" y="1071546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Настоящее время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6050" y="2500306"/>
            <a:ext cx="3429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</a:rPr>
              <a:t>Прошедшее время </a:t>
            </a:r>
          </a:p>
          <a:p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446" y="4429132"/>
            <a:ext cx="2811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</a:rPr>
              <a:t>Будущее время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3572" y="1571612"/>
            <a:ext cx="2235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Что делает?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61506" y="2903521"/>
            <a:ext cx="22535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Что делал?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Что сделал?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412" y="4857760"/>
            <a:ext cx="37861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Что будет делать?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Что сделает?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156102" y="4540170"/>
            <a:ext cx="1915568" cy="2246416"/>
            <a:chOff x="156102" y="4540170"/>
            <a:chExt cx="1915568" cy="2246416"/>
          </a:xfrm>
        </p:grpSpPr>
        <p:pic>
          <p:nvPicPr>
            <p:cNvPr id="1027" name="Picture 3" descr="\\1-6c7eee4fba9a4\Мои рисунки\почта6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6102" y="4540170"/>
              <a:ext cx="1915568" cy="1955896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428596" y="6078700"/>
              <a:ext cx="143879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настоящее</a:t>
              </a:r>
            </a:p>
            <a:p>
              <a:pPr algn="ctr"/>
              <a:r>
                <a:rPr lang="ru-RU" sz="2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время</a:t>
              </a:r>
              <a:endPara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3" name="Группа 16"/>
          <p:cNvGrpSpPr/>
          <p:nvPr/>
        </p:nvGrpSpPr>
        <p:grpSpPr>
          <a:xfrm>
            <a:off x="3643306" y="4544938"/>
            <a:ext cx="1915568" cy="2241648"/>
            <a:chOff x="3643306" y="4544938"/>
            <a:chExt cx="1915568" cy="2241648"/>
          </a:xfrm>
        </p:grpSpPr>
        <p:pic>
          <p:nvPicPr>
            <p:cNvPr id="6" name="Picture 3" descr="\\1-6c7eee4fba9a4\Мои рисунки\почта6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43306" y="4544938"/>
              <a:ext cx="1915568" cy="1955896"/>
            </a:xfrm>
            <a:prstGeom prst="rect">
              <a:avLst/>
            </a:prstGeom>
            <a:noFill/>
          </p:spPr>
        </p:pic>
        <p:sp>
          <p:nvSpPr>
            <p:cNvPr id="9" name="Прямоугольник 8"/>
            <p:cNvSpPr/>
            <p:nvPr/>
          </p:nvSpPr>
          <p:spPr>
            <a:xfrm>
              <a:off x="3874541" y="6078700"/>
              <a:ext cx="158043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прошедшее</a:t>
              </a:r>
            </a:p>
            <a:p>
              <a:pPr algn="ctr"/>
              <a:r>
                <a:rPr lang="ru-RU" sz="2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время</a:t>
              </a:r>
              <a:endPara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4" name="Группа 17"/>
          <p:cNvGrpSpPr/>
          <p:nvPr/>
        </p:nvGrpSpPr>
        <p:grpSpPr>
          <a:xfrm>
            <a:off x="7000892" y="4572008"/>
            <a:ext cx="1915568" cy="2214578"/>
            <a:chOff x="7000892" y="4572008"/>
            <a:chExt cx="1915568" cy="2214578"/>
          </a:xfrm>
        </p:grpSpPr>
        <p:pic>
          <p:nvPicPr>
            <p:cNvPr id="7" name="Picture 3" descr="\\1-6c7eee4fba9a4\Мои рисунки\почта6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00892" y="4572008"/>
              <a:ext cx="1915568" cy="1955896"/>
            </a:xfrm>
            <a:prstGeom prst="rect">
              <a:avLst/>
            </a:prstGeom>
            <a:noFill/>
          </p:spPr>
        </p:pic>
        <p:sp>
          <p:nvSpPr>
            <p:cNvPr id="10" name="Прямоугольник 9"/>
            <p:cNvSpPr/>
            <p:nvPr/>
          </p:nvSpPr>
          <p:spPr>
            <a:xfrm>
              <a:off x="7442034" y="6078700"/>
              <a:ext cx="120193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будущее</a:t>
              </a:r>
            </a:p>
            <a:p>
              <a:pPr algn="ctr"/>
              <a:r>
                <a:rPr lang="ru-RU" sz="2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время</a:t>
              </a:r>
              <a:endPara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pic>
        <p:nvPicPr>
          <p:cNvPr id="1028" name="Picture 4" descr="\\1-6c7eee4fba9a4\Мои рисунки\почта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794" y="849791"/>
            <a:ext cx="2643206" cy="3579341"/>
          </a:xfrm>
          <a:prstGeom prst="rect">
            <a:avLst/>
          </a:prstGeom>
          <a:noFill/>
        </p:spPr>
      </p:pic>
      <p:grpSp>
        <p:nvGrpSpPr>
          <p:cNvPr id="5" name="Группа 18"/>
          <p:cNvGrpSpPr/>
          <p:nvPr/>
        </p:nvGrpSpPr>
        <p:grpSpPr>
          <a:xfrm>
            <a:off x="6643702" y="-1500198"/>
            <a:ext cx="3039615" cy="1500198"/>
            <a:chOff x="1357290" y="571480"/>
            <a:chExt cx="3039615" cy="1500198"/>
          </a:xfrm>
        </p:grpSpPr>
        <p:grpSp>
          <p:nvGrpSpPr>
            <p:cNvPr id="11" name="Группа 13"/>
            <p:cNvGrpSpPr/>
            <p:nvPr/>
          </p:nvGrpSpPr>
          <p:grpSpPr>
            <a:xfrm>
              <a:off x="1357290" y="571480"/>
              <a:ext cx="3000396" cy="1500198"/>
              <a:chOff x="2571736" y="1285860"/>
              <a:chExt cx="1785950" cy="785818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сопоставление 11"/>
              <p:cNvSpPr/>
              <p:nvPr/>
            </p:nvSpPr>
            <p:spPr>
              <a:xfrm>
                <a:off x="2571736" y="1285860"/>
                <a:ext cx="1785950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357290" y="785794"/>
              <a:ext cx="303961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привезли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4" name="Группа 22"/>
          <p:cNvGrpSpPr/>
          <p:nvPr/>
        </p:nvGrpSpPr>
        <p:grpSpPr>
          <a:xfrm>
            <a:off x="3642050" y="4601036"/>
            <a:ext cx="1915568" cy="2214578"/>
            <a:chOff x="3643306" y="4544938"/>
            <a:chExt cx="1915568" cy="2214578"/>
          </a:xfrm>
        </p:grpSpPr>
        <p:pic>
          <p:nvPicPr>
            <p:cNvPr id="24" name="Picture 3" descr="\\1-6c7eee4fba9a4\Мои рисунки\почта6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43306" y="4544938"/>
              <a:ext cx="1915568" cy="1955896"/>
            </a:xfrm>
            <a:prstGeom prst="rect">
              <a:avLst/>
            </a:prstGeom>
            <a:noFill/>
          </p:spPr>
        </p:pic>
        <p:sp>
          <p:nvSpPr>
            <p:cNvPr id="25" name="Прямоугольник 24"/>
            <p:cNvSpPr/>
            <p:nvPr/>
          </p:nvSpPr>
          <p:spPr>
            <a:xfrm>
              <a:off x="3874541" y="6051630"/>
              <a:ext cx="158043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прошедшее</a:t>
              </a:r>
            </a:p>
            <a:p>
              <a:pPr algn="ctr"/>
              <a:r>
                <a:rPr lang="ru-RU" sz="2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время</a:t>
              </a:r>
              <a:endPara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6" name="Группа 25"/>
          <p:cNvGrpSpPr/>
          <p:nvPr/>
        </p:nvGrpSpPr>
        <p:grpSpPr>
          <a:xfrm>
            <a:off x="6999636" y="4573140"/>
            <a:ext cx="1915568" cy="2214578"/>
            <a:chOff x="7000892" y="4572008"/>
            <a:chExt cx="1915568" cy="2214578"/>
          </a:xfrm>
        </p:grpSpPr>
        <p:pic>
          <p:nvPicPr>
            <p:cNvPr id="27" name="Picture 3" descr="\\1-6c7eee4fba9a4\Мои рисунки\почта6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00892" y="4572008"/>
              <a:ext cx="1915568" cy="1955896"/>
            </a:xfrm>
            <a:prstGeom prst="rect">
              <a:avLst/>
            </a:prstGeom>
            <a:noFill/>
          </p:spPr>
        </p:pic>
        <p:sp>
          <p:nvSpPr>
            <p:cNvPr id="28" name="Прямоугольник 27"/>
            <p:cNvSpPr/>
            <p:nvPr/>
          </p:nvSpPr>
          <p:spPr>
            <a:xfrm>
              <a:off x="7442034" y="6078700"/>
              <a:ext cx="120193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будущее</a:t>
              </a:r>
            </a:p>
            <a:p>
              <a:pPr algn="ctr"/>
              <a:r>
                <a:rPr lang="ru-RU" sz="2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время</a:t>
              </a:r>
              <a:endPara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17" name="Группа 28"/>
          <p:cNvGrpSpPr/>
          <p:nvPr/>
        </p:nvGrpSpPr>
        <p:grpSpPr>
          <a:xfrm>
            <a:off x="6643702" y="-1500198"/>
            <a:ext cx="3000396" cy="1500198"/>
            <a:chOff x="1357290" y="571480"/>
            <a:chExt cx="3000396" cy="1500198"/>
          </a:xfrm>
        </p:grpSpPr>
        <p:grpSp>
          <p:nvGrpSpPr>
            <p:cNvPr id="18" name="Группа 29"/>
            <p:cNvGrpSpPr/>
            <p:nvPr/>
          </p:nvGrpSpPr>
          <p:grpSpPr>
            <a:xfrm>
              <a:off x="1357290" y="571480"/>
              <a:ext cx="3000396" cy="1500198"/>
              <a:chOff x="2571736" y="1285860"/>
              <a:chExt cx="1785950" cy="785818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Блок-схема: сопоставление 32"/>
              <p:cNvSpPr/>
              <p:nvPr/>
            </p:nvSpPr>
            <p:spPr>
              <a:xfrm>
                <a:off x="2571736" y="1285860"/>
                <a:ext cx="1785950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1708457" y="785794"/>
              <a:ext cx="22920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поехал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9" name="Группа 33"/>
          <p:cNvGrpSpPr/>
          <p:nvPr/>
        </p:nvGrpSpPr>
        <p:grpSpPr>
          <a:xfrm>
            <a:off x="6500826" y="-1500198"/>
            <a:ext cx="3268523" cy="1500198"/>
            <a:chOff x="1214414" y="571480"/>
            <a:chExt cx="3268523" cy="1500198"/>
          </a:xfrm>
        </p:grpSpPr>
        <p:grpSp>
          <p:nvGrpSpPr>
            <p:cNvPr id="20" name="Группа 34"/>
            <p:cNvGrpSpPr/>
            <p:nvPr/>
          </p:nvGrpSpPr>
          <p:grpSpPr>
            <a:xfrm>
              <a:off x="1357290" y="571480"/>
              <a:ext cx="3000396" cy="1500198"/>
              <a:chOff x="2571736" y="1285860"/>
              <a:chExt cx="1785950" cy="785818"/>
            </a:xfrm>
          </p:grpSpPr>
          <p:sp>
            <p:nvSpPr>
              <p:cNvPr id="37" name="Прямоугольник 36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Блок-схема: сопоставление 37"/>
              <p:cNvSpPr/>
              <p:nvPr/>
            </p:nvSpPr>
            <p:spPr>
              <a:xfrm>
                <a:off x="2571736" y="1285860"/>
                <a:ext cx="1785950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Прямоугольник 35"/>
            <p:cNvSpPr/>
            <p:nvPr/>
          </p:nvSpPr>
          <p:spPr>
            <a:xfrm>
              <a:off x="1214414" y="785794"/>
              <a:ext cx="32685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буду шить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23" name="Группа 38"/>
          <p:cNvGrpSpPr/>
          <p:nvPr/>
        </p:nvGrpSpPr>
        <p:grpSpPr>
          <a:xfrm>
            <a:off x="6643702" y="-1500198"/>
            <a:ext cx="3000396" cy="1500198"/>
            <a:chOff x="1357290" y="571480"/>
            <a:chExt cx="3000396" cy="1500198"/>
          </a:xfrm>
        </p:grpSpPr>
        <p:grpSp>
          <p:nvGrpSpPr>
            <p:cNvPr id="26" name="Группа 39"/>
            <p:cNvGrpSpPr/>
            <p:nvPr/>
          </p:nvGrpSpPr>
          <p:grpSpPr>
            <a:xfrm>
              <a:off x="1357290" y="571480"/>
              <a:ext cx="3000396" cy="1500198"/>
              <a:chOff x="2571736" y="1285860"/>
              <a:chExt cx="1785950" cy="785818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Блок-схема: сопоставление 42"/>
              <p:cNvSpPr/>
              <p:nvPr/>
            </p:nvSpPr>
            <p:spPr>
              <a:xfrm>
                <a:off x="2571736" y="1285860"/>
                <a:ext cx="1785950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" name="Прямоугольник 40"/>
            <p:cNvSpPr/>
            <p:nvPr/>
          </p:nvSpPr>
          <p:spPr>
            <a:xfrm>
              <a:off x="1644722" y="785794"/>
              <a:ext cx="23557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надену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29" name="Группа 43"/>
          <p:cNvGrpSpPr/>
          <p:nvPr/>
        </p:nvGrpSpPr>
        <p:grpSpPr>
          <a:xfrm>
            <a:off x="6643702" y="-1500198"/>
            <a:ext cx="3000396" cy="1500198"/>
            <a:chOff x="1357290" y="571480"/>
            <a:chExt cx="3000396" cy="1500198"/>
          </a:xfrm>
        </p:grpSpPr>
        <p:grpSp>
          <p:nvGrpSpPr>
            <p:cNvPr id="30" name="Группа 44"/>
            <p:cNvGrpSpPr/>
            <p:nvPr/>
          </p:nvGrpSpPr>
          <p:grpSpPr>
            <a:xfrm>
              <a:off x="1357290" y="571480"/>
              <a:ext cx="3000396" cy="1500198"/>
              <a:chOff x="2571736" y="1285860"/>
              <a:chExt cx="1785950" cy="785818"/>
            </a:xfrm>
          </p:grpSpPr>
          <p:sp>
            <p:nvSpPr>
              <p:cNvPr id="47" name="Прямоугольник 46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Блок-схема: сопоставление 47"/>
              <p:cNvSpPr/>
              <p:nvPr/>
            </p:nvSpPr>
            <p:spPr>
              <a:xfrm>
                <a:off x="2571736" y="1285860"/>
                <a:ext cx="1785950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" name="Прямоугольник 45"/>
            <p:cNvSpPr/>
            <p:nvPr/>
          </p:nvSpPr>
          <p:spPr>
            <a:xfrm>
              <a:off x="2042250" y="785794"/>
              <a:ext cx="152958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несу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4" name="Группа 48"/>
          <p:cNvGrpSpPr/>
          <p:nvPr/>
        </p:nvGrpSpPr>
        <p:grpSpPr>
          <a:xfrm>
            <a:off x="6643702" y="-1500198"/>
            <a:ext cx="3000396" cy="1500198"/>
            <a:chOff x="1357290" y="571480"/>
            <a:chExt cx="3000396" cy="1500198"/>
          </a:xfrm>
        </p:grpSpPr>
        <p:grpSp>
          <p:nvGrpSpPr>
            <p:cNvPr id="35" name="Группа 49"/>
            <p:cNvGrpSpPr/>
            <p:nvPr/>
          </p:nvGrpSpPr>
          <p:grpSpPr>
            <a:xfrm>
              <a:off x="1357290" y="571480"/>
              <a:ext cx="3000396" cy="1500198"/>
              <a:chOff x="2571736" y="1285860"/>
              <a:chExt cx="1785950" cy="785818"/>
            </a:xfrm>
          </p:grpSpPr>
          <p:sp>
            <p:nvSpPr>
              <p:cNvPr id="52" name="Прямоугольник 51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Блок-схема: сопоставление 52"/>
              <p:cNvSpPr/>
              <p:nvPr/>
            </p:nvSpPr>
            <p:spPr>
              <a:xfrm>
                <a:off x="2571736" y="1285860"/>
                <a:ext cx="1785950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Прямоугольник 50"/>
            <p:cNvSpPr/>
            <p:nvPr/>
          </p:nvSpPr>
          <p:spPr>
            <a:xfrm>
              <a:off x="1785918" y="785794"/>
              <a:ext cx="223349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бегали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39" name="Группа 53"/>
          <p:cNvGrpSpPr/>
          <p:nvPr/>
        </p:nvGrpSpPr>
        <p:grpSpPr>
          <a:xfrm>
            <a:off x="6643702" y="-1500198"/>
            <a:ext cx="3000396" cy="1500198"/>
            <a:chOff x="1357290" y="571480"/>
            <a:chExt cx="3000396" cy="1500198"/>
          </a:xfrm>
        </p:grpSpPr>
        <p:grpSp>
          <p:nvGrpSpPr>
            <p:cNvPr id="40" name="Группа 54"/>
            <p:cNvGrpSpPr/>
            <p:nvPr/>
          </p:nvGrpSpPr>
          <p:grpSpPr>
            <a:xfrm>
              <a:off x="1357290" y="571480"/>
              <a:ext cx="3000396" cy="1500198"/>
              <a:chOff x="2571736" y="1285860"/>
              <a:chExt cx="1785950" cy="785818"/>
            </a:xfrm>
          </p:grpSpPr>
          <p:sp>
            <p:nvSpPr>
              <p:cNvPr id="57" name="Прямоугольник 56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Блок-схема: сопоставление 57"/>
              <p:cNvSpPr/>
              <p:nvPr/>
            </p:nvSpPr>
            <p:spPr>
              <a:xfrm>
                <a:off x="2571736" y="1285860"/>
                <a:ext cx="1785950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1785918" y="785794"/>
              <a:ext cx="20841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пишет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44" name="Группа 58"/>
          <p:cNvGrpSpPr/>
          <p:nvPr/>
        </p:nvGrpSpPr>
        <p:grpSpPr>
          <a:xfrm>
            <a:off x="6576214" y="-1500222"/>
            <a:ext cx="3139322" cy="1500198"/>
            <a:chOff x="1285820" y="571480"/>
            <a:chExt cx="3139322" cy="1500198"/>
          </a:xfrm>
        </p:grpSpPr>
        <p:grpSp>
          <p:nvGrpSpPr>
            <p:cNvPr id="45" name="Группа 59"/>
            <p:cNvGrpSpPr/>
            <p:nvPr/>
          </p:nvGrpSpPr>
          <p:grpSpPr>
            <a:xfrm>
              <a:off x="1357290" y="571480"/>
              <a:ext cx="3000396" cy="1500198"/>
              <a:chOff x="2571736" y="1285860"/>
              <a:chExt cx="1785950" cy="785818"/>
            </a:xfrm>
          </p:grpSpPr>
          <p:sp>
            <p:nvSpPr>
              <p:cNvPr id="62" name="Прямоугольник 61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Блок-схема: сопоставление 62"/>
              <p:cNvSpPr/>
              <p:nvPr/>
            </p:nvSpPr>
            <p:spPr>
              <a:xfrm>
                <a:off x="2571736" y="1285860"/>
                <a:ext cx="1785950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1" name="Прямоугольник 60"/>
            <p:cNvSpPr/>
            <p:nvPr/>
          </p:nvSpPr>
          <p:spPr>
            <a:xfrm>
              <a:off x="1285820" y="785794"/>
              <a:ext cx="31393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говоришь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49" name="Группа 63"/>
          <p:cNvGrpSpPr/>
          <p:nvPr/>
        </p:nvGrpSpPr>
        <p:grpSpPr>
          <a:xfrm>
            <a:off x="6643702" y="-1500222"/>
            <a:ext cx="3004375" cy="1500198"/>
            <a:chOff x="1353308" y="571480"/>
            <a:chExt cx="3004375" cy="1500198"/>
          </a:xfrm>
        </p:grpSpPr>
        <p:grpSp>
          <p:nvGrpSpPr>
            <p:cNvPr id="50" name="Группа 64"/>
            <p:cNvGrpSpPr/>
            <p:nvPr/>
          </p:nvGrpSpPr>
          <p:grpSpPr>
            <a:xfrm>
              <a:off x="1353308" y="571480"/>
              <a:ext cx="3004375" cy="1500198"/>
              <a:chOff x="2569367" y="1285860"/>
              <a:chExt cx="1788319" cy="785818"/>
            </a:xfrm>
          </p:grpSpPr>
          <p:sp>
            <p:nvSpPr>
              <p:cNvPr id="67" name="Прямоугольник 66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Блок-схема: сопоставление 67"/>
              <p:cNvSpPr/>
              <p:nvPr/>
            </p:nvSpPr>
            <p:spPr>
              <a:xfrm>
                <a:off x="2569367" y="1285860"/>
                <a:ext cx="1785951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6" name="Прямоугольник 65"/>
            <p:cNvSpPr/>
            <p:nvPr/>
          </p:nvSpPr>
          <p:spPr>
            <a:xfrm>
              <a:off x="2067688" y="785794"/>
              <a:ext cx="151285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едут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54" name="Группа 68"/>
          <p:cNvGrpSpPr/>
          <p:nvPr/>
        </p:nvGrpSpPr>
        <p:grpSpPr>
          <a:xfrm>
            <a:off x="6639723" y="-1500222"/>
            <a:ext cx="3004375" cy="1500198"/>
            <a:chOff x="1353308" y="571480"/>
            <a:chExt cx="3004375" cy="1500198"/>
          </a:xfrm>
        </p:grpSpPr>
        <p:grpSp>
          <p:nvGrpSpPr>
            <p:cNvPr id="55" name="Группа 69"/>
            <p:cNvGrpSpPr/>
            <p:nvPr/>
          </p:nvGrpSpPr>
          <p:grpSpPr>
            <a:xfrm>
              <a:off x="1353308" y="571480"/>
              <a:ext cx="3004375" cy="1500198"/>
              <a:chOff x="2569367" y="1285860"/>
              <a:chExt cx="1788319" cy="785818"/>
            </a:xfrm>
          </p:grpSpPr>
          <p:sp>
            <p:nvSpPr>
              <p:cNvPr id="72" name="Прямоугольник 71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Блок-схема: сопоставление 72"/>
              <p:cNvSpPr/>
              <p:nvPr/>
            </p:nvSpPr>
            <p:spPr>
              <a:xfrm>
                <a:off x="2569367" y="1285860"/>
                <a:ext cx="1785951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1" name="Прямоугольник 70"/>
            <p:cNvSpPr/>
            <p:nvPr/>
          </p:nvSpPr>
          <p:spPr>
            <a:xfrm>
              <a:off x="1714477" y="785794"/>
              <a:ext cx="235352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ловила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59" name="Группа 73"/>
          <p:cNvGrpSpPr/>
          <p:nvPr/>
        </p:nvGrpSpPr>
        <p:grpSpPr>
          <a:xfrm>
            <a:off x="6551793" y="-1500222"/>
            <a:ext cx="3235181" cy="1500198"/>
            <a:chOff x="1281870" y="571480"/>
            <a:chExt cx="3235181" cy="1500198"/>
          </a:xfrm>
        </p:grpSpPr>
        <p:grpSp>
          <p:nvGrpSpPr>
            <p:cNvPr id="60" name="Группа 74"/>
            <p:cNvGrpSpPr/>
            <p:nvPr/>
          </p:nvGrpSpPr>
          <p:grpSpPr>
            <a:xfrm>
              <a:off x="1353308" y="571480"/>
              <a:ext cx="3004375" cy="1500198"/>
              <a:chOff x="2569367" y="1285860"/>
              <a:chExt cx="1788319" cy="785818"/>
            </a:xfrm>
          </p:grpSpPr>
          <p:sp>
            <p:nvSpPr>
              <p:cNvPr id="77" name="Прямоугольник 76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" name="Блок-схема: сопоставление 77"/>
              <p:cNvSpPr/>
              <p:nvPr/>
            </p:nvSpPr>
            <p:spPr>
              <a:xfrm>
                <a:off x="2569367" y="1285860"/>
                <a:ext cx="1785951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6" name="Прямоугольник 75"/>
            <p:cNvSpPr/>
            <p:nvPr/>
          </p:nvSpPr>
          <p:spPr>
            <a:xfrm>
              <a:off x="1281870" y="785794"/>
              <a:ext cx="323518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закрываю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64" name="Группа 78"/>
          <p:cNvGrpSpPr/>
          <p:nvPr/>
        </p:nvGrpSpPr>
        <p:grpSpPr>
          <a:xfrm>
            <a:off x="6639723" y="-1500198"/>
            <a:ext cx="3004375" cy="1500198"/>
            <a:chOff x="1353308" y="571480"/>
            <a:chExt cx="3004375" cy="1500198"/>
          </a:xfrm>
        </p:grpSpPr>
        <p:grpSp>
          <p:nvGrpSpPr>
            <p:cNvPr id="65" name="Группа 79"/>
            <p:cNvGrpSpPr/>
            <p:nvPr/>
          </p:nvGrpSpPr>
          <p:grpSpPr>
            <a:xfrm>
              <a:off x="1353308" y="571480"/>
              <a:ext cx="3004375" cy="1500198"/>
              <a:chOff x="2569367" y="1285860"/>
              <a:chExt cx="1788319" cy="785818"/>
            </a:xfrm>
          </p:grpSpPr>
          <p:sp>
            <p:nvSpPr>
              <p:cNvPr id="82" name="Прямоугольник 81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Блок-схема: сопоставление 82"/>
              <p:cNvSpPr/>
              <p:nvPr/>
            </p:nvSpPr>
            <p:spPr>
              <a:xfrm>
                <a:off x="2569367" y="1285860"/>
                <a:ext cx="1785951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1" name="Прямоугольник 80"/>
            <p:cNvSpPr/>
            <p:nvPr/>
          </p:nvSpPr>
          <p:spPr>
            <a:xfrm>
              <a:off x="2134784" y="785794"/>
              <a:ext cx="129022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иду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69" name="Группа 83"/>
          <p:cNvGrpSpPr/>
          <p:nvPr/>
        </p:nvGrpSpPr>
        <p:grpSpPr>
          <a:xfrm>
            <a:off x="6643702" y="-1500198"/>
            <a:ext cx="3004375" cy="1500198"/>
            <a:chOff x="1353308" y="571480"/>
            <a:chExt cx="3004375" cy="1500198"/>
          </a:xfrm>
        </p:grpSpPr>
        <p:grpSp>
          <p:nvGrpSpPr>
            <p:cNvPr id="70" name="Группа 84"/>
            <p:cNvGrpSpPr/>
            <p:nvPr/>
          </p:nvGrpSpPr>
          <p:grpSpPr>
            <a:xfrm>
              <a:off x="1353308" y="571480"/>
              <a:ext cx="3004375" cy="1500198"/>
              <a:chOff x="2569367" y="1285860"/>
              <a:chExt cx="1788319" cy="785818"/>
            </a:xfrm>
          </p:grpSpPr>
          <p:sp>
            <p:nvSpPr>
              <p:cNvPr id="87" name="Прямоугольник 86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Блок-схема: сопоставление 87"/>
              <p:cNvSpPr/>
              <p:nvPr/>
            </p:nvSpPr>
            <p:spPr>
              <a:xfrm>
                <a:off x="2569367" y="1285860"/>
                <a:ext cx="1785951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6" name="Прямоугольник 85"/>
            <p:cNvSpPr/>
            <p:nvPr/>
          </p:nvSpPr>
          <p:spPr>
            <a:xfrm>
              <a:off x="1639060" y="785794"/>
              <a:ext cx="249299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берешь</a:t>
              </a:r>
              <a:endPara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74" name="Группа 88"/>
          <p:cNvGrpSpPr/>
          <p:nvPr/>
        </p:nvGrpSpPr>
        <p:grpSpPr>
          <a:xfrm>
            <a:off x="6643702" y="-1500198"/>
            <a:ext cx="3071834" cy="1500198"/>
            <a:chOff x="1353308" y="571480"/>
            <a:chExt cx="3071834" cy="1500198"/>
          </a:xfrm>
        </p:grpSpPr>
        <p:grpSp>
          <p:nvGrpSpPr>
            <p:cNvPr id="75" name="Группа 89"/>
            <p:cNvGrpSpPr/>
            <p:nvPr/>
          </p:nvGrpSpPr>
          <p:grpSpPr>
            <a:xfrm>
              <a:off x="1353308" y="571480"/>
              <a:ext cx="3004375" cy="1500198"/>
              <a:chOff x="2569367" y="1285860"/>
              <a:chExt cx="1788319" cy="785818"/>
            </a:xfrm>
          </p:grpSpPr>
          <p:sp>
            <p:nvSpPr>
              <p:cNvPr id="92" name="Прямоугольник 91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Блок-схема: сопоставление 92"/>
              <p:cNvSpPr/>
              <p:nvPr/>
            </p:nvSpPr>
            <p:spPr>
              <a:xfrm>
                <a:off x="2569367" y="1285860"/>
                <a:ext cx="1785951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1" name="Прямоугольник 90"/>
            <p:cNvSpPr/>
            <p:nvPr/>
          </p:nvSpPr>
          <p:spPr>
            <a:xfrm>
              <a:off x="1406367" y="857232"/>
              <a:ext cx="3018775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нарисовал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79" name="Группа 93"/>
          <p:cNvGrpSpPr/>
          <p:nvPr/>
        </p:nvGrpSpPr>
        <p:grpSpPr>
          <a:xfrm>
            <a:off x="6643702" y="-1500198"/>
            <a:ext cx="3004375" cy="1500198"/>
            <a:chOff x="1353308" y="571480"/>
            <a:chExt cx="3004375" cy="1500198"/>
          </a:xfrm>
        </p:grpSpPr>
        <p:grpSp>
          <p:nvGrpSpPr>
            <p:cNvPr id="80" name="Группа 94"/>
            <p:cNvGrpSpPr/>
            <p:nvPr/>
          </p:nvGrpSpPr>
          <p:grpSpPr>
            <a:xfrm>
              <a:off x="1353308" y="571480"/>
              <a:ext cx="3004375" cy="1500198"/>
              <a:chOff x="2569367" y="1285860"/>
              <a:chExt cx="1788319" cy="785818"/>
            </a:xfrm>
          </p:grpSpPr>
          <p:sp>
            <p:nvSpPr>
              <p:cNvPr id="97" name="Прямоугольник 96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8" name="Блок-схема: сопоставление 97"/>
              <p:cNvSpPr/>
              <p:nvPr/>
            </p:nvSpPr>
            <p:spPr>
              <a:xfrm>
                <a:off x="2569367" y="1285860"/>
                <a:ext cx="1785951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6" name="Прямоугольник 95"/>
            <p:cNvSpPr/>
            <p:nvPr/>
          </p:nvSpPr>
          <p:spPr>
            <a:xfrm>
              <a:off x="1811677" y="857232"/>
              <a:ext cx="2113399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возьму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84" name="Группа 98"/>
          <p:cNvGrpSpPr/>
          <p:nvPr/>
        </p:nvGrpSpPr>
        <p:grpSpPr>
          <a:xfrm>
            <a:off x="6639723" y="-1500222"/>
            <a:ext cx="3004375" cy="1500198"/>
            <a:chOff x="1353308" y="571480"/>
            <a:chExt cx="3004375" cy="1500198"/>
          </a:xfrm>
        </p:grpSpPr>
        <p:grpSp>
          <p:nvGrpSpPr>
            <p:cNvPr id="85" name="Группа 99"/>
            <p:cNvGrpSpPr/>
            <p:nvPr/>
          </p:nvGrpSpPr>
          <p:grpSpPr>
            <a:xfrm>
              <a:off x="1353308" y="571480"/>
              <a:ext cx="3004375" cy="1500198"/>
              <a:chOff x="2569367" y="1285860"/>
              <a:chExt cx="1788319" cy="785818"/>
            </a:xfrm>
          </p:grpSpPr>
          <p:sp>
            <p:nvSpPr>
              <p:cNvPr id="102" name="Прямоугольник 101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Блок-схема: сопоставление 102"/>
              <p:cNvSpPr/>
              <p:nvPr/>
            </p:nvSpPr>
            <p:spPr>
              <a:xfrm>
                <a:off x="2569367" y="1285860"/>
                <a:ext cx="1785951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1" name="Прямоугольник 100"/>
            <p:cNvSpPr/>
            <p:nvPr/>
          </p:nvSpPr>
          <p:spPr>
            <a:xfrm>
              <a:off x="1496184" y="857232"/>
              <a:ext cx="2709717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напишем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89" name="Группа 103"/>
          <p:cNvGrpSpPr/>
          <p:nvPr/>
        </p:nvGrpSpPr>
        <p:grpSpPr>
          <a:xfrm>
            <a:off x="6643702" y="-1500198"/>
            <a:ext cx="3004375" cy="1500198"/>
            <a:chOff x="1353308" y="571480"/>
            <a:chExt cx="3004375" cy="1500198"/>
          </a:xfrm>
        </p:grpSpPr>
        <p:grpSp>
          <p:nvGrpSpPr>
            <p:cNvPr id="90" name="Группа 104"/>
            <p:cNvGrpSpPr/>
            <p:nvPr/>
          </p:nvGrpSpPr>
          <p:grpSpPr>
            <a:xfrm>
              <a:off x="1353308" y="571480"/>
              <a:ext cx="3004375" cy="1500198"/>
              <a:chOff x="2569367" y="1285860"/>
              <a:chExt cx="1788319" cy="785818"/>
            </a:xfrm>
          </p:grpSpPr>
          <p:sp>
            <p:nvSpPr>
              <p:cNvPr id="107" name="Прямоугольник 106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Блок-схема: сопоставление 107"/>
              <p:cNvSpPr/>
              <p:nvPr/>
            </p:nvSpPr>
            <p:spPr>
              <a:xfrm>
                <a:off x="2569367" y="1285860"/>
                <a:ext cx="1785951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6" name="Прямоугольник 105"/>
            <p:cNvSpPr/>
            <p:nvPr/>
          </p:nvSpPr>
          <p:spPr>
            <a:xfrm>
              <a:off x="1799141" y="857232"/>
              <a:ext cx="2125903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строим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94" name="Группа 19"/>
          <p:cNvGrpSpPr/>
          <p:nvPr/>
        </p:nvGrpSpPr>
        <p:grpSpPr>
          <a:xfrm>
            <a:off x="142844" y="4572008"/>
            <a:ext cx="1915568" cy="2214578"/>
            <a:chOff x="156102" y="4540170"/>
            <a:chExt cx="1915568" cy="2214578"/>
          </a:xfrm>
        </p:grpSpPr>
        <p:pic>
          <p:nvPicPr>
            <p:cNvPr id="21" name="Picture 3" descr="\\1-6c7eee4fba9a4\Мои рисунки\почта6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6102" y="4540170"/>
              <a:ext cx="1915568" cy="1955896"/>
            </a:xfrm>
            <a:prstGeom prst="rect">
              <a:avLst/>
            </a:prstGeom>
            <a:noFill/>
          </p:spPr>
        </p:pic>
        <p:sp>
          <p:nvSpPr>
            <p:cNvPr id="22" name="Прямоугольник 21"/>
            <p:cNvSpPr/>
            <p:nvPr/>
          </p:nvSpPr>
          <p:spPr>
            <a:xfrm>
              <a:off x="428596" y="6046862"/>
              <a:ext cx="143879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настоящее</a:t>
              </a:r>
            </a:p>
            <a:p>
              <a:pPr algn="ctr"/>
              <a:r>
                <a:rPr lang="ru-RU" sz="2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время</a:t>
              </a:r>
              <a:endPara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95" name="Группа 108"/>
          <p:cNvGrpSpPr/>
          <p:nvPr/>
        </p:nvGrpSpPr>
        <p:grpSpPr>
          <a:xfrm>
            <a:off x="6643702" y="-1500198"/>
            <a:ext cx="3014736" cy="1500198"/>
            <a:chOff x="1353308" y="571480"/>
            <a:chExt cx="3014736" cy="1500198"/>
          </a:xfrm>
        </p:grpSpPr>
        <p:grpSp>
          <p:nvGrpSpPr>
            <p:cNvPr id="99" name="Группа 109"/>
            <p:cNvGrpSpPr/>
            <p:nvPr/>
          </p:nvGrpSpPr>
          <p:grpSpPr>
            <a:xfrm>
              <a:off x="1353308" y="571480"/>
              <a:ext cx="3004375" cy="1500198"/>
              <a:chOff x="2569367" y="1285860"/>
              <a:chExt cx="1788319" cy="785818"/>
            </a:xfrm>
          </p:grpSpPr>
          <p:sp>
            <p:nvSpPr>
              <p:cNvPr id="112" name="Прямоугольник 111"/>
              <p:cNvSpPr/>
              <p:nvPr/>
            </p:nvSpPr>
            <p:spPr>
              <a:xfrm>
                <a:off x="2571736" y="1285860"/>
                <a:ext cx="1785950" cy="785818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Блок-схема: сопоставление 112"/>
              <p:cNvSpPr/>
              <p:nvPr/>
            </p:nvSpPr>
            <p:spPr>
              <a:xfrm>
                <a:off x="2569367" y="1285860"/>
                <a:ext cx="1785951" cy="785818"/>
              </a:xfrm>
              <a:prstGeom prst="flowChartCollat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1" name="Прямоугольник 110"/>
            <p:cNvSpPr/>
            <p:nvPr/>
          </p:nvSpPr>
          <p:spPr>
            <a:xfrm>
              <a:off x="1353308" y="857232"/>
              <a:ext cx="301473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буду знать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>
    <p:strips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156 0.29156 L -0.3849 0.9021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48 0.29156 L -0.38282 0.8917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48 0.29156 L -0.37274 0.9021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3 0.29156 L -0.38038 0.8917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5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3 0.29156 L -0.38837 0.8917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7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844 0.29156 L -0.00851 0.8917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8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035 0.29156 L -0.01233 0.8811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9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7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65 0.29156 L -0.01094 0.8811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10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8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3 0.29156 L -0.01805 0.88115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12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9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017 0.29156 L -0.01198 0.88115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48 0.29156 L -0.76649 0.89179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14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5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48 0.29156 L -0.75868 0.88115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15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4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65 0.29156 L -0.75903 0.89179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15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3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65 0.29156 L -0.75903 0.88115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17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7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226 0.29156 L -0.75643 0.89179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18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6" dur="2000" fill="hold"/>
                                        <p:tgtEl>
                                          <p:spTgt spid="6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3 0.29156 L -0.75833 0.88115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19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5" dur="2000" fill="hold"/>
                                        <p:tgtEl>
                                          <p:spTgt spid="6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65 0.29156 L -0.75122 0.88115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20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9" dur="2000" fill="hold"/>
                                        <p:tgtEl>
                                          <p:spTgt spid="8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965 0.29156 L -0.75122 0.88115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295"/>
                                    </p:animMotion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000"/>
                            </p:stCondLst>
                            <p:childTnLst>
                              <p:par>
                                <p:cTn id="2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5838E-6 C -0.00504 -0.01365 -0.01129 -0.00995 -0.02066 -0.01712 C -0.05382 -0.04255 -0.10035 -0.03677 -0.13646 -0.03816 C -0.15191 -0.03746 -0.16893 -0.04324 -0.18264 -0.034 C -0.19688 -0.02428 -0.17049 -0.03469 -0.19202 -0.02752 C -0.19861 -0.0192 -0.20382 -0.01457 -0.21268 -0.01064 C -0.22309 0.00277 -0.23004 0.01548 -0.23334 0.03375 C -0.23282 0.04855 -0.23316 0.06335 -0.23177 0.07814 C -0.23108 0.08508 -0.22726 0.09063 -0.22535 0.0971 C -0.22153 0.11051 -0.22153 0.12554 -0.20955 0.13086 C -0.20539 0.12254 -0.19983 0.11583 -0.19532 0.10774 C -0.19584 0.10496 -0.19566 0.1015 -0.19688 0.09918 C -0.20556 0.08254 -0.21059 0.08693 -0.22379 0.08231 C -0.23264 0.07907 -0.24011 0.07606 -0.24931 0.07398 C -0.27535 0.07514 -0.29983 0.07537 -0.32535 0.08022 C -0.34358 0.09572 -0.34775 0.0934 -0.36042 0.11837 C -0.36146 0.12392 -0.3625 0.1297 -0.36355 0.13502 C -0.36407 0.13803 -0.36511 0.14358 -0.36511 0.14358 C -0.36389 0.1889 -0.36771 0.20762 -0.34757 0.23884 C -0.33941 0.25132 -0.3448 0.24762 -0.33646 0.25155 C -0.33594 0.24878 -0.33455 0.246 -0.3349 0.243 C -0.33594 0.23236 -0.34584 0.21872 -0.35087 0.20924 C -0.35417 0.203 -0.35643 0.19537 -0.36042 0.19005 C -0.36459 0.18427 -0.36771 0.17664 -0.37309 0.17294 C -0.38455 0.16554 -0.37396 0.17155 -0.38733 0.16693 C -0.39063 0.16554 -0.39688 0.16277 -0.39688 0.16277 C -0.43073 0.16346 -0.46459 0.16161 -0.49844 0.16485 C -0.50591 0.16554 -0.51598 0.18358 -0.51598 0.18358 C -0.5198 0.20485 -0.51841 0.19491 -0.52066 0.2134 C -0.51997 0.23375 -0.52361 0.25595 -0.51754 0.27468 C -0.51407 0.28531 -0.51042 0.2971 -0.50157 0.29155 " pathEditMode="relative" ptsTypes="ffffffffffffffffffffffffffffffA">
                                      <p:cBhvr>
                                        <p:cTn id="21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210</Words>
  <Application>Microsoft Office PowerPoint</Application>
  <PresentationFormat>Экран (4:3)</PresentationFormat>
  <Paragraphs>79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2009-03-15T19:03:01Z</dcterms:created>
  <dcterms:modified xsi:type="dcterms:W3CDTF">2009-11-02T18:06:31Z</dcterms:modified>
</cp:coreProperties>
</file>