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55" r:id="rId2"/>
    <p:sldMasterId id="2147483769" r:id="rId3"/>
    <p:sldMasterId id="2147483783" r:id="rId4"/>
    <p:sldMasterId id="2147483797" r:id="rId5"/>
    <p:sldMasterId id="2147483811" r:id="rId6"/>
  </p:sldMasterIdLst>
  <p:sldIdLst>
    <p:sldId id="263" r:id="rId7"/>
    <p:sldId id="288" r:id="rId8"/>
    <p:sldId id="283" r:id="rId9"/>
    <p:sldId id="284" r:id="rId10"/>
    <p:sldId id="265" r:id="rId11"/>
    <p:sldId id="290" r:id="rId12"/>
    <p:sldId id="266" r:id="rId13"/>
    <p:sldId id="285" r:id="rId14"/>
    <p:sldId id="286" r:id="rId15"/>
    <p:sldId id="289" r:id="rId16"/>
    <p:sldId id="287" r:id="rId17"/>
    <p:sldId id="267" r:id="rId18"/>
    <p:sldId id="26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3" r:id="rId29"/>
    <p:sldId id="291" r:id="rId30"/>
    <p:sldId id="292" r:id="rId31"/>
    <p:sldId id="295" r:id="rId32"/>
    <p:sldId id="294" r:id="rId33"/>
    <p:sldId id="29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17C6-E5F5-442B-9756-4A89FEF93ED6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F855-506A-4DFB-8179-8B379134CBF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9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6BE9-C9A3-4506-805E-D8F3878AE9A6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9F9D-0E66-4875-81BC-76AB4BFDE82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5943-9BCA-40F2-840E-3BAE15DE7C14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0903-3FB9-4AB3-A6CA-22B634DFE3E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9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FAC7-9907-4A8E-A9B1-DA8A9A6D64C4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AE30-EAFB-46D2-829B-0F4524AE5A4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9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B89B-5EE8-4021-91BE-973D46FD755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A447-6731-46E6-AB24-CFD62C48486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17C6-E5F5-442B-9756-4A89FEF93ED6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F855-506A-4DFB-8179-8B379134CBF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2874-C2E2-4541-9435-290A42A2B690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09A0-684A-437B-A74C-9095F515486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0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8461-ADB2-4616-8B2A-BF785810A027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1230-8203-482A-8D4A-7562532417D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6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6E85-1CD8-4AE6-9426-8F88F85BC26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6F8B-4B8D-492A-88CF-5A5A6396A6F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7040-724C-4BFB-9367-7CA60AC043C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C09E-0D96-4F9A-987D-6426F5737EF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2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B743-3D59-4558-864F-248D5B1E9881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F02A-2EC3-411B-832A-74586E921A5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2874-C2E2-4541-9435-290A42A2B690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09A0-684A-437B-A74C-9095F515486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1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D8FA-6463-45FE-B91D-62D528F2DA1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08F6-29C4-4244-969B-72CA9B80B7A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0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0DBF-EF87-4242-9BBA-5AB6526AB3A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B2B0-7D2E-425A-9E88-55B45C31026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3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B5D7-ECFB-4270-BBE4-E133F313AF08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9E0A-207C-4AFD-A07B-0C77354C942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13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6BE9-C9A3-4506-805E-D8F3878AE9A6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9F9D-0E66-4875-81BC-76AB4BFDE82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8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5943-9BCA-40F2-840E-3BAE15DE7C14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0903-3FB9-4AB3-A6CA-22B634DFE3E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20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FAC7-9907-4A8E-A9B1-DA8A9A6D64C4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AE30-EAFB-46D2-829B-0F4524AE5A4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9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B89B-5EE8-4021-91BE-973D46FD755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A447-6731-46E6-AB24-CFD62C48486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70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8120906-FCCF-4979-BFEC-A2964CAA3A08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AB730D-9DA4-4717-B459-59A5B56B65E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23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4FBB8-87A0-402F-AE7E-036695AC59ED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FBC57-5560-49EF-A52D-5CAAC98B09F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17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1E7B4-B19C-4FC5-98FB-6286E42A3FED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87A72-857A-453C-9D30-F1A52E0B43B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5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8461-ADB2-4616-8B2A-BF785810A027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1230-8203-482A-8D4A-7562532417D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43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81C58-D82E-4531-A45C-0602D5530FBD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054B-524C-4E37-BA67-882F9341659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34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E6682-B3D5-4F95-84FE-5B0CDDA5BC25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984D-2B48-4B3C-9D7E-048CCA0EFC4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38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D823B-CE30-4FE1-82C3-7A45BF3A6642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DFC80-6D7F-48AB-B551-6A778FFCDBD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9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98B75-6579-4133-A008-379F762CDD78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ED7AD-6682-42A1-9D74-A0DBBE75425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4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D6EC7-261D-487E-A19A-F4A7C7607872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117B5-8CF3-42DA-9B06-00CB5EBD877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4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275E7-F0B2-4439-B17C-D243A69E908F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60AC-C8E4-4DFA-89BA-3983E833F38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29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E450A-3512-4929-82BD-8F0614539BEE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D2BD-F19F-470C-9C19-4A06965524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4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1D1-1022-4A09-B9C6-1A38EE99AE0F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DB01B-9842-4BA5-8A8C-2F4683AD1D1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0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51C3775-E634-4689-B751-C923EC34226B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11D27B-01C5-460F-8D27-B8B1AD644FA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3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D344BD1-0480-47EB-A253-48B3F0B92711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B8C9087-DE7E-4DBB-BD8A-3B0C239D2E6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7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6E85-1CD8-4AE6-9426-8F88F85BC26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6F8B-4B8D-492A-88CF-5A5A6396A6F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6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0F4511E-C0DB-416E-9FCC-3CB32B76D602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11FB45-9C94-4BA4-B430-D1E9675163F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45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D4D46-7131-42EA-AAD7-2383973B5DF5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1FDE-9B97-45F6-9CFF-DD9D7A3B7A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32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6CCCF-4822-46D0-B004-7D95DE959C48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80EC7-CEAC-4459-802E-E99D7CFB2F1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64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79A657-648C-47E7-9140-DF58E3A53934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3F86E-7C7C-4030-A550-706ECC56676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E078A-5AFC-461B-A3E6-031E6E9B5F9B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27231-7317-4CD2-B94A-B59B97A1F64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25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11F7C-C318-4E60-B52D-81DB1F302199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DAF2-2ACB-403A-81B5-350C38410E6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97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033F9-CDF9-4E99-9C6E-BB862DFAE906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4B9A-0B1A-4BF2-B342-D3362F40740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29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B1756-1ABF-4088-8BB3-F9CBD358DB13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B149E-1716-49AB-B11F-0133CFD743F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64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5DA5C-1BCA-4AE9-AE6A-114879EA7228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A1AD-D927-40A2-A64A-E3F225C94E0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0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DC696-353E-4788-8D8F-46C7D1042131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7E081-7AF4-4262-A5CD-CBF8A60700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7040-724C-4BFB-9367-7CA60AC043C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C09E-0D96-4F9A-987D-6426F5737EF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07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D5F0BC-9C2D-4D3C-8DDA-59B7F5C9CAB2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77AC0-F61D-4CB6-86CF-13E1818C3CF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32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02E699F-0F00-4836-91F5-9B54AC224039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5905FF-B97C-460D-93F2-BC0F3BA92E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92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BD0A14-DDA2-4F3D-BDA4-FFEADD406809}" type="datetimeFigureOut">
              <a:rPr lang="ru-RU" altLang="ru-RU">
                <a:solidFill>
                  <a:srgbClr val="FFFFFF"/>
                </a:solidFill>
              </a:rPr>
              <a:pPr/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07DB99E-B2C2-4134-B771-C97E1BCFE74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56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72E9-DB3C-4713-A538-AE75E2C312E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39B4-6D63-4B64-9654-FF1BFA8187D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9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3AC9-92C2-49B8-BFC7-0B077B5816EF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75D6-DB55-467A-B0F1-04C02C8779E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67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9CA6-69C0-4268-948C-994BDAD22576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9A55-D3B4-47C1-A470-A3B39D628F6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6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9CA7-17A3-4504-B092-4B0ED255E347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13C4-54D8-4302-B290-87AA31DECA1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6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96E2-8B78-4B9E-8F21-0C399A5C79E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C73C-1A1B-43CC-82B9-C779B35E8B8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30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9C9C-6D54-4E70-B098-A480EF4DD1C8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7061-294F-48D7-BDEB-0639770D07B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55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2A07-9231-423E-9F30-568870F8FD34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ECF2-6258-4A4A-BD84-2D6AA72DFAC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3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DB743-3D59-4558-864F-248D5B1E9881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F02A-2EC3-411B-832A-74586E921A5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77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084D-19B8-448D-8DAA-A34AA34FA010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713D-E7F5-465D-9EB3-1826B71A091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91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A885-F9F2-41F7-8FD7-862B13A74E3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4E5A-0714-481B-9F13-E4052F1A6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23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AB68-B7E1-40A2-B588-49D759B5379B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18CB7-CB6D-49A4-8A71-36BA89C090A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15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302E4-C747-479D-B678-C1B88017DE8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7879-0463-4C80-9AE8-0962D6CB0E1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72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F887-58A2-44AC-A88C-855ED5D646DE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9811-64F9-440F-AF0F-67A104081FF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1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C57-F8FC-4191-A1E4-99989AEE7FCC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9C05-14CD-440D-81D0-71A3CFEFAE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2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72E9-DB3C-4713-A538-AE75E2C312E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39B4-6D63-4B64-9654-FF1BFA8187D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98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3AC9-92C2-49B8-BFC7-0B077B5816EF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75D6-DB55-467A-B0F1-04C02C8779E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50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9CA6-69C0-4268-948C-994BDAD22576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9A55-D3B4-47C1-A470-A3B39D628F6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82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9CA7-17A3-4504-B092-4B0ED255E347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13C4-54D8-4302-B290-87AA31DECA1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2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D8FA-6463-45FE-B91D-62D528F2DA1A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08F6-29C4-4244-969B-72CA9B80B7A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662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96E2-8B78-4B9E-8F21-0C399A5C79E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C73C-1A1B-43CC-82B9-C779B35E8B8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9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9C9C-6D54-4E70-B098-A480EF4DD1C8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7061-294F-48D7-BDEB-0639770D07B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5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2A07-9231-423E-9F30-568870F8FD34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ECF2-6258-4A4A-BD84-2D6AA72DFAC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160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084D-19B8-448D-8DAA-A34AA34FA010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713D-E7F5-465D-9EB3-1826B71A091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88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A885-F9F2-41F7-8FD7-862B13A74E3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4E5A-0714-481B-9F13-E4052F1A624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5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AB68-B7E1-40A2-B588-49D759B5379B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18CB7-CB6D-49A4-8A71-36BA89C090A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887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302E4-C747-479D-B678-C1B88017DE8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7879-0463-4C80-9AE8-0962D6CB0E1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76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F887-58A2-44AC-A88C-855ED5D646DE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9811-64F9-440F-AF0F-67A104081FF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4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C57-F8FC-4191-A1E4-99989AEE7FCC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9C05-14CD-440D-81D0-71A3CFEFAE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0DBF-EF87-4242-9BBA-5AB6526AB3A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B2B0-7D2E-425A-9E88-55B45C31026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B5D7-ECFB-4270-BBE4-E133F313AF08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21.02.2015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9E0A-207C-4AFD-A07B-0C77354C942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2981A-56F3-4872-895D-43DF59D9967B}" type="datetimeFigureOut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21.02.2015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1DBF4-1B2E-4B21-B029-0A12D629A79B}" type="slidenum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60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2981A-56F3-4872-895D-43DF59D9967B}" type="datetimeFigureOut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21.02.2015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1DBF4-1B2E-4B21-B029-0A12D629A79B}" type="slidenum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6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D056FD-0BE5-46D2-A53A-1AF0B5005AC3}" type="datetimeFigureOut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21.02.2015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3DC95E-936E-41CA-B75E-12A1DEA1D735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41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DA9DA-7BA1-4479-85DA-D7BFD42F2AE9}" type="datetimeFigureOut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21.02.2015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C559B-BC2B-4C55-A9FD-B6736F6E6F7E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61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84368-0EAA-4ACB-AE88-BF483BC938DD}" type="datetimeFigureOut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21.02.2015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0F6BE-137C-4B57-87F7-8C94865B6150}" type="slidenum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338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84368-0EAA-4ACB-AE88-BF483BC938DD}" type="datetimeFigureOut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21.02.2015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0F6BE-137C-4B57-87F7-8C94865B6150}" type="slidenum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868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0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3.jpe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jpe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51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oleObject" Target="../embeddings/oleObject53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24063" y="5429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вет</a:t>
            </a:r>
            <a:r>
              <a:rPr lang="ru-RU" altLang="ru-RU" sz="8000" b="1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р</a:t>
            </a:r>
            <a:endParaRPr lang="ru-RU" altLang="ru-RU" sz="8000" b="1" u="sng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4341" name="Picture 10" descr="вет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549275"/>
            <a:ext cx="5832475" cy="437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75275" y="5373688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orelDRAW" r:id="rId6" imgW="104843" imgH="323905" progId="CorelDraw.Graphic.11">
                  <p:embed/>
                </p:oleObj>
              </mc:Choice>
              <mc:Fallback>
                <p:oleObj name="CorelDRAW" r:id="rId6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373688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49598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52600" y="549448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д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рект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6624"/>
              </p:ext>
            </p:extLst>
          </p:nvPr>
        </p:nvGraphicFramePr>
        <p:xfrm>
          <a:off x="5548313" y="5494482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5494482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2" name="Picture 2" descr="http://ru.fishki.net/picsw/072011/27/post/direktor/t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86" y="691370"/>
            <a:ext cx="7193828" cy="48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0607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52600" y="549448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уч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ник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27896"/>
              </p:ext>
            </p:extLst>
          </p:nvPr>
        </p:nvGraphicFramePr>
        <p:xfrm>
          <a:off x="6554500" y="5494482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500" y="5494482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4" name="Picture 2" descr="http://img-2006-07.photosight.ru/03/15186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03" y="381000"/>
            <a:ext cx="7086239" cy="51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028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л</a:t>
            </a:r>
            <a:r>
              <a:rPr lang="ru-RU" altLang="ru-RU" sz="8000" b="1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пата</a:t>
            </a:r>
            <a:endParaRPr lang="ru-RU" altLang="ru-RU" sz="80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7767" name="Picture 7" descr="8c406666288ad5740199fd420d431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476250"/>
            <a:ext cx="6192838" cy="3875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240464" y="5516563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orelDRAW" r:id="rId6" imgW="113760" imgH="336960" progId="CorelDraw.Graphic.11">
                  <p:embed/>
                </p:oleObj>
              </mc:Choice>
              <mc:Fallback>
                <p:oleObj name="CorelDRAW" r:id="rId6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5516563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90222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с</a:t>
            </a:r>
            <a:r>
              <a:rPr lang="ru-RU" altLang="ru-RU" sz="8000" b="1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бака</a:t>
            </a:r>
            <a:endParaRPr lang="ru-RU" altLang="ru-RU" sz="80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5959" name="Picture 7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620714"/>
            <a:ext cx="5903912" cy="4427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167439" y="55895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orelDRAW" r:id="rId6" imgW="113760" imgH="336960" progId="CorelDraw.Graphic.11">
                  <p:embed/>
                </p:oleObj>
              </mc:Choice>
              <mc:Fallback>
                <p:oleObj name="CorelDRAW" r:id="rId6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55895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91400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рбу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з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240464" y="5516563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5516563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 descr="http://anek-worlds.ru/wp-content/uploads/2013/08/arbu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93" y="0"/>
            <a:ext cx="5699414" cy="56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5143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г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ро</a:t>
            </a:r>
            <a:r>
              <a:rPr lang="ru-RU" altLang="ru-RU" sz="8000" b="1" dirty="0">
                <a:solidFill>
                  <a:srgbClr val="91581F"/>
                </a:solidFill>
                <a:latin typeface="Comic Sans MS" panose="030F0702030302020204" pitchFamily="66" charset="0"/>
              </a:rPr>
              <a:t>х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240464" y="5516563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5516563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5" descr="http://nibler.ru/uploads/users/2013-08-12/znali-sporim-eto-interesno-poznavatelno-kartinki_69936113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6" y="708386"/>
            <a:ext cx="6255327" cy="44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9278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п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м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дор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265546"/>
              </p:ext>
            </p:extLst>
          </p:nvPr>
        </p:nvGraphicFramePr>
        <p:xfrm>
          <a:off x="7342909" y="5601747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909" y="5601747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Содержимое 4" descr="помидоры.jpe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2340768" y="478631"/>
            <a:ext cx="7510463" cy="513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10659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м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л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к</a:t>
            </a:r>
            <a:r>
              <a:rPr lang="ru-RU" altLang="ru-RU" sz="8000" b="1" dirty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26524"/>
              </p:ext>
            </p:extLst>
          </p:nvPr>
        </p:nvGraphicFramePr>
        <p:xfrm>
          <a:off x="7528936" y="55006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8936" y="55006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4" descr="http://daypic.ru/pars/20120330/20120330_7446/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22" y="381000"/>
            <a:ext cx="5522523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3264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к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ртоф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ль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24282"/>
              </p:ext>
            </p:extLst>
          </p:nvPr>
        </p:nvGraphicFramePr>
        <p:xfrm>
          <a:off x="5705908" y="5522119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908" y="5522119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 descr="http://www.tyazhin.ru/_nw/7/27571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69" y="359569"/>
            <a:ext cx="7616967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6252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ов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щи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97979"/>
              </p:ext>
            </p:extLst>
          </p:nvPr>
        </p:nvGraphicFramePr>
        <p:xfrm>
          <a:off x="4744173" y="55006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173" y="55006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 descr="http://gurmaniya.uz/userfiles/34/images/greens_1003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38" y="-36368"/>
            <a:ext cx="7027243" cy="55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3663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81200" y="54168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обл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к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125391"/>
              </p:ext>
            </p:extLst>
          </p:nvPr>
        </p:nvGraphicFramePr>
        <p:xfrm>
          <a:off x="4538067" y="5429250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067" y="5429250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8" name="Picture 2" descr="http://www.razgonka.ru/pix/stat/015-oblak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865"/>
            <a:ext cx="7247335" cy="40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7249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яг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да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37117"/>
              </p:ext>
            </p:extLst>
          </p:nvPr>
        </p:nvGraphicFramePr>
        <p:xfrm>
          <a:off x="4910427" y="55006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427" y="55006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 descr="http://img0.liveinternet.ru/images/attach/c/8/102/768/102768188_images__8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1000"/>
            <a:ext cx="745244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5178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ябл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к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83508"/>
              </p:ext>
            </p:extLst>
          </p:nvPr>
        </p:nvGraphicFramePr>
        <p:xfrm>
          <a:off x="4432445" y="55006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445" y="55006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Picture 2" descr="http://upload.wikimedia.org/wikipedia/commons/0/07/Honeycrisp-Ap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7" y="228600"/>
            <a:ext cx="5902036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7442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в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н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гра</a:t>
            </a:r>
            <a:r>
              <a:rPr lang="ru-RU" altLang="ru-RU" sz="8000" b="1" u="sng" dirty="0">
                <a:solidFill>
                  <a:srgbClr val="91581F"/>
                </a:solidFill>
                <a:latin typeface="Comic Sans MS" panose="030F0702030302020204" pitchFamily="66" charset="0"/>
              </a:rPr>
              <a:t>д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8483"/>
              </p:ext>
            </p:extLst>
          </p:nvPr>
        </p:nvGraphicFramePr>
        <p:xfrm>
          <a:off x="7383463" y="55006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55006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Picture 2" descr="http://s015.radikal.ru/i332/1010/c6/1989ea3538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83" y="0"/>
            <a:ext cx="6072208" cy="53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2134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24063" y="5500688"/>
            <a:ext cx="8229600" cy="11430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         сах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8483"/>
              </p:ext>
            </p:extLst>
          </p:nvPr>
        </p:nvGraphicFramePr>
        <p:xfrm>
          <a:off x="7383463" y="55006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CorelDRAW" r:id="rId5" imgW="113760" imgH="336960" progId="CorelDraw.Graphic.11">
                  <p:embed/>
                </p:oleObj>
              </mc:Choice>
              <mc:Fallback>
                <p:oleObj name="CorelDRAW" r:id="rId5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55006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http://img0.liveinternet.ru/images/attach/c/7/95/714/95714060_shu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08" y="381000"/>
            <a:ext cx="7949334" cy="51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0834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82800" y="5524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>
                <a:solidFill>
                  <a:srgbClr val="91581F"/>
                </a:solidFill>
                <a:latin typeface="Comic Sans MS" panose="030F0702030302020204" pitchFamily="66" charset="0"/>
              </a:rPr>
              <a:t>п</a:t>
            </a:r>
            <a:r>
              <a:rPr lang="ru-RU" altLang="ru-RU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altLang="ru-RU" sz="8000" b="1" dirty="0">
                <a:solidFill>
                  <a:srgbClr val="91581F"/>
                </a:solidFill>
                <a:latin typeface="Comic Sans MS" panose="030F0702030302020204" pitchFamily="66" charset="0"/>
              </a:rPr>
              <a:t>ро</a:t>
            </a:r>
            <a:r>
              <a:rPr lang="ru-RU" altLang="ru-RU" sz="8000" b="1" u="sng" dirty="0">
                <a:solidFill>
                  <a:srgbClr val="993300"/>
                </a:solidFill>
                <a:latin typeface="Comic Sans MS" panose="030F0702030302020204" pitchFamily="66" charset="0"/>
              </a:rPr>
              <a:t>г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527800" y="5589588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5589588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://www.style-and-life.ru/wp-content/uploads/2013/04/30320-2-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455613"/>
            <a:ext cx="7266132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964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24063" y="5429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б</a:t>
            </a:r>
            <a:r>
              <a:rPr lang="ru-RU" altLang="ru-RU" sz="8000" b="1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рёза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0" descr="берёз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9" y="260350"/>
            <a:ext cx="381822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3143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24063" y="5429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б</a:t>
            </a:r>
            <a:r>
              <a:rPr lang="ru-RU" altLang="ru-RU" sz="8000" b="1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рёза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0" descr="берёз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9" y="260350"/>
            <a:ext cx="381822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3250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4063" y="550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>
                <a:solidFill>
                  <a:srgbClr val="91581F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   вес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л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endParaRPr lang="ru-RU" altLang="ru-RU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448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52551"/>
              </p:ext>
            </p:extLst>
          </p:nvPr>
        </p:nvGraphicFramePr>
        <p:xfrm>
          <a:off x="5865019" y="5552282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019" y="5552282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2" name="Picture 6" descr="http://open.az/uploads/posts/2010-10/thumbs/1287806995_x_9348fc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516949"/>
            <a:ext cx="4391891" cy="45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http://wedparty.ru/wp-content/uploads/2013/11/%D0%92%D1%81%D1%82%D1%80%D0%B5%D1%82%D0%B8%D1%82%D1%8C-%D0%9D%D0%BE%D0%B2%D1%8B%D0%B9-%D0%B3%D0%BE%D0%B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2" y="525463"/>
            <a:ext cx="59912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374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82800" y="5524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х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шо</a:t>
            </a:r>
            <a:endParaRPr lang="ru-RU" altLang="ru-RU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448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986387"/>
              </p:ext>
            </p:extLst>
          </p:nvPr>
        </p:nvGraphicFramePr>
        <p:xfrm>
          <a:off x="7552151" y="5558632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2151" y="5558632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http://povtoriashki.ru/webroot/delivery/images/novosti/ru/05.10_etik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1" y="381000"/>
            <a:ext cx="51720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http://wushu.pp.ua/images/stories/4kids/beg_kak_odin_iz_vidov_trenirovok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09" y="383380"/>
            <a:ext cx="3921841" cy="49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179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24063" y="5429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д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ревня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66228"/>
              </p:ext>
            </p:extLst>
          </p:nvPr>
        </p:nvGraphicFramePr>
        <p:xfrm>
          <a:off x="6096000" y="5429250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29250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Picture 2" descr="http://nnsoch.at.ua/73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12724"/>
            <a:ext cx="7137400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8069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24063" y="5429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г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ро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д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829229"/>
              </p:ext>
            </p:extLst>
          </p:nvPr>
        </p:nvGraphicFramePr>
        <p:xfrm>
          <a:off x="6407727" y="5429250"/>
          <a:ext cx="5476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727" y="5429250"/>
                        <a:ext cx="5476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2" name="Picture 2" descr="http://avia-mir.ru/f_14871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40446"/>
            <a:ext cx="7119071" cy="45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8813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95500" y="550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ин</a:t>
            </a:r>
            <a:r>
              <a:rPr lang="ru-RU" altLang="ru-RU" sz="8000" b="1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й</a:t>
            </a:r>
            <a:endParaRPr lang="ru-RU" altLang="ru-RU" sz="80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016500" y="5445126"/>
          <a:ext cx="5476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445126"/>
                        <a:ext cx="5476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9" descr="http://activeclub.com.ua/modules/gallery/d/3245-3/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8" y="468710"/>
            <a:ext cx="6692900" cy="46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4436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95500" y="550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м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ро</a:t>
            </a:r>
            <a:r>
              <a:rPr lang="ru-RU" altLang="ru-RU" sz="8000" b="1" u="sng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з</a:t>
            </a:r>
            <a:endParaRPr lang="ru-RU" altLang="ru-RU" sz="80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97632"/>
              </p:ext>
            </p:extLst>
          </p:nvPr>
        </p:nvGraphicFramePr>
        <p:xfrm>
          <a:off x="5662612" y="5500688"/>
          <a:ext cx="5476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2" y="5500688"/>
                        <a:ext cx="5476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6" name="Picture 2" descr="http://www.ebftour.ru/images/load/Image/3-5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36" y="381000"/>
            <a:ext cx="6696364" cy="494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3787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4063" y="550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8000" b="1">
                <a:solidFill>
                  <a:srgbClr val="91581F"/>
                </a:solidFill>
                <a:latin typeface="Comic Sans MS" panose="030F0702030302020204" pitchFamily="66" charset="0"/>
              </a:rPr>
              <a:t>дежда</a:t>
            </a:r>
            <a:endParaRPr lang="ru-RU" altLang="ru-RU" sz="80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3557" name="Picture 7" descr="435215_4185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9" y="260351"/>
            <a:ext cx="4632325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519739" y="55895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orelDRAW" r:id="rId6" imgW="104843" imgH="323905" progId="CorelDraw.Graphic.11">
                  <p:embed/>
                </p:oleObj>
              </mc:Choice>
              <mc:Fallback>
                <p:oleObj name="CorelDRAW" r:id="rId6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55895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92334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4063" y="550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р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бята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2937"/>
              </p:ext>
            </p:extLst>
          </p:nvPr>
        </p:nvGraphicFramePr>
        <p:xfrm>
          <a:off x="6138863" y="5500688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5500688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Picture 2" descr="http://img0.liveinternet.ru/images/attach/c/2/64/417/64417193_deti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381000"/>
            <a:ext cx="7502237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1693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52600" y="549448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учит</a:t>
            </a:r>
            <a:r>
              <a:rPr lang="ru-RU" altLang="ru-RU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altLang="ru-RU" sz="8000" b="1" dirty="0" smtClean="0">
                <a:solidFill>
                  <a:srgbClr val="91581F"/>
                </a:solidFill>
                <a:latin typeface="Comic Sans MS" panose="030F0702030302020204" pitchFamily="66" charset="0"/>
              </a:rPr>
              <a:t>ль</a:t>
            </a:r>
            <a:endParaRPr lang="ru-RU" altLang="ru-RU" sz="8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870325"/>
          <a:ext cx="114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CorelDRAW" r:id="rId3" imgW="113760" imgH="336960" progId="CorelDraw.Graphic.11">
                  <p:embed/>
                </p:oleObj>
              </mc:Choice>
              <mc:Fallback>
                <p:oleObj name="CorelDRAW" r:id="rId3" imgW="113760" imgH="33696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870325"/>
                        <a:ext cx="114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71112"/>
              </p:ext>
            </p:extLst>
          </p:nvPr>
        </p:nvGraphicFramePr>
        <p:xfrm>
          <a:off x="5141336" y="5494482"/>
          <a:ext cx="54768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CorelDRAW" r:id="rId5" imgW="104843" imgH="323905" progId="CorelDraw.Graphic.11">
                  <p:embed/>
                </p:oleObj>
              </mc:Choice>
              <mc:Fallback>
                <p:oleObj name="CorelDRAW" r:id="rId5" imgW="104843" imgH="32390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336" y="5494482"/>
                        <a:ext cx="54768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0" name="Picture 2" descr="http://ura.ru/images/news/138/308/1052138308/teach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87" y="325582"/>
            <a:ext cx="7094826" cy="51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4574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</Words>
  <Application>Microsoft Office PowerPoint</Application>
  <PresentationFormat>Широкоэкранный</PresentationFormat>
  <Paragraphs>28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Comic Sans MS</vt:lpstr>
      <vt:lpstr>Tahoma</vt:lpstr>
      <vt:lpstr>Wingdings</vt:lpstr>
      <vt:lpstr>3_Текстура</vt:lpstr>
      <vt:lpstr>5_Текстура</vt:lpstr>
      <vt:lpstr>6_Текстура</vt:lpstr>
      <vt:lpstr>7_Текстура</vt:lpstr>
      <vt:lpstr>8_Текстура</vt:lpstr>
      <vt:lpstr>9_Текстура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18</cp:revision>
  <dcterms:created xsi:type="dcterms:W3CDTF">2014-10-06T07:17:52Z</dcterms:created>
  <dcterms:modified xsi:type="dcterms:W3CDTF">2015-02-21T09:34:56Z</dcterms:modified>
</cp:coreProperties>
</file>