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66" r:id="rId3"/>
    <p:sldId id="264" r:id="rId4"/>
    <p:sldId id="268" r:id="rId5"/>
    <p:sldId id="269" r:id="rId6"/>
    <p:sldId id="259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6EB10-FF1C-4CEC-ACEB-B59BB4F4337A}" type="datetimeFigureOut">
              <a:rPr lang="ru-RU" smtClean="0"/>
              <a:t>22.01.2012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5239E-7918-468D-92B8-E5D481833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1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15313" y="6581775"/>
            <a:ext cx="7921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rgbClr val="00B0F0"/>
                </a:solidFill>
                <a:latin typeface="+mj-lt"/>
              </a:rPr>
              <a:t>FedotoVA</a:t>
            </a:r>
            <a:endParaRPr lang="ru-RU" sz="12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11ADF-E84A-4750-943D-A40279D5F8B7}" type="datetimeFigureOut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17E54-F907-4E51-9163-9D0E8E7C6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FAB9A-DBFE-4DAE-A42F-D4EF0A192E26}" type="datetimeFigureOut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F3AB5-41B3-4A85-ADD5-B7F527F87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D0FB9-8C74-4312-A18E-0BA285E22FE0}" type="datetimeFigureOut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1891B-C591-4F5B-AE47-7B361CAE7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5CC32-A543-45EB-8860-7065261FB4D2}" type="datetimeFigureOut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584D-28A8-4AFE-88B8-5E52BF1BF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03B90-A99B-4B86-842A-2D08702CCDBD}" type="datetimeFigureOut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80C1C-47DD-4C32-80D8-05E4D30AD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CE83F-244C-4543-8E0A-52CF49A43825}" type="datetimeFigureOut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7108-C05E-4FA2-8A48-A4AE65FD3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82265-60B3-4945-AAF0-357D997B034D}" type="datetimeFigureOut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BFFA0-AD63-41AA-9D82-23B305609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6E43D-EAA3-485B-9196-4963EB4C20F1}" type="datetimeFigureOut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99E56-CC5D-486D-B14B-B82050692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43AFB-EE4F-4632-AB7B-A83ED7CA0045}" type="datetimeFigureOut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DDB17-443E-4EA7-992C-C8E090F69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0A70D-969D-4AB3-AFDD-8C505CB1785B}" type="datetimeFigureOut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4A590-E632-44F1-AFA6-16B196F23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A87A1-0862-49AC-A93C-720E5B91F512}" type="datetimeFigureOut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A7CB9-FB33-4187-94A9-2CFF9B1A3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EAD91D-2A71-4335-A6B2-34345C9A549B}" type="datetimeFigureOut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BDBE68-3F3D-46C9-8F0B-6C2FB4303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625" y="285750"/>
            <a:ext cx="8358188" cy="6143625"/>
          </a:xfrm>
          <a:prstGeom prst="round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dom-berendej.ru/wp-content/gallery/slavyanskie-kukly-i-oberegi/364-marya.jpg" TargetMode="External"/><Relationship Id="rId13" Type="http://schemas.openxmlformats.org/officeDocument/2006/relationships/hyperlink" Target="http://www.lilyth.ru/products_pictures/&#1040;&#1084;&#1091;&#1083;&#1077;&#1090;%20&#1059;&#1090;&#1080;&#1094;&#1072;_enl.jpg" TargetMode="External"/><Relationship Id="rId3" Type="http://schemas.openxmlformats.org/officeDocument/2006/relationships/hyperlink" Target="http://www.rukukla.ru/file/0001/0001_4014.jpg" TargetMode="External"/><Relationship Id="rId7" Type="http://schemas.openxmlformats.org/officeDocument/2006/relationships/hyperlink" Target="http://koldun.biz/wp-content/uploads/2011/08/86e8c285820d.jpg" TargetMode="External"/><Relationship Id="rId12" Type="http://schemas.openxmlformats.org/officeDocument/2006/relationships/hyperlink" Target="http://potehi.severberesta.ru/index_files/original_images/p0000012.jpg" TargetMode="External"/><Relationship Id="rId2" Type="http://schemas.openxmlformats.org/officeDocument/2006/relationships/hyperlink" Target="http://www.rukukla.ru/article/idea/oberegi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velesovkrug.ru/obnovleniya-na-sayte/slavyanskie-yazyicheskie-oberegi.html" TargetMode="External"/><Relationship Id="rId11" Type="http://schemas.openxmlformats.org/officeDocument/2006/relationships/hyperlink" Target="http://ruprom-image.s3.amazonaws.com/444367_w640_h640_dsc00901.jpg" TargetMode="External"/><Relationship Id="rId5" Type="http://schemas.openxmlformats.org/officeDocument/2006/relationships/hyperlink" Target="http://www.rukukla.ru/file/0001/0001_4022.jpg" TargetMode="External"/><Relationship Id="rId10" Type="http://schemas.openxmlformats.org/officeDocument/2006/relationships/hyperlink" Target="http://rodonews.ru/i/full1303739491.jpg" TargetMode="External"/><Relationship Id="rId4" Type="http://schemas.openxmlformats.org/officeDocument/2006/relationships/hyperlink" Target="http://www.rukukla.ru/file/0001/0001_4023.jpg" TargetMode="External"/><Relationship Id="rId9" Type="http://schemas.openxmlformats.org/officeDocument/2006/relationships/hyperlink" Target="http://www.rukukla.ru/file/0001/0001_4015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9" y="404664"/>
            <a:ext cx="780957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</a:rPr>
              <a:t>Значение некоторых знаков:</a:t>
            </a: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</a:rPr>
              <a:t>Птицы </a:t>
            </a:r>
            <a:r>
              <a:rPr lang="ru-RU" sz="2800" b="1" dirty="0">
                <a:solidFill>
                  <a:srgbClr val="002060"/>
                </a:solidFill>
              </a:rPr>
              <a:t>- посредники между миром </a:t>
            </a:r>
          </a:p>
          <a:p>
            <a:pPr lvl="0" algn="ctr"/>
            <a:r>
              <a:rPr lang="ru-RU" sz="2800" b="1" dirty="0">
                <a:solidFill>
                  <a:srgbClr val="002060"/>
                </a:solidFill>
              </a:rPr>
              <a:t> людей и миром богов, женские символы, </a:t>
            </a:r>
          </a:p>
          <a:p>
            <a:pPr lvl="0" algn="ctr"/>
            <a:r>
              <a:rPr lang="ru-RU" sz="2800" b="1" dirty="0">
                <a:solidFill>
                  <a:srgbClr val="002060"/>
                </a:solidFill>
              </a:rPr>
              <a:t> символ </a:t>
            </a:r>
            <a:r>
              <a:rPr lang="ru-RU" sz="2800" b="1" dirty="0" smtClean="0">
                <a:solidFill>
                  <a:srgbClr val="002060"/>
                </a:solidFill>
              </a:rPr>
              <a:t>семейного счастья</a:t>
            </a: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</a:rPr>
              <a:t> («семейное гнездо»).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626768"/>
            <a:ext cx="3669373" cy="2551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99" y="2626768"/>
            <a:ext cx="3790044" cy="2526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20944"/>
            <a:ext cx="2265040" cy="2265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74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имир\Desktop\Новая папка\SL73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4212468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6076" y="1556792"/>
            <a:ext cx="358617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Рассмотрите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изделие.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Какие символы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вы видите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н</a:t>
            </a:r>
            <a:r>
              <a:rPr lang="ru-RU" sz="2800" b="1" dirty="0" smtClean="0">
                <a:solidFill>
                  <a:srgbClr val="002060"/>
                </a:solidFill>
              </a:rPr>
              <a:t>а этом обереге?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Что они означают?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имир\Desktop\Новая папка\SL73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4926"/>
            <a:ext cx="5328592" cy="4350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5190" y="548680"/>
            <a:ext cx="68792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Назовите материалы и инструменты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необходимые для работы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имир\Desktop\Новая папка\SL73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4212468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1700808"/>
            <a:ext cx="30719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Попробуйте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определить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порядок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работы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kern="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Правила</a:t>
            </a:r>
            <a:r>
              <a:rPr lang="en-US" sz="36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работы</a:t>
            </a:r>
            <a:r>
              <a:rPr lang="en-US" sz="36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en-US" sz="3600" b="1" kern="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ножницами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Работайте хорошо отрегулированными и заточенными ножницами.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Ножницы кладите кольцами к себе.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Следите за движением лезвий во время резания.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Не оставляете ножницы раскрытыми.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Передавайте ножницы кольцами вперед.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Не машите ножницами, не подносите к лицу.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15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611560" y="620688"/>
            <a:ext cx="799288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Calibri" pitchFamily="34" charset="0"/>
              </a:rPr>
              <a:t>Использованные ресурсы:</a:t>
            </a:r>
          </a:p>
          <a:p>
            <a:r>
              <a:rPr lang="ru-RU" dirty="0" smtClean="0">
                <a:latin typeface="Calibri" pitchFamily="34" charset="0"/>
              </a:rPr>
              <a:t>Шаблон </a:t>
            </a:r>
            <a:r>
              <a:rPr lang="en-US" dirty="0" err="1" smtClean="0">
                <a:latin typeface="Calibri" pitchFamily="34" charset="0"/>
              </a:rPr>
              <a:t>ppt</a:t>
            </a:r>
            <a:r>
              <a:rPr lang="ru-RU" dirty="0" smtClean="0">
                <a:latin typeface="Calibri" pitchFamily="34" charset="0"/>
              </a:rPr>
              <a:t> - Федотова В.А. Клипарт</a:t>
            </a:r>
            <a:r>
              <a:rPr lang="ru-RU" dirty="0">
                <a:latin typeface="Calibri" pitchFamily="34" charset="0"/>
              </a:rPr>
              <a:t>: 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allday.ru</a:t>
            </a:r>
            <a:endParaRPr lang="ru-RU" dirty="0" smtClean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  <a:hlinkClick r:id="rId2"/>
              </a:rPr>
              <a:t>http://</a:t>
            </a:r>
            <a:r>
              <a:rPr lang="en-US" dirty="0" smtClean="0">
                <a:latin typeface="Calibri" pitchFamily="34" charset="0"/>
                <a:hlinkClick r:id="rId2"/>
              </a:rPr>
              <a:t>www.rukukla.ru/article/idea/oberegi.htm</a:t>
            </a:r>
            <a:r>
              <a:rPr lang="ru-RU" dirty="0" smtClean="0">
                <a:latin typeface="Calibri" pitchFamily="34" charset="0"/>
              </a:rPr>
              <a:t> </a:t>
            </a:r>
          </a:p>
          <a:p>
            <a:r>
              <a:rPr lang="en-US" dirty="0">
                <a:latin typeface="Calibri" pitchFamily="34" charset="0"/>
                <a:hlinkClick r:id="rId3"/>
              </a:rPr>
              <a:t>http://</a:t>
            </a:r>
            <a:r>
              <a:rPr lang="en-US" dirty="0" smtClean="0">
                <a:latin typeface="Calibri" pitchFamily="34" charset="0"/>
                <a:hlinkClick r:id="rId3"/>
              </a:rPr>
              <a:t>www.rukukla.ru/file/0001/0001_4014.jpg</a:t>
            </a:r>
            <a:endParaRPr lang="ru-RU" dirty="0" smtClean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  <a:hlinkClick r:id="rId4"/>
              </a:rPr>
              <a:t>http://</a:t>
            </a:r>
            <a:r>
              <a:rPr lang="en-US" dirty="0" smtClean="0">
                <a:latin typeface="Calibri" pitchFamily="34" charset="0"/>
                <a:hlinkClick r:id="rId4"/>
              </a:rPr>
              <a:t>www.rukukla.ru/file/0001/0001_4023.jpg</a:t>
            </a:r>
            <a:endParaRPr lang="ru-RU" dirty="0" smtClean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  <a:hlinkClick r:id="rId5"/>
              </a:rPr>
              <a:t>http://</a:t>
            </a:r>
            <a:r>
              <a:rPr lang="en-US" dirty="0" smtClean="0">
                <a:latin typeface="Calibri" pitchFamily="34" charset="0"/>
                <a:hlinkClick r:id="rId5"/>
              </a:rPr>
              <a:t>www.rukukla.ru/file/0001/0001_4022.jpg</a:t>
            </a:r>
            <a:endParaRPr lang="ru-RU" dirty="0" smtClean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  <a:hlinkClick r:id="rId6"/>
              </a:rPr>
              <a:t>http://</a:t>
            </a:r>
            <a:r>
              <a:rPr lang="en-US" dirty="0" smtClean="0">
                <a:latin typeface="Calibri" pitchFamily="34" charset="0"/>
                <a:hlinkClick r:id="rId6"/>
              </a:rPr>
              <a:t>www.velesovkrug.ru/obnovleniya-na-sayte/slavyanskie-yazyicheskie-oberegi.html</a:t>
            </a:r>
            <a:endParaRPr lang="ru-RU" dirty="0" smtClean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  <a:hlinkClick r:id="rId7"/>
              </a:rPr>
              <a:t>http://</a:t>
            </a:r>
            <a:r>
              <a:rPr lang="en-US" dirty="0" smtClean="0">
                <a:latin typeface="Calibri" pitchFamily="34" charset="0"/>
                <a:hlinkClick r:id="rId7"/>
              </a:rPr>
              <a:t>koldun.biz/wp-content/uploads/2011/08/86e8c285820d.jpg</a:t>
            </a:r>
            <a:endParaRPr lang="ru-RU" dirty="0" smtClean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  <a:hlinkClick r:id="rId8"/>
              </a:rPr>
              <a:t>http://</a:t>
            </a:r>
            <a:r>
              <a:rPr lang="en-US" dirty="0" smtClean="0">
                <a:latin typeface="Calibri" pitchFamily="34" charset="0"/>
                <a:hlinkClick r:id="rId8"/>
              </a:rPr>
              <a:t>dom-berendej.ru/wp-content/gallery/slavyanskie-kukly-i-oberegi/364-marya.jpg</a:t>
            </a:r>
            <a:endParaRPr lang="ru-RU" dirty="0" smtClean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  <a:hlinkClick r:id="rId9"/>
              </a:rPr>
              <a:t>http://</a:t>
            </a:r>
            <a:r>
              <a:rPr lang="en-US" dirty="0" smtClean="0">
                <a:latin typeface="Calibri" pitchFamily="34" charset="0"/>
                <a:hlinkClick r:id="rId9"/>
              </a:rPr>
              <a:t>www.rukukla.ru/file/0001/0001_4015.jpg</a:t>
            </a:r>
            <a:endParaRPr lang="ru-RU" dirty="0" smtClean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  <a:hlinkClick r:id="rId10"/>
              </a:rPr>
              <a:t>http://</a:t>
            </a:r>
            <a:r>
              <a:rPr lang="en-US" dirty="0" smtClean="0">
                <a:latin typeface="Calibri" pitchFamily="34" charset="0"/>
                <a:hlinkClick r:id="rId10"/>
              </a:rPr>
              <a:t>rodonews.ru/i/full1303739491.jpg</a:t>
            </a:r>
            <a:endParaRPr lang="ru-RU" dirty="0" smtClean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  <a:hlinkClick r:id="rId11"/>
              </a:rPr>
              <a:t>http://</a:t>
            </a:r>
            <a:r>
              <a:rPr lang="en-US" dirty="0" smtClean="0">
                <a:latin typeface="Calibri" pitchFamily="34" charset="0"/>
                <a:hlinkClick r:id="rId11"/>
              </a:rPr>
              <a:t>ruprom-image.s3.amazonaws.com/444367_w640_h640_dsc00901.jpg</a:t>
            </a:r>
            <a:endParaRPr lang="ru-RU" dirty="0" smtClean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  <a:hlinkClick r:id="rId12"/>
              </a:rPr>
              <a:t>http://</a:t>
            </a:r>
            <a:r>
              <a:rPr lang="en-US" dirty="0" smtClean="0">
                <a:latin typeface="Calibri" pitchFamily="34" charset="0"/>
                <a:hlinkClick r:id="rId12"/>
              </a:rPr>
              <a:t>potehi.severberesta.ru/index_files/original_images/p0000012.jpg</a:t>
            </a:r>
            <a:endParaRPr lang="ru-RU" dirty="0" smtClean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  <a:hlinkClick r:id="rId13"/>
              </a:rPr>
              <a:t>http://www.lilyth.ru/products_pictures/</a:t>
            </a:r>
            <a:r>
              <a:rPr lang="ru-RU" dirty="0">
                <a:latin typeface="Calibri" pitchFamily="34" charset="0"/>
                <a:hlinkClick r:id="rId13"/>
              </a:rPr>
              <a:t>Амулет%20Утица_</a:t>
            </a:r>
            <a:r>
              <a:rPr lang="en-US" dirty="0" smtClean="0">
                <a:latin typeface="Calibri" pitchFamily="34" charset="0"/>
                <a:hlinkClick r:id="rId13"/>
              </a:rPr>
              <a:t>enl.jpg</a:t>
            </a:r>
            <a:endParaRPr lang="ru-RU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Личные фото</a:t>
            </a:r>
          </a:p>
          <a:p>
            <a:endParaRPr lang="ru-RU" dirty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Автор презентации: Федерягина Ольга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134952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имний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Зимний 2</Template>
  <TotalTime>271</TotalTime>
  <Words>153</Words>
  <Application>Microsoft Office PowerPoint</Application>
  <PresentationFormat>Экран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Зимний 2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работы  с ножницами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Владимир</cp:lastModifiedBy>
  <cp:revision>39</cp:revision>
  <dcterms:created xsi:type="dcterms:W3CDTF">2011-12-14T13:17:43Z</dcterms:created>
  <dcterms:modified xsi:type="dcterms:W3CDTF">2012-01-22T04:36:24Z</dcterms:modified>
</cp:coreProperties>
</file>