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  <p:sldMasterId id="2147483709" r:id="rId4"/>
    <p:sldMasterId id="2147483721" r:id="rId5"/>
    <p:sldMasterId id="2147483733" r:id="rId6"/>
    <p:sldMasterId id="2147483745" r:id="rId7"/>
    <p:sldMasterId id="2147483757" r:id="rId8"/>
    <p:sldMasterId id="2147483769" r:id="rId9"/>
    <p:sldMasterId id="2147483781" r:id="rId10"/>
    <p:sldMasterId id="2147483793" r:id="rId11"/>
    <p:sldMasterId id="2147483805" r:id="rId12"/>
    <p:sldMasterId id="2147484159" r:id="rId13"/>
  </p:sldMasterIdLst>
  <p:sldIdLst>
    <p:sldId id="271" r:id="rId14"/>
    <p:sldId id="270" r:id="rId15"/>
    <p:sldId id="257" r:id="rId16"/>
    <p:sldId id="258" r:id="rId17"/>
    <p:sldId id="273" r:id="rId18"/>
    <p:sldId id="262" r:id="rId19"/>
    <p:sldId id="274" r:id="rId20"/>
    <p:sldId id="263" r:id="rId21"/>
    <p:sldId id="264" r:id="rId22"/>
    <p:sldId id="276" r:id="rId23"/>
    <p:sldId id="277" r:id="rId24"/>
    <p:sldId id="278" r:id="rId25"/>
    <p:sldId id="266" r:id="rId26"/>
    <p:sldId id="279" r:id="rId27"/>
    <p:sldId id="280" r:id="rId28"/>
    <p:sldId id="283" r:id="rId29"/>
    <p:sldId id="281" r:id="rId30"/>
    <p:sldId id="282" r:id="rId31"/>
    <p:sldId id="26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C7AE2-CF15-458C-A057-849958170E8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5B9351-3CB4-4E68-BC10-6B2DD923B839}">
      <dgm:prSet phldrT="[Текст]"/>
      <dgm:spPr/>
      <dgm:t>
        <a:bodyPr/>
        <a:lstStyle/>
        <a:p>
          <a:r>
            <a:rPr lang="ru-RU" dirty="0" smtClean="0"/>
            <a:t>Звучание и (или) написание</a:t>
          </a:r>
          <a:endParaRPr lang="ru-RU" dirty="0"/>
        </a:p>
      </dgm:t>
    </dgm:pt>
    <dgm:pt modelId="{4452E9C6-463A-413D-B49C-39416203C9C4}" type="parTrans" cxnId="{B2ED415D-902B-49A2-86C5-FDC02E8245AF}">
      <dgm:prSet/>
      <dgm:spPr/>
      <dgm:t>
        <a:bodyPr/>
        <a:lstStyle/>
        <a:p>
          <a:endParaRPr lang="ru-RU"/>
        </a:p>
      </dgm:t>
    </dgm:pt>
    <dgm:pt modelId="{61100F69-C6C1-4D42-8587-B874102DB732}" type="sibTrans" cxnId="{B2ED415D-902B-49A2-86C5-FDC02E8245AF}">
      <dgm:prSet/>
      <dgm:spPr/>
      <dgm:t>
        <a:bodyPr/>
        <a:lstStyle/>
        <a:p>
          <a:endParaRPr lang="ru-RU"/>
        </a:p>
      </dgm:t>
    </dgm:pt>
    <dgm:pt modelId="{DAAC88BA-A664-4ADD-8670-05DDD0F160FF}">
      <dgm:prSet phldrT="[Текст]"/>
      <dgm:spPr/>
      <dgm:t>
        <a:bodyPr/>
        <a:lstStyle/>
        <a:p>
          <a:r>
            <a:rPr lang="ru-RU" dirty="0" smtClean="0"/>
            <a:t>Значение </a:t>
          </a:r>
          <a:endParaRPr lang="ru-RU" dirty="0"/>
        </a:p>
      </dgm:t>
    </dgm:pt>
    <dgm:pt modelId="{E9B56F1F-BE93-4320-ADA4-BB2EA1993E52}" type="parTrans" cxnId="{C40276BE-9026-4F96-BE5D-7E19C0B187B5}">
      <dgm:prSet/>
      <dgm:spPr/>
      <dgm:t>
        <a:bodyPr/>
        <a:lstStyle/>
        <a:p>
          <a:endParaRPr lang="ru-RU"/>
        </a:p>
      </dgm:t>
    </dgm:pt>
    <dgm:pt modelId="{8554C77E-128A-48D1-9EFF-42A724CC4235}" type="sibTrans" cxnId="{C40276BE-9026-4F96-BE5D-7E19C0B187B5}">
      <dgm:prSet/>
      <dgm:spPr/>
      <dgm:t>
        <a:bodyPr/>
        <a:lstStyle/>
        <a:p>
          <a:endParaRPr lang="ru-RU"/>
        </a:p>
      </dgm:t>
    </dgm:pt>
    <dgm:pt modelId="{A18861DF-06F3-4B70-9FC5-F0A1C2ADFC4E}">
      <dgm:prSet phldrT="[Текст]"/>
      <dgm:spPr/>
      <dgm:t>
        <a:bodyPr/>
        <a:lstStyle/>
        <a:p>
          <a:r>
            <a:rPr lang="ru-RU" dirty="0" smtClean="0"/>
            <a:t>ОДИНАКОВОЕ</a:t>
          </a:r>
          <a:endParaRPr lang="ru-RU" dirty="0"/>
        </a:p>
      </dgm:t>
    </dgm:pt>
    <dgm:pt modelId="{9CF61682-CBF1-4332-A3B2-441D055BEAB0}" type="sibTrans" cxnId="{A3FA9DAB-0377-4841-9DBF-9B4A8D9F62F7}">
      <dgm:prSet/>
      <dgm:spPr/>
      <dgm:t>
        <a:bodyPr/>
        <a:lstStyle/>
        <a:p>
          <a:endParaRPr lang="ru-RU"/>
        </a:p>
      </dgm:t>
    </dgm:pt>
    <dgm:pt modelId="{AE670A5A-4396-492D-A2ED-5FE4A93B157C}" type="parTrans" cxnId="{A3FA9DAB-0377-4841-9DBF-9B4A8D9F62F7}">
      <dgm:prSet/>
      <dgm:spPr/>
      <dgm:t>
        <a:bodyPr/>
        <a:lstStyle/>
        <a:p>
          <a:endParaRPr lang="ru-RU"/>
        </a:p>
      </dgm:t>
    </dgm:pt>
    <dgm:pt modelId="{09355632-F4C5-489C-BBE0-EC2E3D221C24}">
      <dgm:prSet/>
      <dgm:spPr/>
      <dgm:t>
        <a:bodyPr/>
        <a:lstStyle/>
        <a:p>
          <a:r>
            <a:rPr lang="ru-RU" dirty="0" smtClean="0"/>
            <a:t>РАЗНОЕ</a:t>
          </a:r>
          <a:endParaRPr lang="ru-RU" dirty="0"/>
        </a:p>
      </dgm:t>
    </dgm:pt>
    <dgm:pt modelId="{60A4ADEE-8A32-4EA6-8BBD-B43F10EDC008}" type="parTrans" cxnId="{72580D40-8D10-49F6-B057-F4616FE1AD09}">
      <dgm:prSet/>
      <dgm:spPr/>
      <dgm:t>
        <a:bodyPr/>
        <a:lstStyle/>
        <a:p>
          <a:endParaRPr lang="ru-RU"/>
        </a:p>
      </dgm:t>
    </dgm:pt>
    <dgm:pt modelId="{19D89C0B-D965-4738-8B4D-FD5607C4ACB2}" type="sibTrans" cxnId="{72580D40-8D10-49F6-B057-F4616FE1AD09}">
      <dgm:prSet/>
      <dgm:spPr/>
      <dgm:t>
        <a:bodyPr/>
        <a:lstStyle/>
        <a:p>
          <a:endParaRPr lang="ru-RU"/>
        </a:p>
      </dgm:t>
    </dgm:pt>
    <dgm:pt modelId="{D0DFDB52-9169-46E0-A40B-7DEDDA9C625A}" type="pres">
      <dgm:prSet presAssocID="{E2AC7AE2-CF15-458C-A057-849958170E8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2FF1E2-C6E8-49A2-8270-6F524816C932}" type="pres">
      <dgm:prSet presAssocID="{A45B9351-3CB4-4E68-BC10-6B2DD923B839}" presName="linNode" presStyleCnt="0"/>
      <dgm:spPr/>
    </dgm:pt>
    <dgm:pt modelId="{9C8540AE-E783-48EE-AA58-74987FE4E3B1}" type="pres">
      <dgm:prSet presAssocID="{A45B9351-3CB4-4E68-BC10-6B2DD923B83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A7809-23FF-444C-9033-DECFBA0A287A}" type="pres">
      <dgm:prSet presAssocID="{A45B9351-3CB4-4E68-BC10-6B2DD923B839}" presName="childShp" presStyleLbl="bgAccFollowNode1" presStyleIdx="0" presStyleCnt="2" custScaleY="108915" custLinFactNeighborX="2770" custLinFactNeighborY="4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BE642-0DF8-496F-AC97-4EB0120B9931}" type="pres">
      <dgm:prSet presAssocID="{61100F69-C6C1-4D42-8587-B874102DB732}" presName="spacing" presStyleCnt="0"/>
      <dgm:spPr/>
    </dgm:pt>
    <dgm:pt modelId="{68D73D84-1530-4246-BBBB-1F110F0F6E47}" type="pres">
      <dgm:prSet presAssocID="{DAAC88BA-A664-4ADD-8670-05DDD0F160FF}" presName="linNode" presStyleCnt="0"/>
      <dgm:spPr/>
    </dgm:pt>
    <dgm:pt modelId="{8EC89782-769E-4299-9611-25885FC48685}" type="pres">
      <dgm:prSet presAssocID="{DAAC88BA-A664-4ADD-8670-05DDD0F160F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8F0F4-7CD2-4496-8AAF-1D04157F4ADF}" type="pres">
      <dgm:prSet presAssocID="{DAAC88BA-A664-4ADD-8670-05DDD0F160F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FA9DAB-0377-4841-9DBF-9B4A8D9F62F7}" srcId="{A45B9351-3CB4-4E68-BC10-6B2DD923B839}" destId="{A18861DF-06F3-4B70-9FC5-F0A1C2ADFC4E}" srcOrd="0" destOrd="0" parTransId="{AE670A5A-4396-492D-A2ED-5FE4A93B157C}" sibTransId="{9CF61682-CBF1-4332-A3B2-441D055BEAB0}"/>
    <dgm:cxn modelId="{DD9F3B6E-1846-4981-BCBE-39AECBD33417}" type="presOf" srcId="{09355632-F4C5-489C-BBE0-EC2E3D221C24}" destId="{CB68F0F4-7CD2-4496-8AAF-1D04157F4ADF}" srcOrd="0" destOrd="0" presId="urn:microsoft.com/office/officeart/2005/8/layout/vList6"/>
    <dgm:cxn modelId="{B2ED415D-902B-49A2-86C5-FDC02E8245AF}" srcId="{E2AC7AE2-CF15-458C-A057-849958170E88}" destId="{A45B9351-3CB4-4E68-BC10-6B2DD923B839}" srcOrd="0" destOrd="0" parTransId="{4452E9C6-463A-413D-B49C-39416203C9C4}" sibTransId="{61100F69-C6C1-4D42-8587-B874102DB732}"/>
    <dgm:cxn modelId="{B0BC4A0F-4AE6-4AFB-912E-ABDDBE86BAA7}" type="presOf" srcId="{DAAC88BA-A664-4ADD-8670-05DDD0F160FF}" destId="{8EC89782-769E-4299-9611-25885FC48685}" srcOrd="0" destOrd="0" presId="urn:microsoft.com/office/officeart/2005/8/layout/vList6"/>
    <dgm:cxn modelId="{9AA9401C-7830-42B8-87DA-F440C39B792F}" type="presOf" srcId="{E2AC7AE2-CF15-458C-A057-849958170E88}" destId="{D0DFDB52-9169-46E0-A40B-7DEDDA9C625A}" srcOrd="0" destOrd="0" presId="urn:microsoft.com/office/officeart/2005/8/layout/vList6"/>
    <dgm:cxn modelId="{C40276BE-9026-4F96-BE5D-7E19C0B187B5}" srcId="{E2AC7AE2-CF15-458C-A057-849958170E88}" destId="{DAAC88BA-A664-4ADD-8670-05DDD0F160FF}" srcOrd="1" destOrd="0" parTransId="{E9B56F1F-BE93-4320-ADA4-BB2EA1993E52}" sibTransId="{8554C77E-128A-48D1-9EFF-42A724CC4235}"/>
    <dgm:cxn modelId="{72580D40-8D10-49F6-B057-F4616FE1AD09}" srcId="{DAAC88BA-A664-4ADD-8670-05DDD0F160FF}" destId="{09355632-F4C5-489C-BBE0-EC2E3D221C24}" srcOrd="0" destOrd="0" parTransId="{60A4ADEE-8A32-4EA6-8BBD-B43F10EDC008}" sibTransId="{19D89C0B-D965-4738-8B4D-FD5607C4ACB2}"/>
    <dgm:cxn modelId="{C9BF18CF-41F5-4C78-BD97-0DD774484335}" type="presOf" srcId="{A18861DF-06F3-4B70-9FC5-F0A1C2ADFC4E}" destId="{C2EA7809-23FF-444C-9033-DECFBA0A287A}" srcOrd="0" destOrd="0" presId="urn:microsoft.com/office/officeart/2005/8/layout/vList6"/>
    <dgm:cxn modelId="{70388DE8-5D1E-4046-94B5-CDE93ABFD1F9}" type="presOf" srcId="{A45B9351-3CB4-4E68-BC10-6B2DD923B839}" destId="{9C8540AE-E783-48EE-AA58-74987FE4E3B1}" srcOrd="0" destOrd="0" presId="urn:microsoft.com/office/officeart/2005/8/layout/vList6"/>
    <dgm:cxn modelId="{082BCC2E-D530-4CE5-9319-7D639019A2C9}" type="presParOf" srcId="{D0DFDB52-9169-46E0-A40B-7DEDDA9C625A}" destId="{082FF1E2-C6E8-49A2-8270-6F524816C932}" srcOrd="0" destOrd="0" presId="urn:microsoft.com/office/officeart/2005/8/layout/vList6"/>
    <dgm:cxn modelId="{758618D8-C54C-4E39-8476-C62FEAC4257C}" type="presParOf" srcId="{082FF1E2-C6E8-49A2-8270-6F524816C932}" destId="{9C8540AE-E783-48EE-AA58-74987FE4E3B1}" srcOrd="0" destOrd="0" presId="urn:microsoft.com/office/officeart/2005/8/layout/vList6"/>
    <dgm:cxn modelId="{3591CA18-3EEA-4FBE-BB44-036841ABC064}" type="presParOf" srcId="{082FF1E2-C6E8-49A2-8270-6F524816C932}" destId="{C2EA7809-23FF-444C-9033-DECFBA0A287A}" srcOrd="1" destOrd="0" presId="urn:microsoft.com/office/officeart/2005/8/layout/vList6"/>
    <dgm:cxn modelId="{45B59E35-9B0F-4AE9-ACC7-4566D679BE50}" type="presParOf" srcId="{D0DFDB52-9169-46E0-A40B-7DEDDA9C625A}" destId="{554BE642-0DF8-496F-AC97-4EB0120B9931}" srcOrd="1" destOrd="0" presId="urn:microsoft.com/office/officeart/2005/8/layout/vList6"/>
    <dgm:cxn modelId="{EC7640D7-96FC-49E7-A4F9-D2EE5A7E0793}" type="presParOf" srcId="{D0DFDB52-9169-46E0-A40B-7DEDDA9C625A}" destId="{68D73D84-1530-4246-BBBB-1F110F0F6E47}" srcOrd="2" destOrd="0" presId="urn:microsoft.com/office/officeart/2005/8/layout/vList6"/>
    <dgm:cxn modelId="{3FF2F65C-9B96-4EE5-BA26-4B9FF60667DA}" type="presParOf" srcId="{68D73D84-1530-4246-BBBB-1F110F0F6E47}" destId="{8EC89782-769E-4299-9611-25885FC48685}" srcOrd="0" destOrd="0" presId="urn:microsoft.com/office/officeart/2005/8/layout/vList6"/>
    <dgm:cxn modelId="{B4FDD7CA-3CCC-4D34-BDCB-B78AAE96F4DF}" type="presParOf" srcId="{68D73D84-1530-4246-BBBB-1F110F0F6E47}" destId="{CB68F0F4-7CD2-4496-8AAF-1D04157F4A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EA7809-23FF-444C-9033-DECFBA0A287A}">
      <dsp:nvSpPr>
        <dsp:cNvPr id="0" name=""/>
        <dsp:cNvSpPr/>
      </dsp:nvSpPr>
      <dsp:spPr>
        <a:xfrm>
          <a:off x="3271866" y="70521"/>
          <a:ext cx="4895835" cy="17010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ОДИНАКОВОЕ</a:t>
          </a:r>
          <a:endParaRPr lang="ru-RU" sz="3500" kern="1200" dirty="0"/>
        </a:p>
      </dsp:txBody>
      <dsp:txXfrm>
        <a:off x="3271866" y="70521"/>
        <a:ext cx="4895835" cy="1701099"/>
      </dsp:txXfrm>
    </dsp:sp>
    <dsp:sp modelId="{9C8540AE-E783-48EE-AA58-74987FE4E3B1}">
      <dsp:nvSpPr>
        <dsp:cNvPr id="0" name=""/>
        <dsp:cNvSpPr/>
      </dsp:nvSpPr>
      <dsp:spPr>
        <a:xfrm>
          <a:off x="3988" y="70576"/>
          <a:ext cx="3263890" cy="1561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Звучание и (или) написание</a:t>
          </a:r>
          <a:endParaRPr lang="ru-RU" sz="3200" kern="1200" dirty="0"/>
        </a:p>
      </dsp:txBody>
      <dsp:txXfrm>
        <a:off x="3988" y="70576"/>
        <a:ext cx="3263890" cy="1561859"/>
      </dsp:txXfrm>
    </dsp:sp>
    <dsp:sp modelId="{CB68F0F4-7CD2-4496-8AAF-1D04157F4ADF}">
      <dsp:nvSpPr>
        <dsp:cNvPr id="0" name=""/>
        <dsp:cNvSpPr/>
      </dsp:nvSpPr>
      <dsp:spPr>
        <a:xfrm>
          <a:off x="3267080" y="1858241"/>
          <a:ext cx="4900621" cy="15618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РАЗНОЕ</a:t>
          </a:r>
          <a:endParaRPr lang="ru-RU" sz="3500" kern="1200" dirty="0"/>
        </a:p>
      </dsp:txBody>
      <dsp:txXfrm>
        <a:off x="3267080" y="1858241"/>
        <a:ext cx="4900621" cy="1561859"/>
      </dsp:txXfrm>
    </dsp:sp>
    <dsp:sp modelId="{8EC89782-769E-4299-9611-25885FC48685}">
      <dsp:nvSpPr>
        <dsp:cNvPr id="0" name=""/>
        <dsp:cNvSpPr/>
      </dsp:nvSpPr>
      <dsp:spPr>
        <a:xfrm>
          <a:off x="0" y="1858241"/>
          <a:ext cx="3267080" cy="1561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Значение </a:t>
          </a:r>
          <a:endParaRPr lang="ru-RU" sz="3200" kern="1200" dirty="0"/>
        </a:p>
      </dsp:txBody>
      <dsp:txXfrm>
        <a:off x="0" y="1858241"/>
        <a:ext cx="3267080" cy="1561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415088"/>
            <a:ext cx="1371600" cy="423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DA9C-8650-4EA3-AA99-0296C8875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A25D-00E4-4DF9-AB25-0DCFF5A195DA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E427-5E43-44BD-A47D-07D3488E3813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A50-9728-4771-AE21-232AC5E7A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prite 10"/>
          <p:cNvPicPr>
            <a:picLocks noChangeAspect="1" noChangeArrowheads="1"/>
          </p:cNvPicPr>
          <p:nvPr/>
        </p:nvPicPr>
        <p:blipFill>
          <a:blip r:embed="rId2" cstate="print"/>
          <a:srcRect l="-35" r="415" b="1929"/>
          <a:stretch>
            <a:fillRect/>
          </a:stretch>
        </p:blipFill>
        <p:spPr bwMode="auto">
          <a:xfrm>
            <a:off x="-3175" y="2895600"/>
            <a:ext cx="91471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025900"/>
            <a:ext cx="9142413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743200"/>
            <a:ext cx="9142413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95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4423B596-4D12-4C53-87E5-CFFB2039D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939E2-A3B5-4D16-9F61-000EA7E54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5423-0704-40E4-B929-DBB059365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4C453-ED58-4F1A-A97C-FE2037AAB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584A-189C-407E-8FBD-C0ED51250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22CBE-E32B-4441-827C-140A86DF0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C9C9-6C1F-4A34-975C-8EB47AB66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053FA-A8F5-4BE0-990E-398968BF3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5D468-17F2-4715-92ED-43CEDADBB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2D505-43E6-480A-B36F-CD3BC1B05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691ED-CADD-496F-B4F7-25CE664784E4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8C9A8-C05D-48EB-AF1C-CA4AEFED5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F6DE1-C755-4A55-9B18-F5A6F423F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8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6473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473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EBB93-7713-465D-9644-B978A92349A2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06A0-3D13-4C32-916A-1A1BE0C65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BAC0E-7655-490D-8185-0A5A64173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26F6B-167E-4804-8ED1-CF9CCB6C949A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5BB94-3707-4C78-979A-5CF33A96B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CABD4-0563-423D-9DE6-25DBF2F9D57A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AEE21-09A5-4F7E-9E7B-22CBA36B2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05F53-2D4A-4830-8577-8FB16D8BBC88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3A34B-D44B-477C-875F-701FE14CC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FE1D-D4F2-4DBD-A72F-C3617380BFAB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58001-6DF9-4782-919D-39DC5E0FE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C7841-0AC4-4D46-A0D9-39C566E896BB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3BDA9-71F5-414F-9C25-8CA709095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3A89B-27BA-452B-B3DB-94AC7507869B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F34AE-D358-4317-974E-B4A75115F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89AB6-9F58-47DE-A872-98DB5AB392C2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ECA09-4A7D-4D52-A672-98ED6381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D26C9-66BD-46E3-A98E-B00B02E0B6A1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79"/>
              <a:ext cx="4299" cy="3369"/>
              <a:chOff x="0" y="5"/>
              <a:chExt cx="5533" cy="4336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5"/>
                <a:ext cx="5470" cy="4336"/>
                <a:chOff x="0" y="5"/>
                <a:chExt cx="5470" cy="4336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5"/>
                  <a:ext cx="5470" cy="4336"/>
                  <a:chOff x="0" y="5"/>
                  <a:chExt cx="5470" cy="4336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0"/>
                    <a:chOff x="2864" y="2018"/>
                    <a:chExt cx="2462" cy="1330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4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2"/>
                    <a:ext cx="2478" cy="1065"/>
                    <a:chOff x="2896" y="1830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0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9"/>
                    <a:ext cx="2472" cy="926"/>
                    <a:chOff x="2924" y="1637"/>
                    <a:chExt cx="2472" cy="926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7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0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5"/>
                    <a:chOff x="2938" y="918"/>
                    <a:chExt cx="1879" cy="425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0" y="1627"/>
                    <a:ext cx="1256" cy="2322"/>
                    <a:chOff x="636" y="1655"/>
                    <a:chExt cx="1256" cy="2322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9"/>
                      <a:ext cx="1722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4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4"/>
                    <a:ext cx="2472" cy="927"/>
                    <a:chOff x="-74" y="1812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2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7"/>
                    <a:chOff x="23" y="1590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1"/>
                    <a:ext cx="1767" cy="740"/>
                    <a:chOff x="911" y="591"/>
                    <a:chExt cx="1767" cy="740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1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4"/>
                    <a:ext cx="1693" cy="888"/>
                    <a:chOff x="1120" y="304"/>
                    <a:chExt cx="1693" cy="888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4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11" y="70"/>
                    <a:ext cx="775" cy="1521"/>
                    <a:chOff x="1637" y="98"/>
                    <a:chExt cx="775" cy="1521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60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10" y="225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5"/>
                    <a:ext cx="635" cy="1534"/>
                    <a:chOff x="1935" y="33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9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5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7" y="17"/>
                    <a:ext cx="635" cy="1510"/>
                    <a:chOff x="2803" y="45"/>
                    <a:chExt cx="635" cy="151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5" y="934"/>
                      <a:ext cx="1059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6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1"/>
                    <a:ext cx="1014" cy="1463"/>
                    <a:chOff x="2937" y="159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09"/>
                      <a:ext cx="1157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59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7"/>
                    <a:ext cx="241" cy="1445"/>
                    <a:chOff x="2731" y="35"/>
                    <a:chExt cx="241" cy="1445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3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3" cy="2449"/>
                    <a:chOff x="943" y="1769"/>
                    <a:chExt cx="1083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6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3"/>
                    <a:ext cx="765" cy="2378"/>
                    <a:chOff x="1455" y="1931"/>
                    <a:chExt cx="765" cy="2378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4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6" y="1953"/>
                    <a:ext cx="457" cy="2336"/>
                    <a:chOff x="1945" y="1980"/>
                    <a:chExt cx="490" cy="2611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25" y="2686"/>
                      <a:ext cx="1716" cy="3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1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10" y="1688"/>
                    <a:ext cx="1123" cy="2426"/>
                    <a:chOff x="3336" y="1716"/>
                    <a:chExt cx="1123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9" y="2423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8"/>
                    <a:ext cx="883" cy="2424"/>
                    <a:chOff x="3180" y="1866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1"/>
                      <a:ext cx="1650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5"/>
                    <a:ext cx="427" cy="2185"/>
                    <a:chOff x="2289" y="2133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5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2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0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8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70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344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44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0B18-150D-4A07-B8EF-9528605CA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9F3F4-5A87-4E4F-B16F-8107FB350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05250-BC94-478E-B0EE-6285A3945AFB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D9FC9-7ACC-4554-BC1A-0E557F676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B211F-80E8-4580-9464-612D753DAA2B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18825479-23FB-4AA6-8D9B-CB20DA465930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2FE2E98C-FF12-4CDD-A6D5-C9E414FBF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7267-75CC-48AF-AE69-64F2E3374719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0D124-BB12-4B56-AE9D-DBF9D8E27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7A1A2-561B-4E34-8EB6-41631C1E8E80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124CD-4FE2-43E0-BD1D-9AA05C50A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FBE7A-E8BD-434D-8FA6-E9D90D72E57D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7B8CF-ABCC-4526-90B7-7862EDC30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AFB87-2DD1-4DF8-B511-994D901F465E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2512-AFEE-4FF1-BC0F-3C065C811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A9D3A-E7AC-40E0-89B5-222AA9CFE19F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5B395-56A7-4250-A17E-5049863D2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8B789-3A9D-4805-885D-D220375E0846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4556A-452A-45FB-9D06-BBB4720F7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51D4E-6CD8-48E5-A690-CB8E69D7546F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45B86-2A0B-4BAE-A744-CFACA6350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9410F-76CB-4F8C-9CEB-6A4C63FE4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234C0-8302-40D3-8529-BEA021C18743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4CA61-C400-42E6-8EF7-020DDC9AE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CA7FE-E82F-456C-847A-2934EA039A92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215D0-DA56-4F75-BFC4-927BCD136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A1F56-ACFF-4D1C-BEB9-E9DDB8C40829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FD580-0199-4429-97CB-A6ACE70D0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FF0C-3CF3-430F-88F2-5E725BBB26D1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FD85-5CFA-4765-9BE7-EF1C0ABA1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97418-1DF0-4486-9230-A751012E7AA7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C2B8-0820-4282-9452-00D9B0142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F75A-3D3B-4D4B-9004-D4460B9FA32A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75580-11FA-43D8-B766-F1019E7DF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52403-D336-4661-9AE4-6A50E373B40F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4241-5015-4243-AAE1-9C5C89589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46F8-6C6C-4235-8E6D-335843A941D1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447E5-A99A-47D6-AFAA-26A677E70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4C08E-3399-40D7-8A17-8E540C3D957F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519D-4DD4-40D6-9E85-26B8E8763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BEA5-658D-4B2F-8AA2-9F37187D6122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84F1-DA3C-4382-A855-B5F6C4215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C71D9-C5F2-45A4-A63B-BA4B60AB3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1C03A-6EFA-4BBB-9ED3-D52B94164C08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2417-1B89-4882-9311-0DFADC24E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D6E53-1A65-465E-8184-DEA540F65A9B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9C2F-9DCA-4604-BEAB-DC5668E40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D3308-119A-4255-A26C-952B32445A46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B61AF-E76B-448D-A478-38B28031F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5DF5-D39B-41A9-91EE-823843C0A6AD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6F62-85E7-41F3-9E0A-6B53BA959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B6B80-913A-49A0-B389-4F6BA813C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3BB00-44A4-473A-901E-733B00B21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3B93-A4AD-4563-8124-CCA920831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643F5-1036-48E1-ACCE-3704EFCDB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1A827-2EFC-4F25-8CB2-649E89A71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A1431-1712-401F-898A-2F35BC5D9664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DCE56-4540-429A-B300-CCC03DDC2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04382-3DBC-4459-875D-DC0DE91FF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ECB6A-5C21-48D8-894D-FAB40A421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856F-E72A-4425-A0B3-C32E88F4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prite 10"/>
          <p:cNvPicPr>
            <a:picLocks noChangeAspect="1" noChangeArrowheads="1"/>
          </p:cNvPicPr>
          <p:nvPr/>
        </p:nvPicPr>
        <p:blipFill>
          <a:blip r:embed="rId2" cstate="print"/>
          <a:srcRect l="-35" r="415" b="1929"/>
          <a:stretch>
            <a:fillRect/>
          </a:stretch>
        </p:blipFill>
        <p:spPr bwMode="auto">
          <a:xfrm>
            <a:off x="-3175" y="2895600"/>
            <a:ext cx="91471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025900"/>
            <a:ext cx="9142413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743200"/>
            <a:ext cx="9142413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95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FB9E662A-3CD3-4ED8-831B-2E7A5FFEA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B0A8-7B89-4563-A13E-B7F330EA6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5276-8735-42C0-B583-5B897457F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5112F-A626-45E8-AE98-4D20D322C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58F92-7630-4CD0-A8EA-9E61785CA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B92E8-E4A4-472E-8649-AF0BB40CE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3070-2B15-4476-8426-1B4CAE4A7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E25A7-7DC9-4AE5-A94F-3C5527EEC0ED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1616-36C8-40F7-AC49-7440C12C9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8FAA-0B72-4206-8983-538BC798B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4B0AF-5F8A-4E5F-8FA2-8D35039C5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D8685-CF60-496D-A07F-42327499E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BD01-6F47-4968-9024-1D41FED46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467600" cy="1371600"/>
          </a:xfrm>
        </p:spPr>
        <p:txBody>
          <a:bodyPr/>
          <a:lstStyle>
            <a:lvl1pPr algn="r">
              <a:lnSpc>
                <a:spcPct val="80000"/>
              </a:lnSpc>
              <a:defRPr sz="5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0386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5E4DB-BF25-4AC8-9D54-E74436DAE4A4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1722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ACF0B-BEDA-4F2A-BE19-F2958A846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B4680-4583-483F-B680-C19B9AEFFC75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D020-32A5-49D0-9883-CF6141CAA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7FAE1-B24B-4682-B729-BA2B0AE3890B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B6D4D-1294-4F18-9054-2F7ABCE82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C8FB1-87CD-461A-B480-E2FB90812D98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006E-1170-4B67-81CB-16972444D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AB0B3-1502-4395-8F9B-A03224D6B5DE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00F8C-3700-4B81-8705-020F8DC79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CC780-5C7D-4412-953B-00FF7FD39D6D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265E2-ACF4-472E-B6BD-01410F85A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7723-C6F2-468E-B874-A86B833A27F0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B30B-39BD-440E-8202-B33313DB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4DF8-CA89-4C23-A516-B1104555826E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2BF8-DA5A-42B1-9379-2668C424C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8960A-43E1-4F48-8777-D30DD4DEE5D2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EEB2B-B52C-4421-B4D6-C9B1AA62D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E2AF0-CBB7-4FC8-9156-97384F29EEAD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6BBB4-6205-4BFD-B0BC-407C07792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83BEF-35D4-453E-8A57-4E1106EB0991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D7EF5-A4DB-4F72-B876-11CCBF706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9850" y="304800"/>
            <a:ext cx="18859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5054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62A85-80A9-4F5B-8AF3-CBEF3139DA28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92A19-CAD7-4005-BB04-D56D37C53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79"/>
              <a:ext cx="4299" cy="3369"/>
              <a:chOff x="0" y="5"/>
              <a:chExt cx="5533" cy="4336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5"/>
                <a:ext cx="5470" cy="4336"/>
                <a:chOff x="0" y="5"/>
                <a:chExt cx="5470" cy="4336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5"/>
                  <a:ext cx="5470" cy="4336"/>
                  <a:chOff x="0" y="5"/>
                  <a:chExt cx="5470" cy="4336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0"/>
                    <a:chOff x="2864" y="2018"/>
                    <a:chExt cx="2462" cy="1330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4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2"/>
                    <a:ext cx="2478" cy="1065"/>
                    <a:chOff x="2896" y="1830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0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9"/>
                    <a:ext cx="2472" cy="926"/>
                    <a:chOff x="2924" y="1637"/>
                    <a:chExt cx="2472" cy="926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7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0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5"/>
                    <a:chOff x="2938" y="918"/>
                    <a:chExt cx="1879" cy="425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0" y="1627"/>
                    <a:ext cx="1256" cy="2322"/>
                    <a:chOff x="636" y="1655"/>
                    <a:chExt cx="1256" cy="2322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9"/>
                      <a:ext cx="1722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4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4"/>
                    <a:ext cx="2472" cy="927"/>
                    <a:chOff x="-74" y="1812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2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7"/>
                    <a:chOff x="23" y="1590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1"/>
                    <a:ext cx="1767" cy="740"/>
                    <a:chOff x="911" y="591"/>
                    <a:chExt cx="1767" cy="740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1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4"/>
                    <a:ext cx="1693" cy="888"/>
                    <a:chOff x="1120" y="304"/>
                    <a:chExt cx="1693" cy="888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4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11" y="70"/>
                    <a:ext cx="775" cy="1521"/>
                    <a:chOff x="1637" y="98"/>
                    <a:chExt cx="775" cy="1521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60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10" y="225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5"/>
                    <a:ext cx="635" cy="1534"/>
                    <a:chOff x="1935" y="33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9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5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7" y="17"/>
                    <a:ext cx="635" cy="1510"/>
                    <a:chOff x="2803" y="45"/>
                    <a:chExt cx="635" cy="151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5" y="934"/>
                      <a:ext cx="1059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6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1"/>
                    <a:ext cx="1014" cy="1463"/>
                    <a:chOff x="2937" y="159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09"/>
                      <a:ext cx="1157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59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7"/>
                    <a:ext cx="241" cy="1445"/>
                    <a:chOff x="2731" y="35"/>
                    <a:chExt cx="241" cy="1445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3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3" cy="2449"/>
                    <a:chOff x="943" y="1769"/>
                    <a:chExt cx="1083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6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3"/>
                    <a:ext cx="765" cy="2378"/>
                    <a:chOff x="1455" y="1931"/>
                    <a:chExt cx="765" cy="2378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4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6" y="1953"/>
                    <a:ext cx="457" cy="2336"/>
                    <a:chOff x="1945" y="1980"/>
                    <a:chExt cx="490" cy="2611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25" y="2686"/>
                      <a:ext cx="1716" cy="3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1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10" y="1688"/>
                    <a:ext cx="1123" cy="2426"/>
                    <a:chOff x="3336" y="1716"/>
                    <a:chExt cx="1123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9" y="2423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8"/>
                    <a:ext cx="883" cy="2424"/>
                    <a:chOff x="3180" y="1866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1"/>
                      <a:ext cx="1650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5"/>
                    <a:ext cx="427" cy="2185"/>
                    <a:chOff x="2289" y="2133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5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2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0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8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70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344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44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A97DB-FB10-4170-BCE9-A33FC2AFD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84E9-2F75-46E9-A9F1-040B992A0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0684F-BCB1-457C-84E7-96EA638BB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6B443-471D-442E-A17E-3D693A076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C1B40-5939-4CA6-8122-F428A79D5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AD8B3-6DD2-4587-B387-1AA0D39A469C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5796A-5EB4-4B3D-9AC4-75396E014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FE36E-2270-4DC7-AB9E-76D87E9F3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E7639-1661-458E-A6EA-36388EC90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4E174-08C7-4BD7-9F93-AE8DA929D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D5D36-6842-4A6B-83C7-1EABFD378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E25A2-C813-4A41-91D8-B74ED5F25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E4C1B-31CF-4F96-BBB7-EBDF61AAD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prite 10"/>
          <p:cNvPicPr>
            <a:picLocks noChangeAspect="1" noChangeArrowheads="1"/>
          </p:cNvPicPr>
          <p:nvPr/>
        </p:nvPicPr>
        <p:blipFill>
          <a:blip r:embed="rId2" cstate="print"/>
          <a:srcRect l="-35" r="415" b="1929"/>
          <a:stretch>
            <a:fillRect/>
          </a:stretch>
        </p:blipFill>
        <p:spPr bwMode="auto">
          <a:xfrm>
            <a:off x="-3175" y="2895600"/>
            <a:ext cx="91471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025900"/>
            <a:ext cx="9142413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743200"/>
            <a:ext cx="9142413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95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E3E10C92-A46E-4921-8C58-B9402496C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9AF38-D3FF-4EB3-BA62-A7A8D46D6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6CF6-F6F7-4664-9C81-6CB18CCC9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B5B34-54D3-4280-8E47-CF5943D72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4754D-4279-4734-9198-7D14302E91C2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9A3C2-9001-42F5-8022-2670335DA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F219-BF2D-4EF6-B535-285251D2B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C8F07-77AB-4F33-AF46-863A5076D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2599-AD17-4812-B0F7-37D9CF3F3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5676E-146D-4C29-8625-A224E88BC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76C47-C197-4BAE-A2A3-456B2FC45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7DDB2-81F8-4E8D-A1CE-B20BE8DCC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8992C-C2A1-4DAF-BF57-06F89D83E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467600" cy="1371600"/>
          </a:xfrm>
        </p:spPr>
        <p:txBody>
          <a:bodyPr/>
          <a:lstStyle>
            <a:lvl1pPr algn="r">
              <a:lnSpc>
                <a:spcPct val="80000"/>
              </a:lnSpc>
              <a:defRPr sz="5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0386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0BA0-1B1F-4828-BB00-61CD9E572AFB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1722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6BB44-9713-497F-837B-AADED007D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04FBE-3831-4B8A-A0D3-C8AB320EADE1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7A1BB-ED11-42FA-821F-BBE335A71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533EE-3CBF-4BEA-AA4E-05035AEF35A8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87B50-5171-4773-9EBD-E51127D9E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B3A7-0F76-4902-88E3-B42FF0F98111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0F54E-E899-43EA-8E1A-0C3E20082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D6B0-F954-46AF-B691-0A5C7F51149D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9093A-FF81-46AF-B437-7A8D720DF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75852-C3D5-4D53-8B98-E7F8035D011A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8DD6A-6DF9-434E-9292-CD957E936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51553-0090-4B99-9E98-552D21B47941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B2145-D443-4A06-BB1B-1D8C7034E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38192-235E-4A3C-AAC0-E03D727B0C69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D59EB-B20D-45CE-8162-C6A63FE35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14C1D-36CB-4DD7-973D-8320EFE48C70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33697-2A5F-47D2-A99C-E207B9357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B85D9-694C-469A-A3A0-DEC01EC5D2B8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3F048-D65C-48D6-A3C6-2B46A8B2D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2EF1C-19CE-4164-B51A-F716CF05421B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3416-CF3D-4A80-BB18-55EF73A5E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9850" y="304800"/>
            <a:ext cx="18859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5054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30E15-3D8D-4045-AEDD-F8DC01CD4ED5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28A8-DF29-4BAE-83EE-B227F1F66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415088"/>
            <a:ext cx="1371600" cy="423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C402E-7C0C-428F-8552-8C3F87776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53F5-0643-449C-A073-7BE256B9FD36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B0064-1600-4006-8E30-C14E42B31F7F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92E64-AB9F-4A5A-BC11-D1CD67CF0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87644-C037-4313-BC45-91CF3D9E1607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8DD3C-05C8-407A-BF65-23E927FEC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DD679-886F-4C6B-9868-552C2886C9AE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9CA87-F150-47DD-B54B-998220A7A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9365D-CE31-45AE-84D4-BD0A475433D7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0D674-3760-4EF7-BABF-2F50C62B4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D784F-3D20-42E4-964A-69B8FBEF0E4A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FECA0-755C-4911-9AD4-4EE776208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39062-30AA-4592-BD84-ADC8630C5511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8D645-49C2-4F02-915C-5BD9C37B0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4D4EA-6C4E-43E9-81D4-096FE669C254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94D4-A940-4FDE-A8C1-A06F90DFE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8A64-FDE0-43B2-A1B1-F740C0AE2CE3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A07E4-C481-41A6-8095-4884B7F13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8721-19F2-48CE-8EA1-EFAE6BE38262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D6BA-6702-4F29-887B-6073578A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4C488-A122-47C2-A9CB-D89150ABC2B0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CD01C-023C-435B-8BCC-3E2622652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03BE1-EDF5-4869-8A4A-E24D514F8B79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74F62-BFA5-4827-A913-85F66E9E4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79"/>
              <a:ext cx="4299" cy="3369"/>
              <a:chOff x="0" y="5"/>
              <a:chExt cx="5533" cy="4336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5"/>
                <a:ext cx="5470" cy="4336"/>
                <a:chOff x="0" y="5"/>
                <a:chExt cx="5470" cy="4336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5"/>
                  <a:ext cx="5470" cy="4336"/>
                  <a:chOff x="0" y="5"/>
                  <a:chExt cx="5470" cy="4336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0"/>
                    <a:chOff x="2864" y="2018"/>
                    <a:chExt cx="2462" cy="1330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4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2"/>
                    <a:ext cx="2478" cy="1065"/>
                    <a:chOff x="2896" y="1830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0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9"/>
                    <a:ext cx="2472" cy="926"/>
                    <a:chOff x="2924" y="1637"/>
                    <a:chExt cx="2472" cy="926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7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0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5"/>
                    <a:chOff x="2938" y="918"/>
                    <a:chExt cx="1879" cy="425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0" y="1627"/>
                    <a:ext cx="1256" cy="2322"/>
                    <a:chOff x="636" y="1655"/>
                    <a:chExt cx="1256" cy="2322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9"/>
                      <a:ext cx="1722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4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4"/>
                    <a:ext cx="2472" cy="927"/>
                    <a:chOff x="-74" y="1812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2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7"/>
                    <a:chOff x="23" y="1590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1"/>
                    <a:ext cx="1767" cy="740"/>
                    <a:chOff x="911" y="591"/>
                    <a:chExt cx="1767" cy="740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1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4"/>
                    <a:ext cx="1693" cy="888"/>
                    <a:chOff x="1120" y="304"/>
                    <a:chExt cx="1693" cy="888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4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11" y="70"/>
                    <a:ext cx="775" cy="1521"/>
                    <a:chOff x="1637" y="98"/>
                    <a:chExt cx="775" cy="1521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60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10" y="225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5"/>
                    <a:ext cx="635" cy="1534"/>
                    <a:chOff x="1935" y="33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9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5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7" y="17"/>
                    <a:ext cx="635" cy="1510"/>
                    <a:chOff x="2803" y="45"/>
                    <a:chExt cx="635" cy="151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5" y="934"/>
                      <a:ext cx="1059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6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1"/>
                    <a:ext cx="1014" cy="1463"/>
                    <a:chOff x="2937" y="159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09"/>
                      <a:ext cx="1157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59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7"/>
                    <a:ext cx="241" cy="1445"/>
                    <a:chOff x="2731" y="35"/>
                    <a:chExt cx="241" cy="1445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3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3" cy="2449"/>
                    <a:chOff x="943" y="1769"/>
                    <a:chExt cx="1083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6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3"/>
                    <a:ext cx="765" cy="2378"/>
                    <a:chOff x="1455" y="1931"/>
                    <a:chExt cx="765" cy="2378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4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6" y="1953"/>
                    <a:ext cx="457" cy="2336"/>
                    <a:chOff x="1945" y="1980"/>
                    <a:chExt cx="490" cy="2611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25" y="2686"/>
                      <a:ext cx="1716" cy="3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1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10" y="1688"/>
                    <a:ext cx="1123" cy="2426"/>
                    <a:chOff x="3336" y="1716"/>
                    <a:chExt cx="1123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9" y="2423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8"/>
                    <a:ext cx="883" cy="2424"/>
                    <a:chOff x="3180" y="1866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1"/>
                      <a:ext cx="1650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5"/>
                    <a:ext cx="427" cy="2185"/>
                    <a:chOff x="2289" y="2133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5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2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0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8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70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344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44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942E-FC88-472B-8194-0B19D06D9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2FF4C-1933-4299-B2AB-E9C794D263AC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46747-BE49-4241-A703-BA7C2C97C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49AD9-35A9-4D77-B3B8-2B14152EF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2FA9E-FF93-4C76-B9A8-FCAF544ED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0DAF1-20EF-44E5-8900-0A69D3F83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FBED4-C18A-42A9-A658-431834AED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FBC45-3CCF-43F9-B581-110B223B2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4223E-314C-411D-9611-A1CFCE489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F45DD-C7BC-44FE-8AD9-FC8D96605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C53F4-ECE0-46BC-BDF9-C46327E42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8CBE-9F74-40C8-9942-B688C324B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7A23A-6CF6-4B93-A3AD-1BD58F217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fld id="{250142A9-D903-4F84-BD39-09F9351C3C7F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fld id="{FED5C378-C187-4DBB-BF4D-1C4BE5824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1" r:id="rId1"/>
    <p:sldLayoutId id="2147485565" r:id="rId2"/>
    <p:sldLayoutId id="2147485566" r:id="rId3"/>
    <p:sldLayoutId id="2147485567" r:id="rId4"/>
    <p:sldLayoutId id="2147485568" r:id="rId5"/>
    <p:sldLayoutId id="2147485569" r:id="rId6"/>
    <p:sldLayoutId id="2147485570" r:id="rId7"/>
    <p:sldLayoutId id="2147485571" r:id="rId8"/>
    <p:sldLayoutId id="2147485572" r:id="rId9"/>
    <p:sldLayoutId id="2147485573" r:id="rId10"/>
    <p:sldLayoutId id="21474855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prite 10"/>
          <p:cNvPicPr>
            <a:picLocks noChangeAspect="1" noChangeArrowheads="1"/>
          </p:cNvPicPr>
          <p:nvPr/>
        </p:nvPicPr>
        <p:blipFill>
          <a:blip r:embed="rId13" cstate="print"/>
          <a:srcRect r="415" b="1929"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fld id="{72255254-5C88-45D3-9A8B-48BBE95EE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1130300"/>
            <a:ext cx="9142413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0" r:id="rId1"/>
    <p:sldLayoutId id="2147485655" r:id="rId2"/>
    <p:sldLayoutId id="2147485656" r:id="rId3"/>
    <p:sldLayoutId id="2147485657" r:id="rId4"/>
    <p:sldLayoutId id="2147485658" r:id="rId5"/>
    <p:sldLayoutId id="2147485659" r:id="rId6"/>
    <p:sldLayoutId id="2147485660" r:id="rId7"/>
    <p:sldLayoutId id="2147485661" r:id="rId8"/>
    <p:sldLayoutId id="2147485662" r:id="rId9"/>
    <p:sldLayoutId id="2147485663" r:id="rId10"/>
    <p:sldLayoutId id="2147485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6349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49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49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49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49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49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49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49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49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0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0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0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0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0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0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0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0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0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0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1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1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1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1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1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1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1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1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1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1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2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2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2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6352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2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2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2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2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2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2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3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3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3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3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3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3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3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3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3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3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4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4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4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4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4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4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4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4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4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4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5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5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5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5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5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5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5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5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5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5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6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6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6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6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6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6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6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6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6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6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7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7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7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7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7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7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7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7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7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7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8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8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8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8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8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8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8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8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8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8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9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9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9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9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9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9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9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9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9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59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0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0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0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0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0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0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0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0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0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0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1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1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1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1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1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1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1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1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1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1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2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2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2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2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2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2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2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2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2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2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3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3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3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3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3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3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3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3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3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3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4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4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4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4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4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4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4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4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4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4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5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5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5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5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5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5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5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5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5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5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6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6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6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6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6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6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6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6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6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6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7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7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7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7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7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7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7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7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7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7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8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8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8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8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8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8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8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8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8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8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9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9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9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9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9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9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9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9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9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69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70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70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70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70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70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70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6370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C6763AD-AE5D-4A79-BC37-C46CC83BB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70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E36280-95A5-48E6-8167-9735971CF1BF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370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70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 первый класс</a:t>
            </a:r>
          </a:p>
          <a:p>
            <a:pPr lvl="1"/>
            <a:r>
              <a:rPr lang="ru-RU" dirty="0" smtClean="0"/>
              <a:t>Второй класс</a:t>
            </a:r>
          </a:p>
          <a:p>
            <a:pPr lvl="1"/>
            <a:r>
              <a:rPr lang="ru-RU" dirty="0" smtClean="0"/>
              <a:t>Третий класс</a:t>
            </a:r>
          </a:p>
          <a:p>
            <a:pPr lvl="2"/>
            <a:r>
              <a:rPr lang="ru-RU" dirty="0" smtClean="0"/>
              <a:t>Третий </a:t>
            </a:r>
            <a:r>
              <a:rPr lang="ru-RU" dirty="0" err="1" smtClean="0"/>
              <a:t>уров</a:t>
            </a:r>
            <a:r>
              <a:rPr lang="ru-RU" dirty="0" smtClean="0"/>
              <a:t> </a:t>
            </a:r>
            <a:r>
              <a:rPr lang="ru-RU" dirty="0" err="1" smtClean="0"/>
              <a:t>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371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11" r:id="rId1"/>
    <p:sldLayoutId id="2147485665" r:id="rId2"/>
    <p:sldLayoutId id="2147485666" r:id="rId3"/>
    <p:sldLayoutId id="2147485667" r:id="rId4"/>
    <p:sldLayoutId id="2147485668" r:id="rId5"/>
    <p:sldLayoutId id="2147485669" r:id="rId6"/>
    <p:sldLayoutId id="2147485670" r:id="rId7"/>
    <p:sldLayoutId id="2147485671" r:id="rId8"/>
    <p:sldLayoutId id="2147485672" r:id="rId9"/>
    <p:sldLayoutId id="2147485673" r:id="rId10"/>
    <p:sldLayoutId id="2147485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		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2CCC77B-B5D2-416F-89E6-0794B886713F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08185DE-AEFF-4035-8C92-5959BEE63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12" r:id="rId1"/>
    <p:sldLayoutId id="2147485675" r:id="rId2"/>
    <p:sldLayoutId id="2147485676" r:id="rId3"/>
    <p:sldLayoutId id="2147485677" r:id="rId4"/>
    <p:sldLayoutId id="2147485678" r:id="rId5"/>
    <p:sldLayoutId id="2147485679" r:id="rId6"/>
    <p:sldLayoutId id="2147485680" r:id="rId7"/>
    <p:sldLayoutId id="2147485681" r:id="rId8"/>
    <p:sldLayoutId id="2147485682" r:id="rId9"/>
    <p:sldLayoutId id="2147485683" r:id="rId10"/>
    <p:sldLayoutId id="2147485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025" cy="987425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3" name="Picture 136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8659813" y="5872163"/>
            <a:ext cx="5429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3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white">
          <a:xfrm>
            <a:off x="1217613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378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175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025" y="1069975"/>
            <a:ext cx="3355975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025" y="0"/>
            <a:ext cx="7470775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35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9038"/>
            <a:ext cx="82296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364288"/>
            <a:ext cx="2185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176D5F4-7DA0-480D-82AB-6FE97949B54E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175" y="6364288"/>
            <a:ext cx="5311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025" y="6364288"/>
            <a:ext cx="61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5FD828-213E-4B4C-B21F-D6757D1D3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7" r:id="rId1"/>
    <p:sldLayoutId id="2147485692" r:id="rId2"/>
    <p:sldLayoutId id="2147485718" r:id="rId3"/>
    <p:sldLayoutId id="2147485693" r:id="rId4"/>
    <p:sldLayoutId id="2147485694" r:id="rId5"/>
    <p:sldLayoutId id="2147485695" r:id="rId6"/>
    <p:sldLayoutId id="2147485696" r:id="rId7"/>
    <p:sldLayoutId id="2147485697" r:id="rId8"/>
    <p:sldLayoutId id="2147485698" r:id="rId9"/>
    <p:sldLayoutId id="2147485699" r:id="rId10"/>
    <p:sldLayoutId id="2147485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CC37F"/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C2FF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5A0CC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8E79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5A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29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29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29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29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205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30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230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206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30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0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5" y="3134"/>
                    <a:ext cx="894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08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30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1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08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31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1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08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31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1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08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31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1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08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32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2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09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32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05" y="1128"/>
                    <a:ext cx="1252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2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09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32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6" y="2351"/>
                    <a:ext cx="1726" cy="29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2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09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33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3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09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33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3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09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3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09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33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4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09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34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4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09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34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4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09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34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4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09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35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5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10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35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5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10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35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5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10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36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6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10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36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6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10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36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6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1236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236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grpSp>
              <p:nvGrpSpPr>
                <p:cNvPr id="210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37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7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10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37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7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10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37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7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11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38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8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84"/>
                    <a:ext cx="913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11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38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8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81" y="3612"/>
                    <a:ext cx="839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11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38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01" y="2662"/>
                    <a:ext cx="1719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8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90" y="3871"/>
                    <a:ext cx="923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11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38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9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11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39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11"/>
                    <a:ext cx="1643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9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82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11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39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9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15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11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39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689"/>
                    <a:ext cx="1451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9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699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11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40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40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56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</p:grpSp>
          <p:sp>
            <p:nvSpPr>
              <p:cNvPr id="1240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2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2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2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2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2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20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42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2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2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fld id="{1A5CC3D1-4E17-4A45-9FD2-9CF7B3E3D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02" r:id="rId1"/>
    <p:sldLayoutId id="2147485575" r:id="rId2"/>
    <p:sldLayoutId id="2147485576" r:id="rId3"/>
    <p:sldLayoutId id="2147485577" r:id="rId4"/>
    <p:sldLayoutId id="2147485578" r:id="rId5"/>
    <p:sldLayoutId id="2147485579" r:id="rId6"/>
    <p:sldLayoutId id="2147485580" r:id="rId7"/>
    <p:sldLayoutId id="2147485581" r:id="rId8"/>
    <p:sldLayoutId id="2147485582" r:id="rId9"/>
    <p:sldLayoutId id="2147485583" r:id="rId10"/>
    <p:sldLayoutId id="21474855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rite 10"/>
          <p:cNvPicPr>
            <a:picLocks noChangeAspect="1" noChangeArrowheads="1"/>
          </p:cNvPicPr>
          <p:nvPr/>
        </p:nvPicPr>
        <p:blipFill>
          <a:blip r:embed="rId13" cstate="print"/>
          <a:srcRect r="415" b="1929"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fld id="{45DEFE8E-DCCA-4B4E-A4C0-739D33C60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1130300"/>
            <a:ext cx="9142413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3" r:id="rId1"/>
    <p:sldLayoutId id="2147485585" r:id="rId2"/>
    <p:sldLayoutId id="2147485586" r:id="rId3"/>
    <p:sldLayoutId id="2147485587" r:id="rId4"/>
    <p:sldLayoutId id="2147485588" r:id="rId5"/>
    <p:sldLayoutId id="2147485589" r:id="rId6"/>
    <p:sldLayoutId id="2147485590" r:id="rId7"/>
    <p:sldLayoutId id="2147485591" r:id="rId8"/>
    <p:sldLayoutId id="2147485592" r:id="rId9"/>
    <p:sldLayoutId id="2147485593" r:id="rId10"/>
    <p:sldLayoutId id="21474855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15E75322-C4EA-42B0-B232-2BFDFA5AF3CD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6B87AB53-CD0B-467D-8D16-800D0F697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04" r:id="rId1"/>
    <p:sldLayoutId id="2147485595" r:id="rId2"/>
    <p:sldLayoutId id="2147485596" r:id="rId3"/>
    <p:sldLayoutId id="2147485597" r:id="rId4"/>
    <p:sldLayoutId id="2147485598" r:id="rId5"/>
    <p:sldLayoutId id="2147485599" r:id="rId6"/>
    <p:sldLayoutId id="2147485600" r:id="rId7"/>
    <p:sldLayoutId id="2147485601" r:id="rId8"/>
    <p:sldLayoutId id="2147485602" r:id="rId9"/>
    <p:sldLayoutId id="2147485603" r:id="rId10"/>
    <p:sldLayoutId id="21474856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5128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29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29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5130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29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29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5131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5132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30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230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5133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156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30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0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5" y="3134"/>
                    <a:ext cx="894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57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30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1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58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31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1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59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31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1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60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31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1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61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32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2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62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32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05" y="1128"/>
                    <a:ext cx="1252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2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63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32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6" y="2351"/>
                    <a:ext cx="1726" cy="29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2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64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33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3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65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33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3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66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3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67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33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4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68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34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4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69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34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4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70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34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4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71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35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5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72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35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5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73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35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5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74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36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6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75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36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6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76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36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6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1236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236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grpSp>
              <p:nvGrpSpPr>
                <p:cNvPr id="5179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37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7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80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37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7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81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37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7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82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38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8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84"/>
                    <a:ext cx="913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83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38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8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81" y="3612"/>
                    <a:ext cx="839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84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38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01" y="2662"/>
                    <a:ext cx="1719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8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90" y="3871"/>
                    <a:ext cx="923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85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38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9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86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39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11"/>
                    <a:ext cx="1643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9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82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87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39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9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15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88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39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689"/>
                    <a:ext cx="1451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9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699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5189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40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40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56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</p:grpSp>
          <p:sp>
            <p:nvSpPr>
              <p:cNvPr id="1240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2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2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2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2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2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512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42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2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2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fld id="{F8A08DC3-68FA-4AEB-BC5D-6639C36FF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05" r:id="rId1"/>
    <p:sldLayoutId id="2147485605" r:id="rId2"/>
    <p:sldLayoutId id="2147485606" r:id="rId3"/>
    <p:sldLayoutId id="2147485607" r:id="rId4"/>
    <p:sldLayoutId id="2147485608" r:id="rId5"/>
    <p:sldLayoutId id="2147485609" r:id="rId6"/>
    <p:sldLayoutId id="2147485610" r:id="rId7"/>
    <p:sldLayoutId id="2147485611" r:id="rId8"/>
    <p:sldLayoutId id="2147485612" r:id="rId9"/>
    <p:sldLayoutId id="2147485613" r:id="rId10"/>
    <p:sldLayoutId id="21474856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prite 10"/>
          <p:cNvPicPr>
            <a:picLocks noChangeAspect="1" noChangeArrowheads="1"/>
          </p:cNvPicPr>
          <p:nvPr/>
        </p:nvPicPr>
        <p:blipFill>
          <a:blip r:embed="rId13" cstate="print"/>
          <a:srcRect r="415" b="1929"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fld id="{F9CCFA99-A853-48D7-AA1B-7721FE640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1130300"/>
            <a:ext cx="9142413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6" r:id="rId1"/>
    <p:sldLayoutId id="2147485615" r:id="rId2"/>
    <p:sldLayoutId id="2147485616" r:id="rId3"/>
    <p:sldLayoutId id="2147485617" r:id="rId4"/>
    <p:sldLayoutId id="2147485618" r:id="rId5"/>
    <p:sldLayoutId id="2147485619" r:id="rId6"/>
    <p:sldLayoutId id="2147485620" r:id="rId7"/>
    <p:sldLayoutId id="2147485621" r:id="rId8"/>
    <p:sldLayoutId id="2147485622" r:id="rId9"/>
    <p:sldLayoutId id="2147485623" r:id="rId10"/>
    <p:sldLayoutId id="21474856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221E11AE-1CAE-4502-8944-87E123F43503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FD5C9E2B-BEA3-438B-A578-CD052DCBC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07" r:id="rId1"/>
    <p:sldLayoutId id="2147485625" r:id="rId2"/>
    <p:sldLayoutId id="2147485626" r:id="rId3"/>
    <p:sldLayoutId id="2147485627" r:id="rId4"/>
    <p:sldLayoutId id="2147485628" r:id="rId5"/>
    <p:sldLayoutId id="2147485629" r:id="rId6"/>
    <p:sldLayoutId id="2147485630" r:id="rId7"/>
    <p:sldLayoutId id="2147485631" r:id="rId8"/>
    <p:sldLayoutId id="2147485632" r:id="rId9"/>
    <p:sldLayoutId id="2147485633" r:id="rId10"/>
    <p:sldLayoutId id="21474856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fld id="{78474CA5-6F1F-4CA3-A79B-511369CCD127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fld id="{880D4219-18F0-40EB-A245-50A8B0091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8" r:id="rId1"/>
    <p:sldLayoutId id="2147485635" r:id="rId2"/>
    <p:sldLayoutId id="2147485636" r:id="rId3"/>
    <p:sldLayoutId id="2147485637" r:id="rId4"/>
    <p:sldLayoutId id="2147485638" r:id="rId5"/>
    <p:sldLayoutId id="2147485639" r:id="rId6"/>
    <p:sldLayoutId id="2147485640" r:id="rId7"/>
    <p:sldLayoutId id="2147485641" r:id="rId8"/>
    <p:sldLayoutId id="2147485642" r:id="rId9"/>
    <p:sldLayoutId id="2147485643" r:id="rId10"/>
    <p:sldLayoutId id="21474856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9224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29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29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9225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9226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29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29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9227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9228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30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230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9229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252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30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0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5" y="3134"/>
                    <a:ext cx="894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53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30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1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54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31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1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55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31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1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56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31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1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57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32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2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58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32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05" y="1128"/>
                    <a:ext cx="1252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2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59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32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6" y="2351"/>
                    <a:ext cx="1726" cy="29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2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60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33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3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61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33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3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62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3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63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33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4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64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34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4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65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34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4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66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34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4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67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35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5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68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35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5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69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35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5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70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36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6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71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36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6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72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36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6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1236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236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grpSp>
              <p:nvGrpSpPr>
                <p:cNvPr id="9275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37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7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76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37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7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77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37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7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7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38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8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84"/>
                    <a:ext cx="913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79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38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8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81" y="3612"/>
                    <a:ext cx="839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80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38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01" y="2662"/>
                    <a:ext cx="1719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8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90" y="3871"/>
                    <a:ext cx="923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81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38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9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8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39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11"/>
                    <a:ext cx="1643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9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82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83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39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9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15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84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39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689"/>
                    <a:ext cx="1451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39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699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285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40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240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56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</p:grpSp>
          <p:sp>
            <p:nvSpPr>
              <p:cNvPr id="1240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0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1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2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2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2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2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42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921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42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2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2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fld id="{4EF9B68B-98E1-4BE5-9422-AAF7BE599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09" r:id="rId1"/>
    <p:sldLayoutId id="2147485645" r:id="rId2"/>
    <p:sldLayoutId id="2147485646" r:id="rId3"/>
    <p:sldLayoutId id="2147485647" r:id="rId4"/>
    <p:sldLayoutId id="2147485648" r:id="rId5"/>
    <p:sldLayoutId id="2147485649" r:id="rId6"/>
    <p:sldLayoutId id="2147485650" r:id="rId7"/>
    <p:sldLayoutId id="2147485651" r:id="rId8"/>
    <p:sldLayoutId id="2147485652" r:id="rId9"/>
    <p:sldLayoutId id="2147485653" r:id="rId10"/>
    <p:sldLayoutId id="21474856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23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450" y="549275"/>
            <a:ext cx="7470775" cy="192722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Презентация к уроку русского языка по теме «Омонимы»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412" y="4292600"/>
            <a:ext cx="6409059" cy="61277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Составлена: учителем начальных классов ГБОУ Школа №1847</a:t>
            </a:r>
          </a:p>
          <a:p>
            <a:pPr algn="l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Егоровой Натальей Владимировной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Упражнение 2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Наконец мы нашли старый замок.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438400"/>
            <a:ext cx="2667000" cy="29854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Замок</a:t>
            </a:r>
          </a:p>
          <a:p>
            <a:pPr algn="ctr"/>
            <a:r>
              <a:rPr lang="ru-RU" sz="8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sz="8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Замок</a:t>
            </a:r>
            <a:endParaRPr lang="en-US" sz="54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плющев\Desktop\Семинар 29 марта\59K6CAT082DDCAC7M0KTCAZY080JCAOEIEMDCALUHQM1CA7RPFLNCAH9ARJMCANMZIWCCAWK2M5CCAB9LOYCCATX4BLGCAS2HJNLCAH5L4USCASA886JCAJ290TYCACSX5XSCARJYPXKCAZEZ2R3CA1ENG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924944"/>
            <a:ext cx="1752600" cy="2199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4114800" y="2514600"/>
            <a:ext cx="304800" cy="152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5143500" y="4610100"/>
            <a:ext cx="228600" cy="152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96952"/>
            <a:ext cx="2832437" cy="212159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Упражнение 2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Это была настоящая мука.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438400"/>
            <a:ext cx="2667000" cy="3385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Мука</a:t>
            </a:r>
            <a:endParaRPr lang="ru-RU" sz="5400" b="1" u="sng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8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ru-RU" sz="8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Мука</a:t>
            </a:r>
            <a:endParaRPr lang="en-US" sz="54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495800" y="2497088"/>
            <a:ext cx="304800" cy="152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5462594" y="4824422"/>
            <a:ext cx="228600" cy="152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96952"/>
            <a:ext cx="3029639" cy="219189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2" name="Рисунок 11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967790"/>
            <a:ext cx="2987824" cy="198826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Упражнение 2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В магазине продавался старинный атлас.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438400"/>
            <a:ext cx="2667000" cy="29854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Атлас</a:t>
            </a:r>
          </a:p>
          <a:p>
            <a:pPr algn="ctr"/>
            <a:r>
              <a:rPr lang="ru-RU" sz="8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sz="8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Атлас</a:t>
            </a:r>
            <a:endParaRPr lang="en-US" sz="54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923928" y="2420888"/>
            <a:ext cx="152400" cy="2160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5037956" y="4619228"/>
            <a:ext cx="228600" cy="152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скачанные файлы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338" y="2890771"/>
            <a:ext cx="3020675" cy="223224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2" name="Рисунок 11" descr="скачанные файлы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8958" y="2852936"/>
            <a:ext cx="2815530" cy="216024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Упражнение 4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50"/>
          <a:ext cx="8229600" cy="557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289266">
                <a:tc gridSpan="3"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Слова, не связанные по смыслу</a:t>
                      </a:r>
                    </a:p>
                    <a:p>
                      <a:pPr algn="ctr"/>
                      <a:r>
                        <a:rPr lang="ru-RU" sz="3600" smtClean="0"/>
                        <a:t>(Омонимы)</a:t>
                      </a:r>
                      <a:endParaRPr lang="ru-RU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6857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Одинаково звучат и пишутся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Одинаково звучат, пишутся по - разному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Одинаково пишутся, звучат по- разному</a:t>
                      </a:r>
                      <a:endParaRPr lang="ru-RU" sz="2800" dirty="0"/>
                    </a:p>
                  </a:txBody>
                  <a:tcPr/>
                </a:tc>
              </a:tr>
              <a:tr h="191431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УЖ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Код - кот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Гвоздики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928688" y="4643438"/>
            <a:ext cx="1643062" cy="1357312"/>
          </a:xfrm>
          <a:prstGeom prst="actionButtonHelp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3500438" y="4643438"/>
            <a:ext cx="2357437" cy="1357312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6215063" y="4643438"/>
            <a:ext cx="2214562" cy="1357312"/>
          </a:xfrm>
          <a:prstGeom prst="actionButtonHelp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928938" y="428625"/>
            <a:ext cx="6215062" cy="1065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smtClean="0"/>
              <a:t>ОМОНИМЫ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357188"/>
          <a:ext cx="8715436" cy="5857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63"/>
                <a:gridCol w="2830763"/>
                <a:gridCol w="3214710"/>
              </a:tblGrid>
              <a:tr h="9069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Написание, звучание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Значение </a:t>
                      </a:r>
                      <a:endParaRPr lang="ru-RU" sz="2400" dirty="0"/>
                    </a:p>
                  </a:txBody>
                  <a:tcPr/>
                </a:tc>
              </a:tr>
              <a:tr h="1650338"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СИНОНИМЫ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r>
                        <a:rPr lang="ru-RU" sz="3200" dirty="0" smtClean="0"/>
                        <a:t>  РАЗНОЕ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БЛИЗКОЕ</a:t>
                      </a:r>
                      <a:endParaRPr lang="ru-RU" sz="3200" dirty="0"/>
                    </a:p>
                  </a:txBody>
                  <a:tcPr/>
                </a:tc>
              </a:tr>
              <a:tr h="1650338"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АНТОНИМЫ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r>
                        <a:rPr lang="ru-RU" sz="3200" dirty="0" smtClean="0"/>
                        <a:t>  РАЗНОЕ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ПРОТИВО</a:t>
                      </a:r>
                    </a:p>
                    <a:p>
                      <a:pPr algn="ctr"/>
                      <a:r>
                        <a:rPr lang="ru-RU" sz="3200" dirty="0" smtClean="0"/>
                        <a:t>ПОЛОЖНОЕ</a:t>
                      </a:r>
                    </a:p>
                  </a:txBody>
                  <a:tcPr/>
                </a:tc>
              </a:tr>
              <a:tr h="1650338"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ОМОНИМЫ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r>
                        <a:rPr lang="ru-RU" sz="3200" dirty="0" smtClean="0"/>
                        <a:t>СОВПАДАЕТ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РАЗНОЕ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50" y="1357313"/>
            <a:ext cx="2500313" cy="1571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50" y="3000375"/>
            <a:ext cx="2500313" cy="1571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50" y="4714875"/>
            <a:ext cx="2500313" cy="1571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00375" y="1643063"/>
            <a:ext cx="221456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15063" y="1643063"/>
            <a:ext cx="221456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00375" y="3214688"/>
            <a:ext cx="221456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29313" y="2857500"/>
            <a:ext cx="2857500" cy="164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928938" y="4857750"/>
            <a:ext cx="2643187" cy="1071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43625" y="4929188"/>
            <a:ext cx="221456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70775" cy="9874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пару</a:t>
            </a:r>
            <a:endParaRPr lang="ru-RU" sz="6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620488">
            <a:off x="3890839" y="4192249"/>
            <a:ext cx="2163932" cy="222885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Рисунок 7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7430">
            <a:off x="6664865" y="4065127"/>
            <a:ext cx="2028825" cy="22479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Рисунок 8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74304">
            <a:off x="3113257" y="1319062"/>
            <a:ext cx="2114550" cy="216217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" name="Рисунок 9" descr="скачанные файлы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42869">
            <a:off x="415286" y="1821139"/>
            <a:ext cx="2419350" cy="189547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1" name="Рисунок 10" descr="скачанные файлы (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16150">
            <a:off x="179512" y="4632017"/>
            <a:ext cx="2752725" cy="165735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2" name="Рисунок 11" descr="скачанные файлы (9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76511">
            <a:off x="5757466" y="988270"/>
            <a:ext cx="3267075" cy="140017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296 L -0.04011 -0.092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989 L -0.26112 -0.2715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13436 L 0.24791 0.4909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17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4172E-6 L 0.03159 0.04186 " pathEditMode="relative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14061E-7 L 0.01441 -0.082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4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5 -0.034 L 0.46371 -0.369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954360"/>
            <a:ext cx="8363272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sz="5400" dirty="0" smtClean="0"/>
              <a:t> Теперь я знаю, что …</a:t>
            </a:r>
            <a:br>
              <a:rPr lang="ru-RU" sz="5400" dirty="0" smtClean="0"/>
            </a:br>
            <a:r>
              <a:rPr lang="ru-RU" sz="5400" dirty="0" smtClean="0"/>
              <a:t>- Теперь я могу…</a:t>
            </a:r>
            <a:br>
              <a:rPr lang="ru-RU" sz="5400" dirty="0" smtClean="0"/>
            </a:br>
            <a:r>
              <a:rPr lang="ru-RU" sz="5400" dirty="0" smtClean="0"/>
              <a:t>-Мне понравилось….</a:t>
            </a:r>
            <a:br>
              <a:rPr lang="ru-RU" sz="5400" dirty="0" smtClean="0"/>
            </a:br>
            <a:r>
              <a:rPr lang="ru-RU" sz="5400" dirty="0" smtClean="0"/>
              <a:t> -Мне пригодятся  новые знания …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44035" name="Содержимое 4"/>
          <p:cNvSpPr>
            <a:spLocks noGrp="1"/>
          </p:cNvSpPr>
          <p:nvPr>
            <p:ph idx="1"/>
          </p:nvPr>
        </p:nvSpPr>
        <p:spPr>
          <a:xfrm>
            <a:off x="500063" y="428625"/>
            <a:ext cx="8229600" cy="1357313"/>
          </a:xfrm>
        </p:spPr>
        <p:txBody>
          <a:bodyPr/>
          <a:lstStyle/>
          <a:p>
            <a:pPr algn="ctr" eaLnBrk="1" hangingPunct="1"/>
            <a:r>
              <a:rPr lang="ru-RU" sz="4800" smtClean="0"/>
              <a:t>Сегодня на уроке: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5351"/>
            <a:ext cx="9000999" cy="987425"/>
          </a:xfrm>
        </p:spPr>
        <p:txBody>
          <a:bodyPr>
            <a:normAutofit fontScale="90000"/>
          </a:bodyPr>
          <a:lstStyle/>
          <a:p>
            <a:r>
              <a:rPr lang="ru-RU" sz="6700" i="1" dirty="0" smtClean="0">
                <a:solidFill>
                  <a:srgbClr val="C00000"/>
                </a:solidFill>
              </a:rPr>
              <a:t>Косил косой </a:t>
            </a:r>
            <a:r>
              <a:rPr lang="ru-RU" sz="6700" i="1" dirty="0" err="1" smtClean="0">
                <a:solidFill>
                  <a:srgbClr val="C00000"/>
                </a:solidFill>
              </a:rPr>
              <a:t>косой</a:t>
            </a:r>
            <a:r>
              <a:rPr lang="ru-RU" sz="6700" i="1" dirty="0" smtClean="0">
                <a:solidFill>
                  <a:srgbClr val="C00000"/>
                </a:solidFill>
              </a:rPr>
              <a:t> </a:t>
            </a:r>
            <a:r>
              <a:rPr lang="ru-RU" sz="6700" i="1" dirty="0" err="1" smtClean="0">
                <a:solidFill>
                  <a:srgbClr val="C00000"/>
                </a:solidFill>
              </a:rPr>
              <a:t>косой</a:t>
            </a:r>
            <a:r>
              <a:rPr lang="ru-RU" sz="6700" i="1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User\Desktop\139058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616624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Домашняя работа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Страница 68 – правило, стр. 71 упр. 6, словарные слова</a:t>
            </a:r>
            <a:endParaRPr lang="ru-RU" dirty="0"/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20888"/>
            <a:ext cx="2232248" cy="3662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6025" y="571500"/>
            <a:ext cx="7470775" cy="16430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Спасибо за урок !</a:t>
            </a:r>
            <a:endParaRPr lang="ru-RU" sz="6000" dirty="0"/>
          </a:p>
        </p:txBody>
      </p:sp>
      <p:pic>
        <p:nvPicPr>
          <p:cNvPr id="45059" name="Picture 11" descr="Рисунок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286000"/>
            <a:ext cx="5430838" cy="375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14"/>
          <p:cNvSpPr>
            <a:spLocks/>
          </p:cNvSpPr>
          <p:nvPr/>
        </p:nvSpPr>
        <p:spPr bwMode="auto">
          <a:xfrm>
            <a:off x="5341938" y="2636838"/>
            <a:ext cx="958850" cy="2163762"/>
          </a:xfrm>
          <a:custGeom>
            <a:avLst/>
            <a:gdLst>
              <a:gd name="T0" fmla="*/ 0 w 604"/>
              <a:gd name="T1" fmla="*/ 2147483647 h 1363"/>
              <a:gd name="T2" fmla="*/ 2147483647 w 604"/>
              <a:gd name="T3" fmla="*/ 0 h 1363"/>
              <a:gd name="T4" fmla="*/ 0 60000 65536"/>
              <a:gd name="T5" fmla="*/ 0 60000 65536"/>
              <a:gd name="T6" fmla="*/ 0 w 604"/>
              <a:gd name="T7" fmla="*/ 0 h 1363"/>
              <a:gd name="T8" fmla="*/ 604 w 604"/>
              <a:gd name="T9" fmla="*/ 1363 h 13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4" h="1363">
                <a:moveTo>
                  <a:pt x="0" y="1363"/>
                </a:moveTo>
                <a:cubicBezTo>
                  <a:pt x="101" y="1137"/>
                  <a:pt x="478" y="284"/>
                  <a:pt x="604" y="0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4819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34830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1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2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4820" name="Group 20"/>
          <p:cNvGrpSpPr>
            <a:grpSpLocks/>
          </p:cNvGrpSpPr>
          <p:nvPr/>
        </p:nvGrpSpPr>
        <p:grpSpPr bwMode="auto">
          <a:xfrm>
            <a:off x="1125538" y="357188"/>
            <a:ext cx="3746500" cy="4654550"/>
            <a:chOff x="709" y="225"/>
            <a:chExt cx="2360" cy="2932"/>
          </a:xfrm>
        </p:grpSpPr>
        <p:sp>
          <p:nvSpPr>
            <p:cNvPr id="34826" name="Freeform 13"/>
            <p:cNvSpPr>
              <a:spLocks/>
            </p:cNvSpPr>
            <p:nvPr/>
          </p:nvSpPr>
          <p:spPr bwMode="auto">
            <a:xfrm>
              <a:off x="709" y="225"/>
              <a:ext cx="2360" cy="2932"/>
            </a:xfrm>
            <a:custGeom>
              <a:avLst/>
              <a:gdLst>
                <a:gd name="T0" fmla="*/ 2360 w 2360"/>
                <a:gd name="T1" fmla="*/ 416 h 2932"/>
                <a:gd name="T2" fmla="*/ 2238 w 2360"/>
                <a:gd name="T3" fmla="*/ 106 h 2932"/>
                <a:gd name="T4" fmla="*/ 1702 w 2360"/>
                <a:gd name="T5" fmla="*/ 544 h 2932"/>
                <a:gd name="T6" fmla="*/ 221 w 2360"/>
                <a:gd name="T7" fmla="*/ 2355 h 2932"/>
                <a:gd name="T8" fmla="*/ 376 w 2360"/>
                <a:gd name="T9" fmla="*/ 2684 h 2932"/>
                <a:gd name="T10" fmla="*/ 1199 w 2360"/>
                <a:gd name="T11" fmla="*/ 869 h 2932"/>
                <a:gd name="T12" fmla="*/ 1501 w 2360"/>
                <a:gd name="T13" fmla="*/ 115 h 2932"/>
                <a:gd name="T14" fmla="*/ 1410 w 2360"/>
                <a:gd name="T15" fmla="*/ 179 h 2932"/>
                <a:gd name="T16" fmla="*/ 925 w 2360"/>
                <a:gd name="T17" fmla="*/ 645 h 29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60"/>
                <a:gd name="T28" fmla="*/ 0 h 2932"/>
                <a:gd name="T29" fmla="*/ 2360 w 2360"/>
                <a:gd name="T30" fmla="*/ 2932 h 29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60" h="2932">
                  <a:moveTo>
                    <a:pt x="2360" y="416"/>
                  </a:moveTo>
                  <a:cubicBezTo>
                    <a:pt x="2340" y="364"/>
                    <a:pt x="2348" y="85"/>
                    <a:pt x="2238" y="106"/>
                  </a:cubicBezTo>
                  <a:cubicBezTo>
                    <a:pt x="2128" y="127"/>
                    <a:pt x="2038" y="169"/>
                    <a:pt x="1702" y="544"/>
                  </a:cubicBezTo>
                  <a:cubicBezTo>
                    <a:pt x="1366" y="919"/>
                    <a:pt x="442" y="1998"/>
                    <a:pt x="221" y="2355"/>
                  </a:cubicBezTo>
                  <a:cubicBezTo>
                    <a:pt x="0" y="2712"/>
                    <a:pt x="213" y="2932"/>
                    <a:pt x="376" y="2684"/>
                  </a:cubicBezTo>
                  <a:cubicBezTo>
                    <a:pt x="539" y="2436"/>
                    <a:pt x="1011" y="1297"/>
                    <a:pt x="1199" y="869"/>
                  </a:cubicBezTo>
                  <a:cubicBezTo>
                    <a:pt x="1387" y="441"/>
                    <a:pt x="1466" y="230"/>
                    <a:pt x="1501" y="115"/>
                  </a:cubicBezTo>
                  <a:cubicBezTo>
                    <a:pt x="1536" y="0"/>
                    <a:pt x="1506" y="91"/>
                    <a:pt x="1410" y="179"/>
                  </a:cubicBezTo>
                  <a:cubicBezTo>
                    <a:pt x="1314" y="267"/>
                    <a:pt x="1026" y="548"/>
                    <a:pt x="925" y="645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7" name="Freeform 15"/>
            <p:cNvSpPr>
              <a:spLocks/>
            </p:cNvSpPr>
            <p:nvPr/>
          </p:nvSpPr>
          <p:spPr bwMode="auto">
            <a:xfrm>
              <a:off x="1670" y="1675"/>
              <a:ext cx="1119" cy="1384"/>
            </a:xfrm>
            <a:custGeom>
              <a:avLst/>
              <a:gdLst>
                <a:gd name="T0" fmla="*/ 1119 w 1119"/>
                <a:gd name="T1" fmla="*/ 841 h 1384"/>
                <a:gd name="T2" fmla="*/ 561 w 1119"/>
                <a:gd name="T3" fmla="*/ 1307 h 1384"/>
                <a:gd name="T4" fmla="*/ 293 w 1119"/>
                <a:gd name="T5" fmla="*/ 1301 h 1384"/>
                <a:gd name="T6" fmla="*/ 346 w 1119"/>
                <a:gd name="T7" fmla="*/ 946 h 1384"/>
                <a:gd name="T8" fmla="*/ 500 w 1119"/>
                <a:gd name="T9" fmla="*/ 480 h 1384"/>
                <a:gd name="T10" fmla="*/ 524 w 1119"/>
                <a:gd name="T11" fmla="*/ 127 h 1384"/>
                <a:gd name="T12" fmla="*/ 341 w 1119"/>
                <a:gd name="T13" fmla="*/ 15 h 1384"/>
                <a:gd name="T14" fmla="*/ 0 w 1119"/>
                <a:gd name="T15" fmla="*/ 39 h 1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9"/>
                <a:gd name="T25" fmla="*/ 0 h 1384"/>
                <a:gd name="T26" fmla="*/ 1119 w 1119"/>
                <a:gd name="T27" fmla="*/ 1384 h 13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9" h="1384">
                  <a:moveTo>
                    <a:pt x="1119" y="841"/>
                  </a:moveTo>
                  <a:cubicBezTo>
                    <a:pt x="1026" y="917"/>
                    <a:pt x="699" y="1230"/>
                    <a:pt x="561" y="1307"/>
                  </a:cubicBezTo>
                  <a:cubicBezTo>
                    <a:pt x="423" y="1384"/>
                    <a:pt x="329" y="1361"/>
                    <a:pt x="293" y="1301"/>
                  </a:cubicBezTo>
                  <a:cubicBezTo>
                    <a:pt x="257" y="1241"/>
                    <a:pt x="312" y="1083"/>
                    <a:pt x="346" y="946"/>
                  </a:cubicBezTo>
                  <a:cubicBezTo>
                    <a:pt x="380" y="809"/>
                    <a:pt x="470" y="616"/>
                    <a:pt x="500" y="480"/>
                  </a:cubicBezTo>
                  <a:cubicBezTo>
                    <a:pt x="530" y="344"/>
                    <a:pt x="550" y="204"/>
                    <a:pt x="524" y="127"/>
                  </a:cubicBezTo>
                  <a:cubicBezTo>
                    <a:pt x="498" y="50"/>
                    <a:pt x="428" y="30"/>
                    <a:pt x="341" y="15"/>
                  </a:cubicBezTo>
                  <a:cubicBezTo>
                    <a:pt x="254" y="0"/>
                    <a:pt x="71" y="34"/>
                    <a:pt x="0" y="39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8" name="AutoShape 10"/>
            <p:cNvSpPr>
              <a:spLocks noChangeArrowheads="1"/>
            </p:cNvSpPr>
            <p:nvPr/>
          </p:nvSpPr>
          <p:spPr bwMode="auto">
            <a:xfrm>
              <a:off x="1579" y="1660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9" name="AutoShape 9"/>
            <p:cNvSpPr>
              <a:spLocks noChangeArrowheads="1"/>
            </p:cNvSpPr>
            <p:nvPr/>
          </p:nvSpPr>
          <p:spPr bwMode="auto">
            <a:xfrm>
              <a:off x="1618" y="819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821" name="AutoShape 11"/>
          <p:cNvSpPr>
            <a:spLocks noChangeArrowheads="1"/>
          </p:cNvSpPr>
          <p:nvPr/>
        </p:nvSpPr>
        <p:spPr bwMode="auto">
          <a:xfrm>
            <a:off x="6156325" y="2563813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Freeform 18"/>
          <p:cNvSpPr>
            <a:spLocks/>
          </p:cNvSpPr>
          <p:nvPr/>
        </p:nvSpPr>
        <p:spPr bwMode="auto">
          <a:xfrm>
            <a:off x="5868988" y="3552825"/>
            <a:ext cx="1736725" cy="1217613"/>
          </a:xfrm>
          <a:custGeom>
            <a:avLst/>
            <a:gdLst>
              <a:gd name="T0" fmla="*/ 2147483647 w 1094"/>
              <a:gd name="T1" fmla="*/ 2147483647 h 767"/>
              <a:gd name="T2" fmla="*/ 2147483647 w 1094"/>
              <a:gd name="T3" fmla="*/ 2147483647 h 767"/>
              <a:gd name="T4" fmla="*/ 2147483647 w 1094"/>
              <a:gd name="T5" fmla="*/ 2147483647 h 767"/>
              <a:gd name="T6" fmla="*/ 2147483647 w 1094"/>
              <a:gd name="T7" fmla="*/ 2147483647 h 767"/>
              <a:gd name="T8" fmla="*/ 2147483647 w 1094"/>
              <a:gd name="T9" fmla="*/ 2147483647 h 767"/>
              <a:gd name="T10" fmla="*/ 2147483647 w 1094"/>
              <a:gd name="T11" fmla="*/ 2147483647 h 767"/>
              <a:gd name="T12" fmla="*/ 2147483647 w 1094"/>
              <a:gd name="T13" fmla="*/ 2147483647 h 767"/>
              <a:gd name="T14" fmla="*/ 2147483647 w 1094"/>
              <a:gd name="T15" fmla="*/ 2147483647 h 767"/>
              <a:gd name="T16" fmla="*/ 0 w 1094"/>
              <a:gd name="T17" fmla="*/ 2147483647 h 7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4"/>
              <a:gd name="T28" fmla="*/ 0 h 767"/>
              <a:gd name="T29" fmla="*/ 1094 w 1094"/>
              <a:gd name="T30" fmla="*/ 767 h 7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4" h="767">
                <a:moveTo>
                  <a:pt x="1094" y="285"/>
                </a:moveTo>
                <a:cubicBezTo>
                  <a:pt x="1019" y="348"/>
                  <a:pt x="744" y="582"/>
                  <a:pt x="642" y="661"/>
                </a:cubicBezTo>
                <a:cubicBezTo>
                  <a:pt x="540" y="740"/>
                  <a:pt x="521" y="757"/>
                  <a:pt x="479" y="762"/>
                </a:cubicBezTo>
                <a:cubicBezTo>
                  <a:pt x="437" y="767"/>
                  <a:pt x="388" y="753"/>
                  <a:pt x="388" y="690"/>
                </a:cubicBezTo>
                <a:cubicBezTo>
                  <a:pt x="388" y="627"/>
                  <a:pt x="454" y="473"/>
                  <a:pt x="479" y="383"/>
                </a:cubicBezTo>
                <a:cubicBezTo>
                  <a:pt x="504" y="293"/>
                  <a:pt x="538" y="208"/>
                  <a:pt x="536" y="148"/>
                </a:cubicBezTo>
                <a:cubicBezTo>
                  <a:pt x="534" y="88"/>
                  <a:pt x="504" y="46"/>
                  <a:pt x="469" y="23"/>
                </a:cubicBezTo>
                <a:cubicBezTo>
                  <a:pt x="434" y="0"/>
                  <a:pt x="404" y="0"/>
                  <a:pt x="326" y="11"/>
                </a:cubicBezTo>
                <a:cubicBezTo>
                  <a:pt x="248" y="22"/>
                  <a:pt x="68" y="74"/>
                  <a:pt x="0" y="91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3" name="Freeform 19"/>
          <p:cNvSpPr>
            <a:spLocks/>
          </p:cNvSpPr>
          <p:nvPr/>
        </p:nvSpPr>
        <p:spPr bwMode="auto">
          <a:xfrm>
            <a:off x="5868988" y="2619375"/>
            <a:ext cx="1314450" cy="1081088"/>
          </a:xfrm>
          <a:custGeom>
            <a:avLst/>
            <a:gdLst>
              <a:gd name="T0" fmla="*/ 0 w 828"/>
              <a:gd name="T1" fmla="*/ 2147483647 h 681"/>
              <a:gd name="T2" fmla="*/ 2147483647 w 828"/>
              <a:gd name="T3" fmla="*/ 2147483647 h 681"/>
              <a:gd name="T4" fmla="*/ 2147483647 w 828"/>
              <a:gd name="T5" fmla="*/ 2147483647 h 681"/>
              <a:gd name="T6" fmla="*/ 2147483647 w 828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  <a:gd name="T12" fmla="*/ 0 w 828"/>
              <a:gd name="T13" fmla="*/ 0 h 681"/>
              <a:gd name="T14" fmla="*/ 828 w 828"/>
              <a:gd name="T15" fmla="*/ 681 h 6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8" h="681">
                <a:moveTo>
                  <a:pt x="0" y="681"/>
                </a:moveTo>
                <a:cubicBezTo>
                  <a:pt x="103" y="583"/>
                  <a:pt x="488" y="190"/>
                  <a:pt x="621" y="95"/>
                </a:cubicBezTo>
                <a:cubicBezTo>
                  <a:pt x="754" y="0"/>
                  <a:pt x="774" y="82"/>
                  <a:pt x="801" y="112"/>
                </a:cubicBezTo>
                <a:cubicBezTo>
                  <a:pt x="828" y="142"/>
                  <a:pt x="789" y="241"/>
                  <a:pt x="786" y="275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AutoShape 12"/>
          <p:cNvSpPr>
            <a:spLocks noChangeArrowheads="1"/>
          </p:cNvSpPr>
          <p:nvPr/>
        </p:nvSpPr>
        <p:spPr bwMode="auto">
          <a:xfrm>
            <a:off x="5795963" y="3556000"/>
            <a:ext cx="144462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 rot="-8724836">
            <a:off x="2506663" y="1444625"/>
            <a:ext cx="649287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2682 C -0.00504 0.00231 0.08333 -0.12416 0.09514 -0.11931 C 0.10694 -0.11445 0.06632 -0.01434 0.04601 0.05618 C 0.02569 0.1267 -0.00486 0.22913 -0.02708 0.30335 C -0.04931 0.37757 -0.07118 0.48301 -0.08733 0.50196 C -0.10347 0.52069 -0.1375 0.46335 -0.12379 0.41526 C -0.11007 0.36763 -0.05938 0.29942 -0.00486 0.21457 C 0.04965 0.12971 0.1592 -0.04671 0.20312 -0.09387 C 0.24705 -0.14104 0.24705 -0.07399 0.25868 -0.06867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21896 C 0.01979 0.22312 0.08611 0.19561 0.09514 0.24416 C 0.10417 0.29272 0.05069 0.47306 0.05868 0.51052 C 0.06667 0.54798 0.12048 0.48416 0.14288 0.46844 C 0.16528 0.45272 0.18298 0.42659 0.19358 0.41549 " pathEditMode="relative" rAng="0" ptsTypes="aaaaa">
                                      <p:cBhvr>
                                        <p:cTn id="9" dur="5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08 0.19561 C 0.39236 0.23584 0.34201 0.38405 0.32378 0.43653 C 0.30555 0.48902 0.30243 0.49503 0.29687 0.51052 " pathEditMode="relative" rAng="0" ptsTypes="aaa">
                                      <p:cBhvr>
                                        <p:cTn id="12" dur="5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99 0.35006 C 0.37483 0.32393 0.45555 0.20971 0.47934 0.19353 C 0.50312 0.17734 0.49323 0.24046 0.49687 0.25272 " pathEditMode="relative" rAng="0" ptsTypes="aaa">
                                      <p:cBhvr>
                                        <p:cTn id="15" dur="5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24 0.35006 C 0.39635 0.33225 0.43246 0.31468 0.44288 0.33295 C 0.4533 0.35121 0.42517 0.42959 0.42222 0.45988 C 0.41927 0.49017 0.40816 0.51977 0.42535 0.51491 C 0.44253 0.51006 0.50677 0.44694 0.52535 0.43029 C 0.54392 0.41364 0.5401 0.41457 0.53646 0.41549 " pathEditMode="relative" ptsTypes="aaaaaA">
                                      <p:cBhvr>
                                        <p:cTn id="18" dur="5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9" grpId="0" animBg="1"/>
      <p:bldP spid="12309" grpId="1" animBg="1"/>
      <p:bldP spid="12309" grpId="2" animBg="1"/>
      <p:bldP spid="12309" grpId="3" animBg="1"/>
      <p:bldP spid="12309" grpId="4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5425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14313" y="214313"/>
            <a:ext cx="8643937" cy="6429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" name="Скругленный прямоугольник 1"/>
          <p:cNvSpPr>
            <a:spLocks noChangeAspect="1"/>
          </p:cNvSpPr>
          <p:nvPr/>
        </p:nvSpPr>
        <p:spPr>
          <a:xfrm>
            <a:off x="6500813" y="1071563"/>
            <a:ext cx="539750" cy="5397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5357813" y="1071563"/>
            <a:ext cx="539750" cy="5397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5929313" y="1071563"/>
            <a:ext cx="539750" cy="5397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4214813" y="1643063"/>
            <a:ext cx="539750" cy="5397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9" name="Скругленный прямоугольник 8"/>
          <p:cNvSpPr>
            <a:spLocks noChangeAspect="1"/>
          </p:cNvSpPr>
          <p:nvPr/>
        </p:nvSpPr>
        <p:spPr>
          <a:xfrm>
            <a:off x="3643313" y="1071563"/>
            <a:ext cx="539750" cy="5397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4786313" y="1071563"/>
            <a:ext cx="539750" cy="5397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4214813" y="2214563"/>
            <a:ext cx="539750" cy="5397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4214813" y="1071563"/>
            <a:ext cx="539750" cy="5397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4214813" y="500063"/>
            <a:ext cx="539750" cy="5397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0063" y="3143250"/>
            <a:ext cx="7199312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latin typeface="Trebuchet MS" pitchFamily="34" charset="0"/>
                <a:cs typeface="Arial" charset="0"/>
              </a:rPr>
              <a:t>Там лес и </a:t>
            </a:r>
            <a:r>
              <a:rPr lang="ru-RU" sz="4400" b="1" dirty="0" err="1">
                <a:latin typeface="Trebuchet MS" pitchFamily="34" charset="0"/>
                <a:cs typeface="Arial" charset="0"/>
              </a:rPr>
              <a:t>р</a:t>
            </a:r>
            <a:r>
              <a:rPr lang="ru-RU" sz="4400" b="1" i="1" dirty="0" err="1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Е</a:t>
            </a:r>
            <a:r>
              <a:rPr lang="ru-RU" sz="4400" b="1" dirty="0" err="1">
                <a:latin typeface="Trebuchet MS" pitchFamily="34" charset="0"/>
                <a:cs typeface="Arial" charset="0"/>
              </a:rPr>
              <a:t>чка</a:t>
            </a:r>
            <a:endParaRPr lang="ru-RU" sz="4400" b="1" dirty="0">
              <a:latin typeface="Trebuchet MS" pitchFamily="34" charset="0"/>
              <a:cs typeface="Arial" charset="0"/>
            </a:endParaRPr>
          </a:p>
          <a:p>
            <a:r>
              <a:rPr lang="ru-RU" sz="4400" b="1" dirty="0">
                <a:latin typeface="Trebuchet MS" pitchFamily="34" charset="0"/>
                <a:cs typeface="Arial" charset="0"/>
              </a:rPr>
              <a:t>Там </a:t>
            </a:r>
            <a:r>
              <a:rPr lang="ru-RU" sz="4400" b="1" dirty="0" smtClean="0">
                <a:latin typeface="Trebuchet MS" pitchFamily="34" charset="0"/>
                <a:cs typeface="Arial" charset="0"/>
              </a:rPr>
              <a:t>русская </a:t>
            </a:r>
            <a:r>
              <a:rPr lang="ru-RU" sz="4400" b="1" dirty="0" err="1">
                <a:latin typeface="Trebuchet MS" pitchFamily="34" charset="0"/>
                <a:cs typeface="Arial" charset="0"/>
              </a:rPr>
              <a:t>п</a:t>
            </a:r>
            <a:r>
              <a:rPr lang="ru-RU" sz="4400" b="1" i="1" dirty="0" err="1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Е</a:t>
            </a:r>
            <a:r>
              <a:rPr lang="ru-RU" sz="4400" b="1" dirty="0" err="1">
                <a:latin typeface="Trebuchet MS" pitchFamily="34" charset="0"/>
                <a:cs typeface="Arial" charset="0"/>
              </a:rPr>
              <a:t>чка</a:t>
            </a:r>
            <a:r>
              <a:rPr lang="ru-RU" sz="4400" b="1" dirty="0">
                <a:latin typeface="Trebuchet MS" pitchFamily="34" charset="0"/>
                <a:cs typeface="Arial" charset="0"/>
              </a:rPr>
              <a:t>.</a:t>
            </a:r>
          </a:p>
          <a:p>
            <a:endParaRPr lang="ru-RU" sz="4400" b="1" dirty="0">
              <a:latin typeface="Trebuchet MS" pitchFamily="34" charset="0"/>
              <a:cs typeface="Arial" charset="0"/>
            </a:endParaRPr>
          </a:p>
          <a:p>
            <a:endParaRPr lang="ru-RU" sz="4000" b="1" dirty="0">
              <a:cs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14813" y="1428750"/>
            <a:ext cx="785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rebuchet MS" pitchFamily="34" charset="0"/>
                <a:cs typeface="Arial" charset="0"/>
              </a:rPr>
              <a:t>ч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14813" y="857250"/>
            <a:ext cx="642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е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14813" y="2000250"/>
            <a:ext cx="642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rebuchet MS" pitchFamily="34" charset="0"/>
                <a:cs typeface="Arial" charset="0"/>
              </a:rPr>
              <a:t>к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14813" y="285750"/>
            <a:ext cx="642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rebuchet MS" pitchFamily="34" charset="0"/>
                <a:cs typeface="Arial" charset="0"/>
              </a:rPr>
              <a:t>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429256" y="2500306"/>
            <a:ext cx="3098866" cy="2479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71875" y="857250"/>
            <a:ext cx="642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д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57813" y="857250"/>
            <a:ext cx="642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е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786313" y="857250"/>
            <a:ext cx="642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р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929313" y="857250"/>
            <a:ext cx="642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в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500813" y="857250"/>
            <a:ext cx="642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н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5500688" y="785812"/>
            <a:ext cx="285750" cy="142875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>
            <a:spLocks noChangeAspect="1"/>
          </p:cNvSpPr>
          <p:nvPr/>
        </p:nvSpPr>
        <p:spPr>
          <a:xfrm>
            <a:off x="7072313" y="1071563"/>
            <a:ext cx="539750" cy="5397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32" name="Скругленный прямоугольник 31"/>
          <p:cNvSpPr>
            <a:spLocks noChangeAspect="1"/>
          </p:cNvSpPr>
          <p:nvPr/>
        </p:nvSpPr>
        <p:spPr>
          <a:xfrm>
            <a:off x="4214813" y="2786063"/>
            <a:ext cx="539750" cy="5397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214813" y="2571750"/>
            <a:ext cx="642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rebuchet MS" pitchFamily="34" charset="0"/>
                <a:cs typeface="Arial" charset="0"/>
              </a:rPr>
              <a:t>а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072313" y="857250"/>
            <a:ext cx="642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accent1"/>
                </a:solidFill>
                <a:latin typeface="Trebuchet MS" pitchFamily="34" charset="0"/>
                <a:cs typeface="Arial" charset="0"/>
              </a:rPr>
              <a:t>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allAtOnce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9" grpId="0" animBg="1"/>
      <p:bldP spid="32" grpId="0" animBg="1"/>
      <p:bldP spid="31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214313" y="214313"/>
            <a:ext cx="8643937" cy="6429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428596" y="2357430"/>
            <a:ext cx="9286940" cy="1944688"/>
          </a:xfrm>
          <a:prstGeom prst="rect">
            <a:avLst/>
          </a:prstGeom>
          <a:noFill/>
        </p:spPr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3800" b="1" i="1" spc="3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   </a:t>
            </a:r>
            <a:r>
              <a:rPr lang="ru-RU" sz="13800" b="1" i="1" spc="300" dirty="0" err="1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ревня</a:t>
            </a:r>
            <a:endParaRPr lang="ru-RU" sz="13800" b="1" i="1" spc="3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5036344" y="2464594"/>
            <a:ext cx="571500" cy="357188"/>
          </a:xfrm>
          <a:prstGeom prst="line">
            <a:avLst/>
          </a:prstGeom>
          <a:ln w="130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1643042" y="2214554"/>
            <a:ext cx="1080000" cy="1357322"/>
          </a:xfrm>
          <a:prstGeom prst="rect">
            <a:avLst/>
          </a:prstGeom>
          <a:noFill/>
        </p:spPr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</a:t>
            </a:r>
            <a:endParaRPr lang="ru-RU" sz="1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1928813" y="3429000"/>
            <a:ext cx="503237" cy="5048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spc="3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75856" y="2492896"/>
            <a:ext cx="0" cy="2448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372200" y="2492896"/>
            <a:ext cx="72008" cy="2448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7039" y="188640"/>
            <a:ext cx="7669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Н.Сладков «Овсянка»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скачанные файлы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25555"/>
            <a:ext cx="3960440" cy="2635493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Рисунок 4" descr="скачанные файлы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140968"/>
            <a:ext cx="3881512" cy="3053047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Рисунок 5" descr="скачанные файлы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628800"/>
            <a:ext cx="4081944" cy="4173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85162" y="2643182"/>
            <a:ext cx="1966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ОВСЯНКА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25732" y="4057908"/>
            <a:ext cx="1966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ОВСЯНКА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313"/>
            <a:ext cx="7470775" cy="10715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Омонимы</a:t>
            </a:r>
            <a:endParaRPr lang="ru-RU" dirty="0"/>
          </a:p>
        </p:txBody>
      </p:sp>
      <p:sp>
        <p:nvSpPr>
          <p:cNvPr id="40963" name="Содержимое 16"/>
          <p:cNvSpPr>
            <a:spLocks noGrp="1"/>
          </p:cNvSpPr>
          <p:nvPr>
            <p:ph sz="half" idx="1"/>
          </p:nvPr>
        </p:nvSpPr>
        <p:spPr>
          <a:xfrm>
            <a:off x="484188" y="1289050"/>
            <a:ext cx="4038600" cy="4673600"/>
          </a:xfrm>
        </p:spPr>
        <p:txBody>
          <a:bodyPr/>
          <a:lstStyle/>
          <a:p>
            <a:pPr eaLnBrk="1" hangingPunct="1"/>
            <a:r>
              <a:rPr lang="ru-RU" smtClean="0"/>
              <a:t>Девичья коса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Острая коса</a:t>
            </a:r>
          </a:p>
        </p:txBody>
      </p:sp>
      <p:sp>
        <p:nvSpPr>
          <p:cNvPr id="40964" name="Содержимое 17"/>
          <p:cNvSpPr>
            <a:spLocks noGrp="1"/>
          </p:cNvSpPr>
          <p:nvPr>
            <p:ph sz="half" idx="2"/>
          </p:nvPr>
        </p:nvSpPr>
        <p:spPr>
          <a:xfrm>
            <a:off x="4681538" y="1289050"/>
            <a:ext cx="4038600" cy="4673600"/>
          </a:xfrm>
        </p:spPr>
        <p:txBody>
          <a:bodyPr/>
          <a:lstStyle/>
          <a:p>
            <a:pPr eaLnBrk="1" hangingPunct="1"/>
            <a:r>
              <a:rPr lang="ru-RU" smtClean="0"/>
              <a:t>Гибкий прут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Глубокий пруд</a:t>
            </a:r>
          </a:p>
        </p:txBody>
      </p:sp>
      <p:pic>
        <p:nvPicPr>
          <p:cNvPr id="38917" name="Picture 4" descr="C:\Documents and Settings\Пользователь\Рабочий стол\iCASU8X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4500563"/>
            <a:ext cx="2714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C:\Documents and Settings\Пользователь\Рабочий стол\iCA05D3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928813"/>
            <a:ext cx="20002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C:\Documents and Settings\Пользователь\Рабочий стол\iCACTQR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4357688"/>
            <a:ext cx="2171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3" descr="C:\Documents and Settings\Пользователь\Рабочий стол\iCA6YPV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1785938"/>
            <a:ext cx="2857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58150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400" b="1" smtClean="0"/>
              <a:t>   ОМОНИМ – </a:t>
            </a:r>
            <a:r>
              <a:rPr lang="ru-RU" sz="4400" smtClean="0"/>
              <a:t>древнегреческое слово: </a:t>
            </a:r>
            <a:r>
              <a:rPr lang="ru-RU" sz="4400" b="1" smtClean="0"/>
              <a:t>хомос – «</a:t>
            </a:r>
            <a:r>
              <a:rPr lang="ru-RU" smtClean="0"/>
              <a:t>ОДИНАКОВЫЙ</a:t>
            </a:r>
            <a:r>
              <a:rPr lang="ru-RU" sz="4400" b="1" smtClean="0"/>
              <a:t>»  онима – «</a:t>
            </a:r>
            <a:r>
              <a:rPr lang="ru-RU" sz="4400" smtClean="0"/>
              <a:t>имя</a:t>
            </a:r>
            <a:r>
              <a:rPr lang="ru-RU" sz="4400" b="1" smtClean="0"/>
              <a:t>»</a:t>
            </a:r>
          </a:p>
          <a:p>
            <a:pPr>
              <a:buFont typeface="Wingdings 2" pitchFamily="18" charset="2"/>
              <a:buNone/>
            </a:pPr>
            <a:endParaRPr lang="ru-RU" sz="4400" b="1" smtClean="0"/>
          </a:p>
          <a:p>
            <a:pPr>
              <a:buFont typeface="Wingdings 2" pitchFamily="18" charset="2"/>
              <a:buNone/>
            </a:pPr>
            <a:r>
              <a:rPr lang="ru-RU" sz="4400" b="1" smtClean="0"/>
              <a:t>      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571472" y="3143248"/>
          <a:ext cx="8167702" cy="342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Штриховая стрелка вправо 14"/>
          <p:cNvSpPr/>
          <p:nvPr/>
        </p:nvSpPr>
        <p:spPr>
          <a:xfrm>
            <a:off x="4071938" y="2928938"/>
            <a:ext cx="4429125" cy="19288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4071938" y="4643438"/>
            <a:ext cx="4429125" cy="19288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низ 19"/>
          <p:cNvSpPr/>
          <p:nvPr/>
        </p:nvSpPr>
        <p:spPr>
          <a:xfrm rot="18540407">
            <a:off x="1702594" y="1813719"/>
            <a:ext cx="282575" cy="1208087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9374771">
            <a:off x="1704975" y="1830388"/>
            <a:ext cx="277813" cy="250825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71500" y="2000250"/>
            <a:ext cx="285750" cy="12858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71500" y="1357313"/>
            <a:ext cx="1143000" cy="78581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025" y="285750"/>
            <a:ext cx="7470775" cy="7016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КЛЮЧ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2550"/>
            <a:ext cx="4041775" cy="639763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ru-RU" sz="9600" dirty="0" smtClean="0"/>
              <a:t>  </a:t>
            </a:r>
            <a:r>
              <a:rPr lang="ru-RU" sz="9600" dirty="0" smtClean="0">
                <a:solidFill>
                  <a:schemeClr val="bg1">
                    <a:lumMod val="95000"/>
                  </a:schemeClr>
                </a:solidFill>
              </a:rPr>
              <a:t>КЛЮЧ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endParaRPr lang="ru-RU" dirty="0"/>
          </a:p>
        </p:txBody>
      </p:sp>
      <p:sp>
        <p:nvSpPr>
          <p:cNvPr id="39944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2550"/>
            <a:ext cx="4041775" cy="639763"/>
          </a:xfrm>
        </p:spPr>
        <p:txBody>
          <a:bodyPr/>
          <a:lstStyle/>
          <a:p>
            <a:pPr eaLnBrk="1" hangingPunct="1"/>
            <a:r>
              <a:rPr lang="ru-RU" sz="2800" smtClean="0"/>
              <a:t>КЛЮЧ</a:t>
            </a:r>
          </a:p>
        </p:txBody>
      </p:sp>
      <p:pic>
        <p:nvPicPr>
          <p:cNvPr id="41989" name="Picture 12" descr="C:\Documents and Settings\Пользователь\Рабочий стол\iCA59FH4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357563"/>
            <a:ext cx="1487487" cy="2889250"/>
          </a:xfrm>
          <a:noFill/>
        </p:spPr>
      </p:pic>
      <p:pic>
        <p:nvPicPr>
          <p:cNvPr id="41990" name="Picture 3" descr="C:\Documents and Settings\Пользователь\Рабочий стол\iCATZJ5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2143125"/>
            <a:ext cx="2143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8" descr="C:\Documents and Settings\Пользователь\Рабочий стол\iCAL9DWG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071938"/>
            <a:ext cx="2092325" cy="2000250"/>
          </a:xfrm>
          <a:noFill/>
        </p:spPr>
      </p:pic>
      <p:pic>
        <p:nvPicPr>
          <p:cNvPr id="4" name="Picture 3" descr="C:\Documents and Settings\Пользователь\Рабочий стол\iCAXNDG6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2857500"/>
            <a:ext cx="328612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Рисунок 11" descr="ARROW40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290749">
            <a:off x="1698625" y="785813"/>
            <a:ext cx="251936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RROW40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290749">
            <a:off x="1727200" y="785813"/>
            <a:ext cx="251936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ARROW40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7743076">
            <a:off x="5327650" y="1233488"/>
            <a:ext cx="25177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СВЕТ</a:t>
            </a:r>
            <a:endParaRPr lang="ru-RU" dirty="0"/>
          </a:p>
        </p:txBody>
      </p:sp>
      <p:sp>
        <p:nvSpPr>
          <p:cNvPr id="40963" name="Содержимое 2"/>
          <p:cNvSpPr>
            <a:spLocks noGrp="1"/>
          </p:cNvSpPr>
          <p:nvPr>
            <p:ph sz="half" idx="1"/>
          </p:nvPr>
        </p:nvSpPr>
        <p:spPr>
          <a:xfrm>
            <a:off x="484188" y="1289050"/>
            <a:ext cx="4038600" cy="4673600"/>
          </a:xfrm>
        </p:spPr>
        <p:txBody>
          <a:bodyPr/>
          <a:lstStyle/>
          <a:p>
            <a:pPr eaLnBrk="1" hangingPunct="1"/>
            <a:r>
              <a:rPr lang="ru-RU" smtClean="0"/>
              <a:t>СВЕТ</a:t>
            </a:r>
          </a:p>
        </p:txBody>
      </p:sp>
      <p:sp>
        <p:nvSpPr>
          <p:cNvPr id="4096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285875"/>
            <a:ext cx="4038600" cy="4673600"/>
          </a:xfrm>
        </p:spPr>
        <p:txBody>
          <a:bodyPr/>
          <a:lstStyle/>
          <a:p>
            <a:pPr eaLnBrk="1" hangingPunct="1"/>
            <a:r>
              <a:rPr lang="ru-RU" smtClean="0"/>
              <a:t>СВЕТ</a:t>
            </a:r>
          </a:p>
        </p:txBody>
      </p:sp>
      <p:pic>
        <p:nvPicPr>
          <p:cNvPr id="43013" name="Picture 9" descr="C:\Documents and Settings\Пользователь\Рабочий стол\iCAX7WFZ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071688"/>
            <a:ext cx="20716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1" descr="C:\Documents and Settings\Пользователь\Рабочий стол\1464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3929063"/>
            <a:ext cx="20716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ARROW40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82346">
            <a:off x="2144713" y="622300"/>
            <a:ext cx="21351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RROW40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675565">
            <a:off x="5472113" y="822325"/>
            <a:ext cx="19954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j0438059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143125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гнутая влево стрелка 11"/>
          <p:cNvSpPr/>
          <p:nvPr/>
        </p:nvSpPr>
        <p:spPr>
          <a:xfrm>
            <a:off x="857250" y="1857375"/>
            <a:ext cx="785813" cy="1285875"/>
          </a:xfrm>
          <a:prstGeom prst="curved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428625" y="1785938"/>
            <a:ext cx="1214438" cy="4000500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лента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Financial Overview">
  <a:themeElements>
    <a:clrScheme name="Financial Overview 1">
      <a:dk1>
        <a:srgbClr val="000000"/>
      </a:dk1>
      <a:lt1>
        <a:srgbClr val="006666"/>
      </a:lt1>
      <a:dk2>
        <a:srgbClr val="FFFFFF"/>
      </a:dk2>
      <a:lt2>
        <a:srgbClr val="969696"/>
      </a:lt2>
      <a:accent1>
        <a:srgbClr val="99FFCC"/>
      </a:accent1>
      <a:accent2>
        <a:srgbClr val="00CCCC"/>
      </a:accent2>
      <a:accent3>
        <a:srgbClr val="AAB8B8"/>
      </a:accent3>
      <a:accent4>
        <a:srgbClr val="000000"/>
      </a:accent4>
      <a:accent5>
        <a:srgbClr val="CAFFE2"/>
      </a:accent5>
      <a:accent6>
        <a:srgbClr val="00B9B9"/>
      </a:accent6>
      <a:hlink>
        <a:srgbClr val="CCCCFF"/>
      </a:hlink>
      <a:folHlink>
        <a:srgbClr val="A3BABA"/>
      </a:folHlink>
    </a:clrScheme>
    <a:fontScheme name="Financial Overview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Financial Overview 1">
        <a:dk1>
          <a:srgbClr val="000000"/>
        </a:dk1>
        <a:lt1>
          <a:srgbClr val="006666"/>
        </a:lt1>
        <a:dk2>
          <a:srgbClr val="FFFFFF"/>
        </a:dk2>
        <a:lt2>
          <a:srgbClr val="969696"/>
        </a:lt2>
        <a:accent1>
          <a:srgbClr val="99FFCC"/>
        </a:accent1>
        <a:accent2>
          <a:srgbClr val="00CCCC"/>
        </a:accent2>
        <a:accent3>
          <a:srgbClr val="AAB8B8"/>
        </a:accent3>
        <a:accent4>
          <a:srgbClr val="000000"/>
        </a:accent4>
        <a:accent5>
          <a:srgbClr val="CAFFE2"/>
        </a:accent5>
        <a:accent6>
          <a:srgbClr val="00B9B9"/>
        </a:accent6>
        <a:hlink>
          <a:srgbClr val="CCCCFF"/>
        </a:hlink>
        <a:folHlink>
          <a:srgbClr val="A3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2">
        <a:dk1>
          <a:srgbClr val="000000"/>
        </a:dk1>
        <a:lt1>
          <a:srgbClr val="FFFFCC"/>
        </a:lt1>
        <a:dk2>
          <a:srgbClr val="000000"/>
        </a:dk2>
        <a:lt2>
          <a:srgbClr val="808000"/>
        </a:lt2>
        <a:accent1>
          <a:srgbClr val="66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B8CAAA"/>
        </a:accent5>
        <a:accent6>
          <a:srgbClr val="730000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3">
        <a:dk1>
          <a:srgbClr val="000000"/>
        </a:dk1>
        <a:lt1>
          <a:srgbClr val="FFFFFF"/>
        </a:lt1>
        <a:dk2>
          <a:srgbClr val="B2B2B2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4">
        <a:dk1>
          <a:srgbClr val="000000"/>
        </a:dk1>
        <a:lt1>
          <a:srgbClr val="336699"/>
        </a:lt1>
        <a:dk2>
          <a:srgbClr val="FFFFFF"/>
        </a:dk2>
        <a:lt2>
          <a:srgbClr val="6F9FCF"/>
        </a:lt2>
        <a:accent1>
          <a:srgbClr val="336633"/>
        </a:accent1>
        <a:accent2>
          <a:srgbClr val="00FFFF"/>
        </a:accent2>
        <a:accent3>
          <a:srgbClr val="ADB8CA"/>
        </a:accent3>
        <a:accent4>
          <a:srgbClr val="000000"/>
        </a:accent4>
        <a:accent5>
          <a:srgbClr val="ADB8AD"/>
        </a:accent5>
        <a:accent6>
          <a:srgbClr val="00E7E7"/>
        </a:accent6>
        <a:hlink>
          <a:srgbClr val="009999"/>
        </a:hlink>
        <a:folHlink>
          <a:srgbClr val="9CBC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Шаблон оформления «Ленты»">
  <a:themeElements>
    <a:clrScheme name="Тема Office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Тема3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nancial Overview">
  <a:themeElements>
    <a:clrScheme name="Financial Overview 1">
      <a:dk1>
        <a:srgbClr val="000000"/>
      </a:dk1>
      <a:lt1>
        <a:srgbClr val="006666"/>
      </a:lt1>
      <a:dk2>
        <a:srgbClr val="FFFFFF"/>
      </a:dk2>
      <a:lt2>
        <a:srgbClr val="969696"/>
      </a:lt2>
      <a:accent1>
        <a:srgbClr val="99FFCC"/>
      </a:accent1>
      <a:accent2>
        <a:srgbClr val="00CCCC"/>
      </a:accent2>
      <a:accent3>
        <a:srgbClr val="AAB8B8"/>
      </a:accent3>
      <a:accent4>
        <a:srgbClr val="000000"/>
      </a:accent4>
      <a:accent5>
        <a:srgbClr val="CAFFE2"/>
      </a:accent5>
      <a:accent6>
        <a:srgbClr val="00B9B9"/>
      </a:accent6>
      <a:hlink>
        <a:srgbClr val="CCCCFF"/>
      </a:hlink>
      <a:folHlink>
        <a:srgbClr val="A3BABA"/>
      </a:folHlink>
    </a:clrScheme>
    <a:fontScheme name="Financial Overview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Financial Overview 1">
        <a:dk1>
          <a:srgbClr val="000000"/>
        </a:dk1>
        <a:lt1>
          <a:srgbClr val="006666"/>
        </a:lt1>
        <a:dk2>
          <a:srgbClr val="FFFFFF"/>
        </a:dk2>
        <a:lt2>
          <a:srgbClr val="969696"/>
        </a:lt2>
        <a:accent1>
          <a:srgbClr val="99FFCC"/>
        </a:accent1>
        <a:accent2>
          <a:srgbClr val="00CCCC"/>
        </a:accent2>
        <a:accent3>
          <a:srgbClr val="AAB8B8"/>
        </a:accent3>
        <a:accent4>
          <a:srgbClr val="000000"/>
        </a:accent4>
        <a:accent5>
          <a:srgbClr val="CAFFE2"/>
        </a:accent5>
        <a:accent6>
          <a:srgbClr val="00B9B9"/>
        </a:accent6>
        <a:hlink>
          <a:srgbClr val="CCCCFF"/>
        </a:hlink>
        <a:folHlink>
          <a:srgbClr val="A3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2">
        <a:dk1>
          <a:srgbClr val="000000"/>
        </a:dk1>
        <a:lt1>
          <a:srgbClr val="FFFFCC"/>
        </a:lt1>
        <a:dk2>
          <a:srgbClr val="000000"/>
        </a:dk2>
        <a:lt2>
          <a:srgbClr val="808000"/>
        </a:lt2>
        <a:accent1>
          <a:srgbClr val="66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B8CAAA"/>
        </a:accent5>
        <a:accent6>
          <a:srgbClr val="730000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3">
        <a:dk1>
          <a:srgbClr val="000000"/>
        </a:dk1>
        <a:lt1>
          <a:srgbClr val="FFFFFF"/>
        </a:lt1>
        <a:dk2>
          <a:srgbClr val="B2B2B2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4">
        <a:dk1>
          <a:srgbClr val="000000"/>
        </a:dk1>
        <a:lt1>
          <a:srgbClr val="336699"/>
        </a:lt1>
        <a:dk2>
          <a:srgbClr val="FFFFFF"/>
        </a:dk2>
        <a:lt2>
          <a:srgbClr val="6F9FCF"/>
        </a:lt2>
        <a:accent1>
          <a:srgbClr val="336633"/>
        </a:accent1>
        <a:accent2>
          <a:srgbClr val="00FFFF"/>
        </a:accent2>
        <a:accent3>
          <a:srgbClr val="ADB8CA"/>
        </a:accent3>
        <a:accent4>
          <a:srgbClr val="000000"/>
        </a:accent4>
        <a:accent5>
          <a:srgbClr val="ADB8AD"/>
        </a:accent5>
        <a:accent6>
          <a:srgbClr val="00E7E7"/>
        </a:accent6>
        <a:hlink>
          <a:srgbClr val="009999"/>
        </a:hlink>
        <a:folHlink>
          <a:srgbClr val="9CBC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Шаблон оформления «Сине-зеленая пещера»">
  <a:themeElements>
    <a:clrScheme name="Тема Office 11">
      <a:dk1>
        <a:srgbClr val="005A58"/>
      </a:dk1>
      <a:lt1>
        <a:srgbClr val="FFFFFF"/>
      </a:lt1>
      <a:dk2>
        <a:srgbClr val="33CCCC"/>
      </a:dk2>
      <a:lt2>
        <a:srgbClr val="FFFF99"/>
      </a:lt2>
      <a:accent1>
        <a:srgbClr val="006462"/>
      </a:accent1>
      <a:accent2>
        <a:srgbClr val="6D6FC7"/>
      </a:accent2>
      <a:accent3>
        <a:srgbClr val="ADE2E2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DCEBE6"/>
        </a:dk1>
        <a:lt1>
          <a:srgbClr val="FFFFFF"/>
        </a:lt1>
        <a:dk2>
          <a:srgbClr val="000000"/>
        </a:dk2>
        <a:lt2>
          <a:srgbClr val="333333"/>
        </a:lt2>
        <a:accent1>
          <a:srgbClr val="3374A1"/>
        </a:accent1>
        <a:accent2>
          <a:srgbClr val="3B2E8A"/>
        </a:accent2>
        <a:accent3>
          <a:srgbClr val="FFFFFF"/>
        </a:accent3>
        <a:accent4>
          <a:srgbClr val="BCC9C4"/>
        </a:accent4>
        <a:accent5>
          <a:srgbClr val="ADBCCD"/>
        </a:accent5>
        <a:accent6>
          <a:srgbClr val="35297D"/>
        </a:accent6>
        <a:hlink>
          <a:srgbClr val="00FF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3E3E5C"/>
        </a:dk1>
        <a:lt1>
          <a:srgbClr val="FFFFFF"/>
        </a:lt1>
        <a:dk2>
          <a:srgbClr val="B9B9D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D9D9E8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CCCC99"/>
        </a:dk1>
        <a:lt1>
          <a:srgbClr val="FFFFCC"/>
        </a:lt1>
        <a:dk2>
          <a:srgbClr val="DFD293"/>
        </a:dk2>
        <a:lt2>
          <a:srgbClr val="5C1F00"/>
        </a:lt2>
        <a:accent1>
          <a:srgbClr val="78783C"/>
        </a:accent1>
        <a:accent2>
          <a:srgbClr val="FFFFCC"/>
        </a:accent2>
        <a:accent3>
          <a:srgbClr val="FFFFE2"/>
        </a:accent3>
        <a:accent4>
          <a:srgbClr val="AEAE82"/>
        </a:accent4>
        <a:accent5>
          <a:srgbClr val="BEBEAF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2D2015"/>
        </a:dk1>
        <a:lt1>
          <a:srgbClr val="D2D2D2"/>
        </a:lt1>
        <a:dk2>
          <a:srgbClr val="CCCCA5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E2E2C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2D2015"/>
        </a:dk1>
        <a:lt1>
          <a:srgbClr val="D2D2D2"/>
        </a:lt1>
        <a:dk2>
          <a:srgbClr val="73CDFF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BCE3F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005A58"/>
        </a:dk1>
        <a:lt1>
          <a:srgbClr val="FFFFFF"/>
        </a:lt1>
        <a:dk2>
          <a:srgbClr val="33CCCC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DE2E2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003366"/>
        </a:dk1>
        <a:lt1>
          <a:srgbClr val="FFFFFF"/>
        </a:lt1>
        <a:dk2>
          <a:srgbClr val="0000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Financial Overview">
  <a:themeElements>
    <a:clrScheme name="Financial Overview 1">
      <a:dk1>
        <a:srgbClr val="000000"/>
      </a:dk1>
      <a:lt1>
        <a:srgbClr val="006666"/>
      </a:lt1>
      <a:dk2>
        <a:srgbClr val="FFFFFF"/>
      </a:dk2>
      <a:lt2>
        <a:srgbClr val="969696"/>
      </a:lt2>
      <a:accent1>
        <a:srgbClr val="99FFCC"/>
      </a:accent1>
      <a:accent2>
        <a:srgbClr val="00CCCC"/>
      </a:accent2>
      <a:accent3>
        <a:srgbClr val="AAB8B8"/>
      </a:accent3>
      <a:accent4>
        <a:srgbClr val="000000"/>
      </a:accent4>
      <a:accent5>
        <a:srgbClr val="CAFFE2"/>
      </a:accent5>
      <a:accent6>
        <a:srgbClr val="00B9B9"/>
      </a:accent6>
      <a:hlink>
        <a:srgbClr val="CCCCFF"/>
      </a:hlink>
      <a:folHlink>
        <a:srgbClr val="A3BABA"/>
      </a:folHlink>
    </a:clrScheme>
    <a:fontScheme name="Financial Overview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Financial Overview 1">
        <a:dk1>
          <a:srgbClr val="000000"/>
        </a:dk1>
        <a:lt1>
          <a:srgbClr val="006666"/>
        </a:lt1>
        <a:dk2>
          <a:srgbClr val="FFFFFF"/>
        </a:dk2>
        <a:lt2>
          <a:srgbClr val="969696"/>
        </a:lt2>
        <a:accent1>
          <a:srgbClr val="99FFCC"/>
        </a:accent1>
        <a:accent2>
          <a:srgbClr val="00CCCC"/>
        </a:accent2>
        <a:accent3>
          <a:srgbClr val="AAB8B8"/>
        </a:accent3>
        <a:accent4>
          <a:srgbClr val="000000"/>
        </a:accent4>
        <a:accent5>
          <a:srgbClr val="CAFFE2"/>
        </a:accent5>
        <a:accent6>
          <a:srgbClr val="00B9B9"/>
        </a:accent6>
        <a:hlink>
          <a:srgbClr val="CCCCFF"/>
        </a:hlink>
        <a:folHlink>
          <a:srgbClr val="A3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2">
        <a:dk1>
          <a:srgbClr val="000000"/>
        </a:dk1>
        <a:lt1>
          <a:srgbClr val="FFFFCC"/>
        </a:lt1>
        <a:dk2>
          <a:srgbClr val="000000"/>
        </a:dk2>
        <a:lt2>
          <a:srgbClr val="808000"/>
        </a:lt2>
        <a:accent1>
          <a:srgbClr val="66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B8CAAA"/>
        </a:accent5>
        <a:accent6>
          <a:srgbClr val="730000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3">
        <a:dk1>
          <a:srgbClr val="000000"/>
        </a:dk1>
        <a:lt1>
          <a:srgbClr val="FFFFFF"/>
        </a:lt1>
        <a:dk2>
          <a:srgbClr val="B2B2B2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4">
        <a:dk1>
          <a:srgbClr val="000000"/>
        </a:dk1>
        <a:lt1>
          <a:srgbClr val="336699"/>
        </a:lt1>
        <a:dk2>
          <a:srgbClr val="FFFFFF"/>
        </a:dk2>
        <a:lt2>
          <a:srgbClr val="6F9FCF"/>
        </a:lt2>
        <a:accent1>
          <a:srgbClr val="336633"/>
        </a:accent1>
        <a:accent2>
          <a:srgbClr val="00FFFF"/>
        </a:accent2>
        <a:accent3>
          <a:srgbClr val="ADB8CA"/>
        </a:accent3>
        <a:accent4>
          <a:srgbClr val="000000"/>
        </a:accent4>
        <a:accent5>
          <a:srgbClr val="ADB8AD"/>
        </a:accent5>
        <a:accent6>
          <a:srgbClr val="00E7E7"/>
        </a:accent6>
        <a:hlink>
          <a:srgbClr val="009999"/>
        </a:hlink>
        <a:folHlink>
          <a:srgbClr val="9CBC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Шаблон оформления «Сине-зеленая пещера»">
  <a:themeElements>
    <a:clrScheme name="Тема Office 11">
      <a:dk1>
        <a:srgbClr val="005A58"/>
      </a:dk1>
      <a:lt1>
        <a:srgbClr val="FFFFFF"/>
      </a:lt1>
      <a:dk2>
        <a:srgbClr val="33CCCC"/>
      </a:dk2>
      <a:lt2>
        <a:srgbClr val="FFFF99"/>
      </a:lt2>
      <a:accent1>
        <a:srgbClr val="006462"/>
      </a:accent1>
      <a:accent2>
        <a:srgbClr val="6D6FC7"/>
      </a:accent2>
      <a:accent3>
        <a:srgbClr val="ADE2E2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DCEBE6"/>
        </a:dk1>
        <a:lt1>
          <a:srgbClr val="FFFFFF"/>
        </a:lt1>
        <a:dk2>
          <a:srgbClr val="000000"/>
        </a:dk2>
        <a:lt2>
          <a:srgbClr val="333333"/>
        </a:lt2>
        <a:accent1>
          <a:srgbClr val="3374A1"/>
        </a:accent1>
        <a:accent2>
          <a:srgbClr val="3B2E8A"/>
        </a:accent2>
        <a:accent3>
          <a:srgbClr val="FFFFFF"/>
        </a:accent3>
        <a:accent4>
          <a:srgbClr val="BCC9C4"/>
        </a:accent4>
        <a:accent5>
          <a:srgbClr val="ADBCCD"/>
        </a:accent5>
        <a:accent6>
          <a:srgbClr val="35297D"/>
        </a:accent6>
        <a:hlink>
          <a:srgbClr val="00FF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3E3E5C"/>
        </a:dk1>
        <a:lt1>
          <a:srgbClr val="FFFFFF"/>
        </a:lt1>
        <a:dk2>
          <a:srgbClr val="B9B9D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D9D9E8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CCCC99"/>
        </a:dk1>
        <a:lt1>
          <a:srgbClr val="FFFFCC"/>
        </a:lt1>
        <a:dk2>
          <a:srgbClr val="DFD293"/>
        </a:dk2>
        <a:lt2>
          <a:srgbClr val="5C1F00"/>
        </a:lt2>
        <a:accent1>
          <a:srgbClr val="78783C"/>
        </a:accent1>
        <a:accent2>
          <a:srgbClr val="FFFFCC"/>
        </a:accent2>
        <a:accent3>
          <a:srgbClr val="FFFFE2"/>
        </a:accent3>
        <a:accent4>
          <a:srgbClr val="AEAE82"/>
        </a:accent4>
        <a:accent5>
          <a:srgbClr val="BEBEAF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2D2015"/>
        </a:dk1>
        <a:lt1>
          <a:srgbClr val="D2D2D2"/>
        </a:lt1>
        <a:dk2>
          <a:srgbClr val="CCCCA5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E2E2C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2D2015"/>
        </a:dk1>
        <a:lt1>
          <a:srgbClr val="D2D2D2"/>
        </a:lt1>
        <a:dk2>
          <a:srgbClr val="73CDFF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BCE3F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005A58"/>
        </a:dk1>
        <a:lt1>
          <a:srgbClr val="FFFFFF"/>
        </a:lt1>
        <a:dk2>
          <a:srgbClr val="33CCCC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DE2E2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003366"/>
        </a:dk1>
        <a:lt1>
          <a:srgbClr val="FFFFFF"/>
        </a:lt1>
        <a:dk2>
          <a:srgbClr val="0000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3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лента</Template>
  <TotalTime>639</TotalTime>
  <Words>206</Words>
  <Application>Microsoft Office PowerPoint</Application>
  <PresentationFormat>Экран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лента</vt:lpstr>
      <vt:lpstr>Салют</vt:lpstr>
      <vt:lpstr>Financial Overview</vt:lpstr>
      <vt:lpstr>Шаблон оформления «Сине-зеленая пещера»</vt:lpstr>
      <vt:lpstr>1_Салют</vt:lpstr>
      <vt:lpstr>1_Financial Overview</vt:lpstr>
      <vt:lpstr>1_Шаблон оформления «Сине-зеленая пещера»</vt:lpstr>
      <vt:lpstr>Тема3</vt:lpstr>
      <vt:lpstr>2_Салют</vt:lpstr>
      <vt:lpstr>2_Financial Overview</vt:lpstr>
      <vt:lpstr>Точки</vt:lpstr>
      <vt:lpstr>Шаблон оформления «Ленты»</vt:lpstr>
      <vt:lpstr>1_Тема3</vt:lpstr>
      <vt:lpstr>Презентация к уроку русского языка по теме «Омонимы»</vt:lpstr>
      <vt:lpstr>Слайд 2</vt:lpstr>
      <vt:lpstr>Слайд 3</vt:lpstr>
      <vt:lpstr>Слайд 4</vt:lpstr>
      <vt:lpstr>Слайд 5</vt:lpstr>
      <vt:lpstr>Омонимы</vt:lpstr>
      <vt:lpstr>Слайд 7</vt:lpstr>
      <vt:lpstr>КЛЮЧ</vt:lpstr>
      <vt:lpstr>СВЕТ</vt:lpstr>
      <vt:lpstr>Упражнение 2</vt:lpstr>
      <vt:lpstr>Упражнение 2</vt:lpstr>
      <vt:lpstr>Упражнение 2</vt:lpstr>
      <vt:lpstr>Упражнение 4</vt:lpstr>
      <vt:lpstr>ОМОНИМЫ</vt:lpstr>
      <vt:lpstr>Найди пару</vt:lpstr>
      <vt:lpstr> - Теперь я знаю, что … - Теперь я могу… -Мне понравилось….  -Мне пригодятся  новые знания … </vt:lpstr>
      <vt:lpstr>Косил косой косой косой. </vt:lpstr>
      <vt:lpstr>Домашняя работа</vt:lpstr>
      <vt:lpstr>Спасибо за урок 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Компьютер</cp:lastModifiedBy>
  <cp:revision>65</cp:revision>
  <dcterms:created xsi:type="dcterms:W3CDTF">2010-02-11T13:09:48Z</dcterms:created>
  <dcterms:modified xsi:type="dcterms:W3CDTF">2015-03-13T10:47:08Z</dcterms:modified>
</cp:coreProperties>
</file>