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7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10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16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2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5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5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1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01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337-5A63-4146-8C4B-BD018F88D7B4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A879-9C60-4055-A2E4-EA867C986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40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</a:schemeClr>
            </a:gs>
            <a:gs pos="74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728191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Словарная работа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6561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Презентацию выполнила учитель начальных классов МКОУ Семилукской сельской СОШ Тимофеева Галина Дмитриевна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0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Есть волшебная страна,</a:t>
            </a:r>
          </a:p>
          <a:p>
            <a:r>
              <a:rPr lang="ru-RU" dirty="0" smtClean="0"/>
              <a:t>Что распахнута пред вами,</a:t>
            </a:r>
          </a:p>
          <a:p>
            <a:r>
              <a:rPr lang="ru-RU" dirty="0" smtClean="0"/>
              <a:t>Та, которая словами,</a:t>
            </a:r>
          </a:p>
          <a:p>
            <a:r>
              <a:rPr lang="ru-RU" dirty="0" smtClean="0"/>
              <a:t>Как людьми, населена.</a:t>
            </a:r>
          </a:p>
          <a:p>
            <a:r>
              <a:rPr lang="ru-RU" dirty="0" smtClean="0"/>
              <a:t>Правит ими государь</a:t>
            </a:r>
          </a:p>
          <a:p>
            <a:r>
              <a:rPr lang="ru-RU" dirty="0" smtClean="0"/>
              <a:t>По прозванию Словарь.</a:t>
            </a:r>
          </a:p>
          <a:p>
            <a:r>
              <a:rPr lang="ru-RU" dirty="0" smtClean="0"/>
              <a:t>И относится он к ним,</a:t>
            </a:r>
          </a:p>
          <a:p>
            <a:r>
              <a:rPr lang="ru-RU" dirty="0" smtClean="0"/>
              <a:t>Словно к подданным своим.</a:t>
            </a:r>
          </a:p>
          <a:p>
            <a:r>
              <a:rPr lang="ru-RU" dirty="0" smtClean="0"/>
              <a:t>Утверждать ему не ново,</a:t>
            </a:r>
          </a:p>
          <a:p>
            <a:r>
              <a:rPr lang="ru-RU" dirty="0" smtClean="0"/>
              <a:t>Как писать какое слово,</a:t>
            </a:r>
          </a:p>
          <a:p>
            <a:r>
              <a:rPr lang="ru-RU" dirty="0" smtClean="0"/>
              <a:t>Как писать и как читать,</a:t>
            </a:r>
          </a:p>
          <a:p>
            <a:r>
              <a:rPr lang="ru-RU" dirty="0" smtClean="0"/>
              <a:t>Как с другими сочетать.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</a:t>
            </a:r>
            <a:r>
              <a:rPr lang="ru-RU" dirty="0" err="1" smtClean="0"/>
              <a:t>Я.Козловский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4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.</a:t>
            </a:r>
            <a:r>
              <a:rPr lang="ru-RU" dirty="0" err="1" smtClean="0"/>
              <a:t>рбуз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/>
          <a:lstStyle/>
          <a:p>
            <a:r>
              <a:rPr lang="ru-RU" dirty="0" smtClean="0"/>
              <a:t>Арбузы, арбузы я ем день за днём,</a:t>
            </a:r>
          </a:p>
          <a:p>
            <a:r>
              <a:rPr lang="ru-RU" dirty="0" smtClean="0"/>
              <a:t>Арбузное море-купался бы в нём!</a:t>
            </a:r>
          </a:p>
          <a:p>
            <a:r>
              <a:rPr lang="ru-RU" dirty="0" smtClean="0"/>
              <a:t>Арбузы, арбузы, люблю вас всегда.</a:t>
            </a:r>
          </a:p>
          <a:p>
            <a:r>
              <a:rPr lang="ru-RU" dirty="0" smtClean="0"/>
              <a:t>Слово «арбуз» начинай с буквы «А»</a:t>
            </a:r>
          </a:p>
          <a:p>
            <a:endParaRPr lang="ru-RU" dirty="0"/>
          </a:p>
          <a:p>
            <a:r>
              <a:rPr lang="ru-RU" dirty="0" smtClean="0"/>
              <a:t>                                 </a:t>
            </a:r>
          </a:p>
        </p:txBody>
      </p:sp>
      <p:pic>
        <p:nvPicPr>
          <p:cNvPr id="1026" name="Picture 2" descr="C:\Users\Елена\Desktop\Коллекция картинок\арбу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89040"/>
            <a:ext cx="374441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2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 р к. в 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45032"/>
            <a:ext cx="8229600" cy="4525963"/>
          </a:xfrm>
        </p:spPr>
        <p:txBody>
          <a:bodyPr/>
          <a:lstStyle/>
          <a:p>
            <a:r>
              <a:rPr lang="ru-RU" dirty="0" smtClean="0"/>
              <a:t>Морковь вкусна и полезна,</a:t>
            </a:r>
          </a:p>
          <a:p>
            <a:r>
              <a:rPr lang="ru-RU" dirty="0" smtClean="0"/>
              <a:t>Морковь люблю я давно.</a:t>
            </a:r>
          </a:p>
          <a:p>
            <a:r>
              <a:rPr lang="ru-RU" dirty="0" smtClean="0"/>
              <a:t>Поэтому в этом слове</a:t>
            </a:r>
          </a:p>
          <a:p>
            <a:r>
              <a:rPr lang="ru-RU" dirty="0" smtClean="0"/>
              <a:t>Пишу две гласные «О»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Елена\Desktop\Коллекция картинок\j01934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93096"/>
            <a:ext cx="46672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9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С.бака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слово  «собака» хочу написать,</a:t>
            </a:r>
          </a:p>
          <a:p>
            <a:r>
              <a:rPr lang="ru-RU" dirty="0" smtClean="0"/>
              <a:t>Про гласную  «О» мне нельзя забывать.</a:t>
            </a:r>
          </a:p>
          <a:p>
            <a:r>
              <a:rPr lang="ru-RU" dirty="0" smtClean="0"/>
              <a:t>Но букву запомнить мне очень легко-</a:t>
            </a:r>
          </a:p>
          <a:p>
            <a:r>
              <a:rPr lang="ru-RU" dirty="0" smtClean="0"/>
              <a:t>Ведь схожа с ошейником гласная  «О».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Елена\Documents\соба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49080"/>
            <a:ext cx="2514600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51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б л .к 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Долго яблоко на веточке висело,</a:t>
            </a:r>
          </a:p>
          <a:p>
            <a:r>
              <a:rPr lang="ru-RU" dirty="0" smtClean="0"/>
              <a:t>Наконец созрело и поспело.</a:t>
            </a:r>
          </a:p>
          <a:p>
            <a:r>
              <a:rPr lang="ru-RU" dirty="0" smtClean="0"/>
              <a:t>Прямо в руку просится оно.</a:t>
            </a:r>
          </a:p>
          <a:p>
            <a:r>
              <a:rPr lang="ru-RU" dirty="0" smtClean="0"/>
              <a:t>В слове  «яблоко» пиши две буквы  «О»</a:t>
            </a:r>
          </a:p>
          <a:p>
            <a:endParaRPr lang="ru-RU" dirty="0"/>
          </a:p>
        </p:txBody>
      </p:sp>
      <p:pic>
        <p:nvPicPr>
          <p:cNvPr id="4098" name="Picture 2" descr="C:\Users\Елена\Desktop\Коллекция картинок\j04031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93096"/>
            <a:ext cx="406437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54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Г. </a:t>
            </a:r>
            <a:r>
              <a:rPr lang="ru-RU" dirty="0" err="1" smtClean="0"/>
              <a:t>рох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грядках созревал горох,</a:t>
            </a:r>
          </a:p>
          <a:p>
            <a:r>
              <a:rPr lang="ru-RU" dirty="0" smtClean="0"/>
              <a:t>Под солнцем спел, от солнца сох.</a:t>
            </a:r>
          </a:p>
          <a:p>
            <a:r>
              <a:rPr lang="ru-RU" dirty="0" smtClean="0"/>
              <a:t>Собрали мы горох в ведро.</a:t>
            </a:r>
          </a:p>
          <a:p>
            <a:r>
              <a:rPr lang="ru-RU" dirty="0" smtClean="0"/>
              <a:t>В слове  «горох» две буквы  «О».</a:t>
            </a:r>
          </a:p>
          <a:p>
            <a:endParaRPr lang="ru-RU" dirty="0"/>
          </a:p>
        </p:txBody>
      </p:sp>
      <p:pic>
        <p:nvPicPr>
          <p:cNvPr id="5122" name="Picture 2" descr="C:\Users\Елена\Documents\ц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49080"/>
            <a:ext cx="4376266" cy="260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7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236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Словарная работа</vt:lpstr>
      <vt:lpstr>Презентация PowerPoint</vt:lpstr>
      <vt:lpstr> .рбуз </vt:lpstr>
      <vt:lpstr>М. р к. в ь</vt:lpstr>
      <vt:lpstr>С.бака</vt:lpstr>
      <vt:lpstr>Я б л .к .</vt:lpstr>
      <vt:lpstr>Г. рох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</dc:title>
  <dc:creator>Елена</dc:creator>
  <cp:lastModifiedBy>Елена</cp:lastModifiedBy>
  <cp:revision>7</cp:revision>
  <dcterms:created xsi:type="dcterms:W3CDTF">2015-03-11T04:44:29Z</dcterms:created>
  <dcterms:modified xsi:type="dcterms:W3CDTF">2015-03-11T06:02:43Z</dcterms:modified>
</cp:coreProperties>
</file>