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F365-4DE2-4D5A-A48E-5214F6D8CFA1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41FB-CE01-4690-9AE1-00C0CE78C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F365-4DE2-4D5A-A48E-5214F6D8CFA1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41FB-CE01-4690-9AE1-00C0CE78C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F365-4DE2-4D5A-A48E-5214F6D8CFA1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41FB-CE01-4690-9AE1-00C0CE78C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F365-4DE2-4D5A-A48E-5214F6D8CFA1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41FB-CE01-4690-9AE1-00C0CE78C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F365-4DE2-4D5A-A48E-5214F6D8CFA1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41FB-CE01-4690-9AE1-00C0CE78C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F365-4DE2-4D5A-A48E-5214F6D8CFA1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41FB-CE01-4690-9AE1-00C0CE78C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F365-4DE2-4D5A-A48E-5214F6D8CFA1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41FB-CE01-4690-9AE1-00C0CE78C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F365-4DE2-4D5A-A48E-5214F6D8CFA1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41FB-CE01-4690-9AE1-00C0CE78C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F365-4DE2-4D5A-A48E-5214F6D8CFA1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41FB-CE01-4690-9AE1-00C0CE78C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F365-4DE2-4D5A-A48E-5214F6D8CFA1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41FB-CE01-4690-9AE1-00C0CE78C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F365-4DE2-4D5A-A48E-5214F6D8CFA1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41FB-CE01-4690-9AE1-00C0CE78C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DF365-4DE2-4D5A-A48E-5214F6D8CFA1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441FB-CE01-4690-9AE1-00C0CE78C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Моя малая Родина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7972452" cy="4329130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Город мой, ты носишь имя редкое:</a:t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«</a:t>
            </a:r>
            <a:r>
              <a:rPr lang="ru-RU" b="1" dirty="0" err="1">
                <a:solidFill>
                  <a:srgbClr val="7030A0"/>
                </a:solidFill>
              </a:rPr>
              <a:t>Челяби</a:t>
            </a:r>
            <a:r>
              <a:rPr lang="ru-RU" b="1" dirty="0">
                <a:solidFill>
                  <a:srgbClr val="7030A0"/>
                </a:solidFill>
              </a:rPr>
              <a:t>» у тюрков – «Божий дар».</a:t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С верой в нас ты создавался предками,</a:t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Чтоб никто талант не предавал.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b="1" i="1" dirty="0">
                <a:solidFill>
                  <a:srgbClr val="7030A0"/>
                </a:solidFill>
              </a:rPr>
              <a:t>(Н. </a:t>
            </a:r>
            <a:r>
              <a:rPr lang="ru-RU" b="1" i="1" dirty="0" err="1">
                <a:solidFill>
                  <a:srgbClr val="7030A0"/>
                </a:solidFill>
              </a:rPr>
              <a:t>Пикулева</a:t>
            </a:r>
            <a:r>
              <a:rPr lang="ru-RU" b="1" i="1" dirty="0">
                <a:solidFill>
                  <a:srgbClr val="7030A0"/>
                </a:solidFill>
              </a:rPr>
              <a:t> </a:t>
            </a:r>
            <a:r>
              <a:rPr lang="ru-RU" b="1" i="1" dirty="0" smtClean="0">
                <a:solidFill>
                  <a:srgbClr val="7030A0"/>
                </a:solidFill>
              </a:rPr>
              <a:t>)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6" name="Рисунок 5" descr="http://img-fotki.yandex.ru/get/52/slv-temp.c/0_10d3f_72a35a_X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071942"/>
            <a:ext cx="350046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Стадион «Центральный»</a:t>
            </a:r>
            <a:endParaRPr lang="ru-RU" dirty="0"/>
          </a:p>
        </p:txBody>
      </p:sp>
      <p:pic>
        <p:nvPicPr>
          <p:cNvPr id="4" name="Содержимое 3" descr="Стадион «Центральный»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71612"/>
            <a:ext cx="700092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Ледовый дворец спорта "Уральская молния"</a:t>
            </a:r>
            <a:endParaRPr lang="ru-RU" dirty="0"/>
          </a:p>
        </p:txBody>
      </p:sp>
      <p:pic>
        <p:nvPicPr>
          <p:cNvPr id="4" name="Содержимое 3" descr="Ледовый дворец спорта &quot;Уральская молния&quot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1782" y="1600200"/>
            <a:ext cx="792043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Челябинск – наш любимый город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 это мы</a:t>
            </a:r>
            <a:endParaRPr lang="ru-RU" dirty="0"/>
          </a:p>
        </p:txBody>
      </p:sp>
      <p:pic>
        <p:nvPicPr>
          <p:cNvPr id="1026" name="Picture 2" descr="D:\дети\4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875224"/>
            <a:ext cx="571504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melochi-jizni.ru/_ph/41/2/93539616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204" y="571480"/>
            <a:ext cx="7423860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Государственные символы Челябинской области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Содержимое 7" descr="http://900igr.net/datas/ekologija/CHeljabinsk/0002-002-Fla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Достопримечательности Челябинска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http://prv3.lori-images.net/pamyatnik-pozharnomu-chelyabinsk-ul-kirova-0000376319-preview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214686"/>
            <a:ext cx="314327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http://www.tyr74.ru/images/ural/big415image6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14422"/>
            <a:ext cx="3426647" cy="204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chelfirma.ru/wp-content/uploads/2011/08/1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286256"/>
            <a:ext cx="3395671" cy="222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Танкоград</a:t>
            </a:r>
            <a:r>
              <a:rPr lang="ru-RU" sz="3200" dirty="0" smtClean="0"/>
              <a:t>, так назывался Челябинск в годы Великой отечественной войны</a:t>
            </a:r>
            <a:endParaRPr lang="ru-RU" sz="3200" dirty="0"/>
          </a:p>
        </p:txBody>
      </p:sp>
      <p:pic>
        <p:nvPicPr>
          <p:cNvPr id="4" name="Содержимое 3" descr="http://upload.wikimedia.org/wikipedia/commons/thumb/1/16/IS-3_Tank_in_Chelyabinsk.jpg/300px-IS-3_Tank_in_Chelyabinsk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292892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go3.imgsmail.ru/imgpreview?key=226a9fcf0c0964f1&amp;mb=imgdb_preview_32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214818"/>
            <a:ext cx="221457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mw2.google.com/mw-panoramio/photos/medium/133765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843087"/>
            <a:ext cx="2643206" cy="187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Памятник «Добровольцам-танкистам»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://mw2.google.com/mw-panoramio/photos/medium/1337650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97000" y="1748631"/>
            <a:ext cx="63500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Мемориал «Память» («Скорбящие матери»)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Мемориал «Память» («Скорбящие матери»)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71612"/>
            <a:ext cx="564360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Спортивные объекты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Дворец спорта «Юность»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Дворец спорта «Юность»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357430"/>
            <a:ext cx="614366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Ледовый дворец «Трактор»</a:t>
            </a:r>
            <a:endParaRPr lang="ru-RU" dirty="0"/>
          </a:p>
        </p:txBody>
      </p:sp>
      <p:pic>
        <p:nvPicPr>
          <p:cNvPr id="4" name="Содержимое 3" descr="Ледовый дворец «Трактор»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00174"/>
            <a:ext cx="6286544" cy="42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Легкоатлетический комплекс имени Е. </a:t>
            </a:r>
            <a:r>
              <a:rPr lang="ru-RU" b="1" dirty="0" err="1"/>
              <a:t>Елесиной</a:t>
            </a:r>
            <a:endParaRPr lang="ru-RU" dirty="0"/>
          </a:p>
        </p:txBody>
      </p:sp>
      <p:pic>
        <p:nvPicPr>
          <p:cNvPr id="4" name="Содержимое 3" descr="Легкоатлетический комплекс имени Е. Елесиной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43050"/>
            <a:ext cx="642942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76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Моя малая Родина</vt:lpstr>
      <vt:lpstr>Государственные символы Челябинской области</vt:lpstr>
      <vt:lpstr>Достопримечательности Челябинска</vt:lpstr>
      <vt:lpstr>Танкоград, так назывался Челябинск в годы Великой отечественной войны</vt:lpstr>
      <vt:lpstr>Памятник «Добровольцам-танкистам» </vt:lpstr>
      <vt:lpstr>Мемориал «Память» («Скорбящие матери») </vt:lpstr>
      <vt:lpstr>Спортивные объекты </vt:lpstr>
      <vt:lpstr>Ледовый дворец «Трактор»</vt:lpstr>
      <vt:lpstr>Легкоатлетический комплекс имени Е. Елесиной</vt:lpstr>
      <vt:lpstr>Стадион «Центральный»</vt:lpstr>
      <vt:lpstr>Ледовый дворец спорта "Уральская молния"</vt:lpstr>
      <vt:lpstr>Челябинск – наш любимый город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малая Родина</dc:title>
  <dc:creator>user</dc:creator>
  <cp:lastModifiedBy>user</cp:lastModifiedBy>
  <cp:revision>7</cp:revision>
  <dcterms:created xsi:type="dcterms:W3CDTF">2014-08-30T09:14:12Z</dcterms:created>
  <dcterms:modified xsi:type="dcterms:W3CDTF">2014-11-01T09:08:18Z</dcterms:modified>
</cp:coreProperties>
</file>