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5" r:id="rId2"/>
    <p:sldId id="268" r:id="rId3"/>
    <p:sldId id="259" r:id="rId4"/>
    <p:sldId id="258" r:id="rId5"/>
    <p:sldId id="260" r:id="rId6"/>
    <p:sldId id="281" r:id="rId7"/>
    <p:sldId id="272" r:id="rId8"/>
    <p:sldId id="280" r:id="rId9"/>
    <p:sldId id="263" r:id="rId10"/>
    <p:sldId id="264" r:id="rId11"/>
    <p:sldId id="265" r:id="rId12"/>
    <p:sldId id="266" r:id="rId13"/>
    <p:sldId id="282" r:id="rId14"/>
    <p:sldId id="269" r:id="rId15"/>
    <p:sldId id="270" r:id="rId16"/>
    <p:sldId id="283" r:id="rId17"/>
    <p:sldId id="278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FF4E7B-20B5-4641-8C9F-9490B7C2DC57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48C617-C08A-4C05-BF01-CE109DCA8C7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52"/>
            <a:ext cx="8643998" cy="6500858"/>
          </a:xfrm>
          <a:solidFill>
            <a:schemeClr val="bg2"/>
          </a:solidFill>
        </p:spPr>
      </p:pic>
      <p:sp>
        <p:nvSpPr>
          <p:cNvPr id="5" name="Прямоугольник 4"/>
          <p:cNvSpPr/>
          <p:nvPr/>
        </p:nvSpPr>
        <p:spPr>
          <a:xfrm>
            <a:off x="6143636" y="5643578"/>
            <a:ext cx="2643206" cy="928694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КОУ «СКОШ №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12»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Атеева</a:t>
            </a:r>
            <a:r>
              <a:rPr lang="ru-RU" sz="1400" dirty="0" smtClean="0">
                <a:solidFill>
                  <a:schemeClr val="tx1"/>
                </a:solidFill>
              </a:rPr>
              <a:t> Наталья Викторовна  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catalog_info_3_1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8429684" cy="600079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28499_ad2fdfc7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286808" cy="614366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Земляника </a:t>
            </a:r>
          </a:p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телефон </a:t>
            </a:r>
          </a:p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трактор</a:t>
            </a:r>
          </a:p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деревня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полотенце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85728"/>
            <a:ext cx="728667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А</a:t>
            </a:r>
            <a:r>
              <a:rPr lang="ru-RU" dirty="0" smtClean="0">
                <a:solidFill>
                  <a:schemeClr val="tx1"/>
                </a:solidFill>
              </a:rPr>
              <a:t>А теперь давайте проверим словарные слова.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 кого не ошибок поставьте себе оценку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Физминутка</a:t>
            </a:r>
            <a:endParaRPr lang="ru-RU" sz="2400" dirty="0" smtClean="0"/>
          </a:p>
          <a:p>
            <a:pPr>
              <a:buNone/>
            </a:pPr>
            <a:r>
              <a:rPr lang="ru-RU" sz="2000" dirty="0" smtClean="0"/>
              <a:t> «Буратино потянулся»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en-US" sz="2000" b="1" dirty="0" smtClean="0"/>
              <a:t>V</a:t>
            </a:r>
            <a:r>
              <a:rPr lang="ru-RU" sz="2000" b="1" dirty="0" smtClean="0"/>
              <a:t>. Новый материал</a:t>
            </a:r>
          </a:p>
          <a:p>
            <a:pPr>
              <a:buNone/>
            </a:pPr>
            <a:r>
              <a:rPr lang="ru-RU" sz="2000" dirty="0" smtClean="0"/>
              <a:t>    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Работа по учебнику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стр. 130 упражнение 31.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Закрепление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А сейчас мы сами попробуем подобрать к словам признаки предметов. На парте карточки со словами – признаками, подберите их к словам , которые на картинках.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Лимон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4" name="Содержимое 3" descr="limon-300x2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928802"/>
            <a:ext cx="7286676" cy="457203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Яблоко  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661px-Red_App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00174"/>
            <a:ext cx="6572295" cy="507209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2. А теперь усложним задание.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Подберите слова – признаки и задайте вопрос.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Пройдёт зима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(какая?)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холодная.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Настанут дни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(какие?)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весенние.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Как воск, снега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(какие?)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пушистые.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3244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10900" dirty="0" smtClean="0">
                <a:latin typeface="Times New Roman" pitchFamily="18" charset="0"/>
                <a:cs typeface="Times New Roman" pitchFamily="18" charset="0"/>
              </a:rPr>
              <a:t>Настанут дни весенние.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900" dirty="0" smtClean="0">
                <a:latin typeface="Times New Roman" pitchFamily="18" charset="0"/>
                <a:cs typeface="Times New Roman" pitchFamily="18" charset="0"/>
              </a:rPr>
              <a:t>Пройдет зима  холодная.</a:t>
            </a:r>
          </a:p>
          <a:p>
            <a:pPr>
              <a:buNone/>
            </a:pPr>
            <a:endParaRPr lang="ru-RU" sz="7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600" dirty="0" smtClean="0">
                <a:latin typeface="Times New Roman" pitchFamily="18" charset="0"/>
                <a:cs typeface="Times New Roman" pitchFamily="18" charset="0"/>
              </a:rPr>
              <a:t>Как воск, снега  пушистые.</a:t>
            </a:r>
          </a:p>
          <a:p>
            <a:pPr>
              <a:buNone/>
            </a:pPr>
            <a:endParaRPr lang="ru-RU" sz="12600" dirty="0" smtClean="0"/>
          </a:p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Над какой темой мы сегодня работали?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Покажите смайлик с улыбкой, если вы справились со всеми заданиями.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У кого не всё получилось, покажите другой смайлик.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Отметки за урок.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7" descr="im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857496"/>
            <a:ext cx="5000660" cy="335758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N79D9E3C55E3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4214842" cy="5214974"/>
          </a:xfrm>
        </p:spPr>
      </p:pic>
      <p:pic>
        <p:nvPicPr>
          <p:cNvPr id="8" name="Содержимое 7" descr="skaz_590x47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1285860"/>
            <a:ext cx="4286280" cy="5214974"/>
          </a:xfrm>
        </p:spPr>
      </p:pic>
      <p:sp>
        <p:nvSpPr>
          <p:cNvPr id="4" name="Прямоугольник 3"/>
          <p:cNvSpPr/>
          <p:nvPr/>
        </p:nvSpPr>
        <p:spPr>
          <a:xfrm>
            <a:off x="285720" y="571480"/>
            <a:ext cx="814396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Из каких сказок эти картинки?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81498769_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8572560" cy="5357850"/>
          </a:xfrm>
        </p:spPr>
      </p:pic>
      <p:sp>
        <p:nvSpPr>
          <p:cNvPr id="3" name="Прямоугольник 2"/>
          <p:cNvSpPr/>
          <p:nvPr/>
        </p:nvSpPr>
        <p:spPr>
          <a:xfrm>
            <a:off x="571472" y="500042"/>
            <a:ext cx="835824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Ребята, посмотрите на рыбку и опишите её?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 какой вопрос отвечают эти слова?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urochka-ryaba-illyustratsii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26" y="1357298"/>
            <a:ext cx="8358278" cy="5143536"/>
          </a:xfrm>
        </p:spPr>
      </p:pic>
      <p:sp>
        <p:nvSpPr>
          <p:cNvPr id="3" name="Прямоугольник 2"/>
          <p:cNvSpPr/>
          <p:nvPr/>
        </p:nvSpPr>
        <p:spPr>
          <a:xfrm>
            <a:off x="428596" y="714356"/>
            <a:ext cx="807249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А теперь посмотрите на яйцо?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 на какой вопрос отвечают эти слова?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43956" cy="33678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Слова, обозначающие </a:t>
            </a:r>
            <a:b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признак предмета.               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b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А  сейчас минута чистописания?</a:t>
            </a:r>
            <a:b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Давайте разомнём наши пальчики.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492618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 Пальчиковая    </a:t>
            </a:r>
          </a:p>
          <a:p>
            <a:pPr>
              <a:buNone/>
            </a:pPr>
            <a:r>
              <a:rPr lang="ru-RU" b="1" dirty="0" smtClean="0"/>
              <a:t>           гимнастика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000" i="1" dirty="0" smtClean="0"/>
              <a:t>Мы капусту рубим – </a:t>
            </a:r>
            <a:r>
              <a:rPr lang="ru-RU" sz="2000" i="1" dirty="0" err="1" smtClean="0"/>
              <a:t>рубим</a:t>
            </a:r>
            <a:r>
              <a:rPr lang="ru-RU" sz="2000" i="1" dirty="0" smtClean="0"/>
              <a:t>,</a:t>
            </a:r>
          </a:p>
          <a:p>
            <a:pPr>
              <a:buNone/>
            </a:pPr>
            <a:r>
              <a:rPr lang="ru-RU" sz="2000" i="1" dirty="0" smtClean="0"/>
              <a:t>Мы капусту солим – </a:t>
            </a:r>
            <a:r>
              <a:rPr lang="ru-RU" sz="2000" i="1" dirty="0" err="1" smtClean="0"/>
              <a:t>солим</a:t>
            </a:r>
            <a:r>
              <a:rPr lang="ru-RU" sz="2000" i="1" dirty="0" smtClean="0"/>
              <a:t>,</a:t>
            </a:r>
          </a:p>
          <a:p>
            <a:pPr>
              <a:buNone/>
            </a:pPr>
            <a:r>
              <a:rPr lang="ru-RU" sz="2000" i="1" dirty="0" smtClean="0"/>
              <a:t>Мы морковку трём – трём,</a:t>
            </a:r>
          </a:p>
          <a:p>
            <a:pPr>
              <a:buNone/>
            </a:pPr>
            <a:r>
              <a:rPr lang="ru-RU" sz="2000" i="1" dirty="0" smtClean="0"/>
              <a:t>Мы капусту жмём – </a:t>
            </a:r>
            <a:r>
              <a:rPr lang="ru-RU" sz="2000" i="1" dirty="0" err="1" smtClean="0"/>
              <a:t>жмём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pic>
        <p:nvPicPr>
          <p:cNvPr id="5" name="Содержимое 4" descr="c45a8dceacd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357298"/>
            <a:ext cx="4357718" cy="4857784"/>
          </a:xfr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0b7d0b5d0bcd0bbd18fd0bdd0b8d0bad0b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429684" cy="621510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813_image_very_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57166"/>
            <a:ext cx="8429684" cy="6286544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elefono-ic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428604"/>
            <a:ext cx="7858180" cy="607223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395</TotalTime>
  <Words>286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Слайд 1</vt:lpstr>
      <vt:lpstr>Слайд 2</vt:lpstr>
      <vt:lpstr>Слайд 3</vt:lpstr>
      <vt:lpstr>Слайд 4</vt:lpstr>
      <vt:lpstr>                           Слова, обозначающие         признак предмета.               </vt:lpstr>
      <vt:lpstr>              А  сейчас минута чистописания?   Давайте разомнём наши пальчики.</vt:lpstr>
      <vt:lpstr>Слайд 7</vt:lpstr>
      <vt:lpstr>Слайд 8</vt:lpstr>
      <vt:lpstr>Слайд 9</vt:lpstr>
      <vt:lpstr>Слайд 10</vt:lpstr>
      <vt:lpstr>Слайд 11</vt:lpstr>
      <vt:lpstr>Слайд 12</vt:lpstr>
      <vt:lpstr>  </vt:lpstr>
      <vt:lpstr>                 Лимон        </vt:lpstr>
      <vt:lpstr>                   Яблоко   </vt:lpstr>
      <vt:lpstr>Слайд 16</vt:lpstr>
      <vt:lpstr>Слайд 17</vt:lpstr>
      <vt:lpstr>    Домашнее задание.     Итог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46</cp:revision>
  <dcterms:created xsi:type="dcterms:W3CDTF">2015-02-17T14:08:24Z</dcterms:created>
  <dcterms:modified xsi:type="dcterms:W3CDTF">2015-03-04T13:02:49Z</dcterms:modified>
</cp:coreProperties>
</file>