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BDE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0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8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9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4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9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2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48CB-2ABF-4920-B118-901C937209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2456-14E4-46BA-9BC0-9B13D2E8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2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20880" cy="4680520"/>
          </a:xfrm>
          <a:gradFill flip="none" rotWithShape="1">
            <a:gsLst>
              <a:gs pos="75000">
                <a:srgbClr val="FFFF00"/>
              </a:gs>
              <a:gs pos="50000">
                <a:srgbClr val="F3BD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Презентация аппликации </a:t>
            </a:r>
            <a:br>
              <a:rPr lang="ru-RU" sz="7200" b="1" i="1" dirty="0" smtClean="0">
                <a:solidFill>
                  <a:srgbClr val="7030A0"/>
                </a:solidFill>
              </a:rPr>
            </a:br>
            <a:r>
              <a:rPr lang="ru-RU" sz="7200" b="1" i="1" dirty="0" smtClean="0">
                <a:solidFill>
                  <a:srgbClr val="7030A0"/>
                </a:solidFill>
              </a:rPr>
              <a:t>«ДОМ ДЛЯ ОБЕЗЬЯНКИ»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1320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Выполнила методист по работе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с детьми дома культуры                                   п. Африканда: Карташова </a:t>
            </a:r>
            <a:r>
              <a:rPr lang="ru-RU" dirty="0">
                <a:solidFill>
                  <a:srgbClr val="0000FF"/>
                </a:solidFill>
              </a:rPr>
              <a:t>О</a:t>
            </a:r>
            <a:r>
              <a:rPr lang="ru-RU" dirty="0" smtClean="0">
                <a:solidFill>
                  <a:srgbClr val="0000FF"/>
                </a:solidFill>
              </a:rPr>
              <a:t>.В.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37112"/>
            <a:ext cx="1739438" cy="23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Домик для обезьянки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943816"/>
            <a:ext cx="4320480" cy="5883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338" y="3318801"/>
            <a:ext cx="648072" cy="543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964566"/>
            <a:ext cx="1152128" cy="72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2898">
            <a:off x="565735" y="1484784"/>
            <a:ext cx="897606" cy="922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124701"/>
            <a:ext cx="900100" cy="1019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12" y="4762134"/>
            <a:ext cx="992428" cy="1382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429" y="188640"/>
            <a:ext cx="2086744" cy="208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9708" y="6293261"/>
            <a:ext cx="278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Презентацию выполнила:</a:t>
            </a:r>
            <a:endParaRPr lang="ru-RU" sz="1100" dirty="0" smtClean="0"/>
          </a:p>
          <a:p>
            <a:pPr algn="ctr"/>
            <a:r>
              <a:rPr lang="ru-RU" sz="1200" dirty="0" smtClean="0"/>
              <a:t>Карташова Ольга Владимировна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701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16823 -0.06181 C 0.204 -0.075 0.25695 -0.08403 0.31216 -0.08403 C 0.375 -0.08403 0.42518 -0.075 0.46094 -0.06181 L 0.63004 2.96296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50" y="1231706"/>
            <a:ext cx="3995935" cy="5519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754" y="1160790"/>
            <a:ext cx="3968873" cy="5589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7581" y="116632"/>
            <a:ext cx="6583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1. Возьмём готовый шаблон домика.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2. Выберем цветной картон и обведём шаблон.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3. Вырежем домик 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85327"/>
            <a:ext cx="4412208" cy="5956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34076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</a:rPr>
              <a:t>4.Украсим домик цветными</a:t>
            </a:r>
          </a:p>
          <a:p>
            <a:pPr algn="ctr"/>
            <a:r>
              <a:rPr lang="ru-RU" sz="5400" b="1" dirty="0" smtClean="0">
                <a:solidFill>
                  <a:srgbClr val="0000FF"/>
                </a:solidFill>
              </a:rPr>
              <a:t>полосками.</a:t>
            </a:r>
            <a:endParaRPr lang="ru-RU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3810" y="1028506"/>
            <a:ext cx="3552519" cy="540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74440"/>
            <a:ext cx="4047124" cy="5157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97369"/>
            <a:ext cx="7967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5. Займёмся обезьянкой. Перенесем все детали обезьянки на цветной картон.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941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3672408" cy="39301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526" y="1124744"/>
            <a:ext cx="4869450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150" y="203156"/>
            <a:ext cx="3469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6.Начинаем собирать детали. </a:t>
            </a:r>
            <a:r>
              <a:rPr lang="ru-RU" sz="2400" b="1" dirty="0">
                <a:solidFill>
                  <a:srgbClr val="0000FF"/>
                </a:solidFill>
              </a:rPr>
              <a:t>С</a:t>
            </a:r>
            <a:r>
              <a:rPr lang="ru-RU" sz="2400" b="1" dirty="0" smtClean="0">
                <a:solidFill>
                  <a:srgbClr val="0000FF"/>
                </a:solidFill>
              </a:rPr>
              <a:t>клеиваем  внутреннюю и внешнюю части уха.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1800" y="332656"/>
            <a:ext cx="460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7. Собираем детали головы.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599" y="877824"/>
            <a:ext cx="6050737" cy="5902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28300"/>
            <a:ext cx="8784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8. Приклеиваем уши, глазки, рот, рисуем носик.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921" y="692696"/>
            <a:ext cx="6189624" cy="6060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92006"/>
            <a:ext cx="8384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9. Приклеиваем нашей обезьянке волосы и передние лапки.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09925"/>
            <a:ext cx="4474413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9985" y="501578"/>
            <a:ext cx="33123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10. Приклеиваем мордочку обезьянки в окошечко. А задние лапки приклеиваем к нижней части нашего домика.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НАШ ДОМИК ДЛЯ ОБЕЗЬЯНКИ ГОТОВ!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аппликации  «ДОМ ДЛЯ ОБЕЗЬЯНКИ»</vt:lpstr>
      <vt:lpstr>Домик для обезьянки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Домик для обезьянки</dc:title>
  <dc:creator>Хозяин</dc:creator>
  <cp:lastModifiedBy>хозяин</cp:lastModifiedBy>
  <cp:revision>18</cp:revision>
  <dcterms:created xsi:type="dcterms:W3CDTF">2011-11-06T12:04:32Z</dcterms:created>
  <dcterms:modified xsi:type="dcterms:W3CDTF">2012-04-02T18:00:20Z</dcterms:modified>
</cp:coreProperties>
</file>