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681" autoAdjust="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F7157DA-75C4-44ED-982B-1EC05B0C74A2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11DBA37-BE80-4A33-87FD-0D6B0653B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57DA-75C4-44ED-982B-1EC05B0C74A2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BA37-BE80-4A33-87FD-0D6B0653B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57DA-75C4-44ED-982B-1EC05B0C74A2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BA37-BE80-4A33-87FD-0D6B0653B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7157DA-75C4-44ED-982B-1EC05B0C74A2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1DBA37-BE80-4A33-87FD-0D6B0653B0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F7157DA-75C4-44ED-982B-1EC05B0C74A2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11DBA37-BE80-4A33-87FD-0D6B0653B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57DA-75C4-44ED-982B-1EC05B0C74A2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BA37-BE80-4A33-87FD-0D6B0653B0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57DA-75C4-44ED-982B-1EC05B0C74A2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BA37-BE80-4A33-87FD-0D6B0653B0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7157DA-75C4-44ED-982B-1EC05B0C74A2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1DBA37-BE80-4A33-87FD-0D6B0653B0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57DA-75C4-44ED-982B-1EC05B0C74A2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BA37-BE80-4A33-87FD-0D6B0653B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7157DA-75C4-44ED-982B-1EC05B0C74A2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1DBA37-BE80-4A33-87FD-0D6B0653B0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7157DA-75C4-44ED-982B-1EC05B0C74A2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1DBA37-BE80-4A33-87FD-0D6B0653B0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7157DA-75C4-44ED-982B-1EC05B0C74A2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11DBA37-BE80-4A33-87FD-0D6B0653B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abadu.ru/store/product/7930/?r1=pulscen&amp;r2=" TargetMode="External"/><Relationship Id="rId2" Type="http://schemas.openxmlformats.org/officeDocument/2006/relationships/hyperlink" Target="http://detsad56kolpino.ru/index/pravila_raboty_s_plastilinom_glinoj/0-10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zoopicture.ru/82-kroshechnye-morskie-cherepashki/" TargetMode="External"/><Relationship Id="rId4" Type="http://schemas.openxmlformats.org/officeDocument/2006/relationships/hyperlink" Target="http://ru.wikipedia.org/wiki/%D0%93%D0%B8%D0%B3%D0%B0%D0%BD%D1%82%D1%81%D0%BA%D0%B0%D1%8F_%D1%87%D0%B5%D1%80%D0%B5%D0%BF%D0%B0%D1%85%D0%B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28604"/>
            <a:ext cx="6172200" cy="185738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/>
                </a:solidFill>
              </a:rPr>
              <a:t>Работа с пластилином </a:t>
            </a:r>
            <a:r>
              <a:rPr lang="ru-RU" sz="4000" dirty="0" smtClean="0">
                <a:solidFill>
                  <a:schemeClr val="accent1"/>
                </a:solidFill>
              </a:rPr>
              <a:t/>
            </a:r>
            <a:br>
              <a:rPr lang="ru-RU" sz="4000" dirty="0" smtClean="0">
                <a:solidFill>
                  <a:schemeClr val="accent1"/>
                </a:solidFill>
              </a:rPr>
            </a:br>
            <a:r>
              <a:rPr lang="ru-RU" sz="4000" dirty="0" smtClean="0">
                <a:solidFill>
                  <a:schemeClr val="accent1"/>
                </a:solidFill>
              </a:rPr>
              <a:t>«Черепашка»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715016"/>
            <a:ext cx="6172200" cy="659906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>
                <a:solidFill>
                  <a:schemeClr val="accent1"/>
                </a:solidFill>
              </a:rPr>
              <a:t>Выполнила: </a:t>
            </a:r>
            <a:r>
              <a:rPr lang="ru-RU" dirty="0" err="1" smtClean="0">
                <a:solidFill>
                  <a:schemeClr val="accent1"/>
                </a:solidFill>
              </a:rPr>
              <a:t>Пиманкина</a:t>
            </a:r>
            <a:r>
              <a:rPr lang="ru-RU" dirty="0" smtClean="0">
                <a:solidFill>
                  <a:schemeClr val="accent1"/>
                </a:solidFill>
              </a:rPr>
              <a:t> С.П.,</a:t>
            </a:r>
          </a:p>
          <a:p>
            <a:pPr algn="r"/>
            <a:r>
              <a:rPr lang="ru-RU" dirty="0" smtClean="0">
                <a:solidFill>
                  <a:schemeClr val="accent1"/>
                </a:solidFill>
              </a:rPr>
              <a:t>учитель </a:t>
            </a:r>
            <a:r>
              <a:rPr lang="ru-RU" dirty="0" err="1" smtClean="0">
                <a:solidFill>
                  <a:schemeClr val="accent1"/>
                </a:solidFill>
              </a:rPr>
              <a:t>нач</a:t>
            </a:r>
            <a:r>
              <a:rPr lang="ru-RU" dirty="0" smtClean="0">
                <a:solidFill>
                  <a:schemeClr val="accent1"/>
                </a:solidFill>
              </a:rPr>
              <a:t>. классов</a:t>
            </a:r>
          </a:p>
          <a:p>
            <a:pPr algn="r"/>
            <a:r>
              <a:rPr lang="ru-RU" dirty="0" smtClean="0">
                <a:solidFill>
                  <a:schemeClr val="accent1"/>
                </a:solidFill>
              </a:rPr>
              <a:t>МБОУ «СОШ №40» г.Астрахани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100" name="Picture 4" descr="C:\Users\Sveta\Desktop\_var_www_storage1_temp_12_92_17_FeGtBYh2InD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357430"/>
            <a:ext cx="5499100" cy="322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Литература и ресурсы: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http://detsad56kolpino.ru/index/pravila_raboty_s_plastilinom_glinoj/0-108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http://babadu.ru/store/product/7930/?r1=pulscen&amp;r2=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http://ru.wikipedia.org/wiki/%D0%93%D0%B8%D0%B3%D0%B0%D0%BD%D1%82%D1%81%D0%BA%D0%B0%D1%8F_%D1%87%D0%B5%D1%80%D0%B5%D0%BF%D0%B0%D1%85%D0%B0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http://www.zoopicture.ru/82-kroshechnye-morskie-cherepashki/</a:t>
            </a:r>
            <a:endParaRPr lang="ru-RU" dirty="0" smtClean="0"/>
          </a:p>
          <a:p>
            <a:r>
              <a:rPr lang="ru-RU" dirty="0" err="1" smtClean="0">
                <a:solidFill>
                  <a:schemeClr val="accent1"/>
                </a:solidFill>
              </a:rPr>
              <a:t>Рони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Орен</a:t>
            </a:r>
            <a:r>
              <a:rPr lang="ru-RU" dirty="0" smtClean="0">
                <a:solidFill>
                  <a:schemeClr val="accent1"/>
                </a:solidFill>
              </a:rPr>
              <a:t> «Секреты пластилина», Москва, «Махаон», 2012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67600" cy="207170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Что за чудо! Вот так чудо!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Сверху блюдо, снизу блюдо,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Ходит чудо по дороге,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Голова торчит, да ноги.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8" name="Содержимое 7" descr="30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34675" y="2786063"/>
            <a:ext cx="4912649" cy="36877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2705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Какие бывают черепахи?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0" name="Содержимое 9" descr="800px-Giant_Tortois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935986"/>
            <a:ext cx="3657600" cy="2738628"/>
          </a:xfrm>
        </p:spPr>
      </p:pic>
      <p:pic>
        <p:nvPicPr>
          <p:cNvPr id="11" name="Содержимое 10" descr="534674734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71975" y="2973933"/>
            <a:ext cx="3657600" cy="2662733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457200" y="1142984"/>
            <a:ext cx="3657600" cy="1085104"/>
          </a:xfrm>
        </p:spPr>
        <p:txBody>
          <a:bodyPr/>
          <a:lstStyle/>
          <a:p>
            <a:pPr algn="ctr"/>
            <a:r>
              <a:rPr lang="ru-RU" sz="3200" dirty="0" smtClean="0"/>
              <a:t>Гигантские 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343400" y="1142984"/>
            <a:ext cx="3657600" cy="1085104"/>
          </a:xfrm>
        </p:spPr>
        <p:txBody>
          <a:bodyPr/>
          <a:lstStyle/>
          <a:p>
            <a:pPr algn="ctr"/>
            <a:r>
              <a:rPr lang="ru-RU" sz="3200" dirty="0" smtClean="0"/>
              <a:t>Крошечные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animBg="1"/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giant-turtl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357430"/>
            <a:ext cx="3657600" cy="3357586"/>
          </a:xfrm>
        </p:spPr>
      </p:pic>
      <p:pic>
        <p:nvPicPr>
          <p:cNvPr id="8" name="Содержимое 7" descr="800px-Alameda_Park_Zoo_Buford_the_African_Spurred_Tortois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71975" y="2357430"/>
            <a:ext cx="3657600" cy="335758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428604"/>
            <a:ext cx="3657600" cy="1214446"/>
          </a:xfrm>
        </p:spPr>
        <p:txBody>
          <a:bodyPr/>
          <a:lstStyle/>
          <a:p>
            <a:pPr algn="ctr"/>
            <a:r>
              <a:rPr lang="ru-RU" sz="3200" dirty="0" smtClean="0"/>
              <a:t>Морские 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428604"/>
            <a:ext cx="3657600" cy="1214446"/>
          </a:xfrm>
        </p:spPr>
        <p:txBody>
          <a:bodyPr/>
          <a:lstStyle/>
          <a:p>
            <a:pPr algn="ctr"/>
            <a:r>
              <a:rPr lang="ru-RU" sz="3200" dirty="0" smtClean="0"/>
              <a:t>Сухопутные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Какие вы знаете мультфильмы или сказки с героями-черепахами?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C:\Users\Sveta\Desktop\kak_lvenok_i_cherepaha_peli_pesny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286148" cy="2468262"/>
          </a:xfrm>
          <a:prstGeom prst="rect">
            <a:avLst/>
          </a:prstGeom>
          <a:noFill/>
        </p:spPr>
      </p:pic>
      <p:pic>
        <p:nvPicPr>
          <p:cNvPr id="3076" name="Picture 4" descr="C:\Users\Sveta\Desktop\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71612"/>
            <a:ext cx="2967050" cy="2274022"/>
          </a:xfrm>
          <a:prstGeom prst="rect">
            <a:avLst/>
          </a:prstGeom>
          <a:noFill/>
        </p:spPr>
      </p:pic>
      <p:pic>
        <p:nvPicPr>
          <p:cNvPr id="3077" name="Picture 5" descr="C:\Users\Sveta\Desktop\_var_www_storage1_temp_12_92_17_ulgQt02AF1rnFK6V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14818"/>
            <a:ext cx="3455349" cy="2501902"/>
          </a:xfrm>
          <a:prstGeom prst="rect">
            <a:avLst/>
          </a:prstGeom>
          <a:noFill/>
        </p:spPr>
      </p:pic>
      <p:pic>
        <p:nvPicPr>
          <p:cNvPr id="3078" name="Picture 6" descr="C:\Users\Sveta\Desktop\1191179443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000504"/>
            <a:ext cx="3324758" cy="2643182"/>
          </a:xfrm>
          <a:prstGeom prst="rect">
            <a:avLst/>
          </a:prstGeom>
          <a:noFill/>
        </p:spPr>
      </p:pic>
      <p:pic>
        <p:nvPicPr>
          <p:cNvPr id="3079" name="Picture 7" descr="C:\Users\Sveta\Desktop\332_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2447336"/>
            <a:ext cx="2428892" cy="34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93978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Сегодня на уроке: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CIMG109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357298"/>
            <a:ext cx="4357718" cy="52864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Правила работы с пластилином: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Выделить место для работы с пластилином.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Аккуратно пользоваться пластилином, не пачкать стол, одежду, лепить на дощечке, не брать пластилин в рот; засучивать рукава перед работой.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Использовать в работе  стеки аккуратно, под руководством педагога.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 После работы с пластилином привести в порядок рабочее место; очистить от пластилина доски, протереть стол мокрой тряпочкой.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Хранить пластилин в специальных коробках, в строго отведенном месте.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Порядок выполнения работы: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_var_www_storage1_temp_12_92_16_IczZtM1njYkmeOVB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357298"/>
            <a:ext cx="5857916" cy="511652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797304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chemeClr val="accent1"/>
                </a:solidFill>
              </a:rPr>
              <a:t>Желаем</a:t>
            </a:r>
            <a:br>
              <a:rPr lang="ru-RU" sz="8000" b="1" dirty="0" smtClean="0">
                <a:solidFill>
                  <a:schemeClr val="accent1"/>
                </a:solidFill>
              </a:rPr>
            </a:br>
            <a:r>
              <a:rPr lang="ru-RU" sz="8000" b="1" dirty="0" smtClean="0">
                <a:solidFill>
                  <a:schemeClr val="accent1"/>
                </a:solidFill>
              </a:rPr>
              <a:t> удачи!</a:t>
            </a:r>
            <a:endParaRPr lang="ru-RU" sz="8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138</TotalTime>
  <Words>129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Работа с пластилином  «Черепашка»</vt:lpstr>
      <vt:lpstr>Что за чудо! Вот так чудо! Сверху блюдо, снизу блюдо, Ходит чудо по дороге, Голова торчит, да ноги.</vt:lpstr>
      <vt:lpstr>Какие бывают черепахи?</vt:lpstr>
      <vt:lpstr>Слайд 4</vt:lpstr>
      <vt:lpstr>Какие вы знаете мультфильмы или сказки с героями-черепахами?</vt:lpstr>
      <vt:lpstr>Сегодня на уроке:</vt:lpstr>
      <vt:lpstr>Правила работы с пластилином:</vt:lpstr>
      <vt:lpstr>Порядок выполнения работы:</vt:lpstr>
      <vt:lpstr>Желаем  удачи!</vt:lpstr>
      <vt:lpstr>Литература и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пластилином</dc:title>
  <dc:creator>Sveta</dc:creator>
  <cp:lastModifiedBy>Sveta</cp:lastModifiedBy>
  <cp:revision>15</cp:revision>
  <dcterms:created xsi:type="dcterms:W3CDTF">2012-04-02T14:18:20Z</dcterms:created>
  <dcterms:modified xsi:type="dcterms:W3CDTF">2012-04-03T16:41:06Z</dcterms:modified>
</cp:coreProperties>
</file>