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4" r:id="rId3"/>
    <p:sldId id="278" r:id="rId4"/>
    <p:sldId id="270" r:id="rId5"/>
    <p:sldId id="277" r:id="rId6"/>
    <p:sldId id="274" r:id="rId7"/>
    <p:sldId id="281" r:id="rId8"/>
    <p:sldId id="280" r:id="rId9"/>
    <p:sldId id="283" r:id="rId10"/>
    <p:sldId id="282" r:id="rId11"/>
    <p:sldId id="264" r:id="rId12"/>
    <p:sldId id="262" r:id="rId13"/>
    <p:sldId id="265" r:id="rId14"/>
    <p:sldId id="267" r:id="rId15"/>
    <p:sldId id="272" r:id="rId16"/>
    <p:sldId id="275" r:id="rId17"/>
    <p:sldId id="269" r:id="rId18"/>
    <p:sldId id="28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3171-C0B7-485D-BA65-292D7E1FFC38}" type="datetimeFigureOut">
              <a:rPr lang="ru-RU" smtClean="0"/>
              <a:pPr/>
              <a:t>16.11.2014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87903-B7FD-4C3D-9FC2-93F770B64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apisarevskaya.rusedu.net/gallery/1415/den_pobedy_st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34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428604"/>
            <a:ext cx="5896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Женщины и война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Девушки-наблюдатели из частей ПВО на крышах блокадного Ленингр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222163" cy="56578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1357298"/>
            <a:ext cx="2571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из частей противо - воздушной обороны на крышах блокадного Ленинграда.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29794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Девушки –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наблюдатели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isarevskaya.rusedu.net/gallery/1415/den_pobedy_str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Ленинградские девушки-пулеметч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28"/>
            <a:ext cx="6000792" cy="43955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7166"/>
            <a:ext cx="27860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Девушки-пулеметчицы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 истребитель-ного батальона с пулеметом системы Дегтярева (ДП).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Девушка-сержант НКВД с пистолет-пулеметом ППШ-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268136" cy="60864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2786058"/>
            <a:ext cx="23574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Сержант НКВД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 пистолет - пулеметом ППШ-41. Служила с 1941 по 1945.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42852"/>
            <a:ext cx="389542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Мария Семеновна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Рухлина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(1921—1981)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Девушки-санинструкторы 6-й гвардейской арм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7620000" cy="50292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894" y="5357826"/>
            <a:ext cx="5857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Девушки-санинструкторы 6-й гвардейской армии.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Снайпер 3-й ударной армии гвардии сержант Юлия Белоу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1480"/>
            <a:ext cx="3844921" cy="56961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1785926"/>
            <a:ext cx="33575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Снайпер 3-й ударной армии гвардии сержант. Личный счет — свыше 80 уничтоженных солдат и офицеров противника.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2-й Прибалтийский фронт.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42852"/>
            <a:ext cx="36866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FFFF00"/>
                </a:solidFill>
                <a:effectLst/>
              </a:rPr>
              <a:t>Белоусова </a:t>
            </a:r>
          </a:p>
          <a:p>
            <a:pPr algn="ctr"/>
            <a:r>
              <a:rPr lang="ru-RU" sz="4000" b="1" cap="none" spc="0" dirty="0" smtClean="0">
                <a:ln/>
                <a:solidFill>
                  <a:srgbClr val="FFFF00"/>
                </a:solidFill>
                <a:effectLst/>
              </a:rPr>
              <a:t>Юлия Петровна</a:t>
            </a:r>
            <a:endParaRPr lang="ru-RU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57214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tapisarevskaya.rusedu.net/gallery/1415/den_pobedy_str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Замена рельсов на советской железнодорожной стан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7143800" cy="3589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857628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Замена рельсов на советской железнодорожной станции. На заднем плане виден состав из товарных вагонов, приспособленных для перевозки людей («теплушки») и паровоз серии «Э».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Советская девушка-партиз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412781" cy="63642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40270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Советская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девушка-партизан.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Валентина Сафронова — разведчица партизанского отряда под командованием Д.Е. Кравц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542" y="285729"/>
            <a:ext cx="5929738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4500570"/>
            <a:ext cx="5715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Валентина Ивановна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Сафронова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(1918–1943)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5728"/>
            <a:ext cx="26432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Разведчица партизанского отряда под командованием Д.Е.Кравцова. Вооружена 7,62-мм винтовкой СВТ-40 (самозарядная винтовка Токарева образца 1940 года). Погибла в гестапо в Брянске в 1943 году. В 1965 году ей было присвоено звание Героя Советского Союза.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417"/>
          </a:xfrm>
          <a:prstGeom prst="rect">
            <a:avLst/>
          </a:prstGeom>
          <a:noFill/>
        </p:spPr>
      </p:pic>
      <p:pic>
        <p:nvPicPr>
          <p:cNvPr id="1026" name="Picture 2" descr="http://vasi.net/uploads/podbor/z4206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538" y="214291"/>
            <a:ext cx="6044751" cy="39290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4143380"/>
            <a:ext cx="74295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Символ и воплощение обороны Севастополя, Крым – девушка-снайпер,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Людмила </a:t>
            </a:r>
            <a:r>
              <a:rPr lang="ru-RU" sz="3200" b="1" dirty="0" err="1" smtClean="0">
                <a:solidFill>
                  <a:srgbClr val="FFFF00"/>
                </a:solidFill>
              </a:rPr>
              <a:t>Павличенко</a:t>
            </a:r>
            <a:r>
              <a:rPr lang="ru-RU" sz="28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которая, к концу войны, лишила жизни 309 немцев, став наиболее успешной женщиной-снайпером в истории.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Советские летчицы Руфина Гашева и Наталья Меклин у самолетов По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28"/>
            <a:ext cx="6000792" cy="4043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264320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Советские летчицы из женского 46-го гвардейского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ночного бомбардировочного авиаполка,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Герои Советского Союза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Руфина Гашева </a:t>
            </a:r>
            <a:r>
              <a:rPr lang="ru-RU" sz="2000" b="1" dirty="0" smtClean="0">
                <a:solidFill>
                  <a:srgbClr val="C00000"/>
                </a:solidFill>
              </a:rPr>
              <a:t>(слева) 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Наталья Меклин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у самолетов По-2.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357694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Одни из самых результативных летчиков советской военной авиации по боевым вылетам. Руфина Сергеевна Гашева (р. 1921) — штурман, за годы войны совершила 848 боевых вылетов. Наталья Федоровна Меклин (Кравцова) (1922—2005) — летчик, 980 боевых вылетов. Звание Героя Советского Союза обеим девушкам присвоено 23 февраля 1945 года. После войны обе закончили Военный институт иностранных языков.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 В отставку каждая вышла в звании майора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radiorus.ru/p/b_375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04"/>
            <a:ext cx="604304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Женщины строят оборонительные укрепления под Москвой 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7360277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5143512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Женщины роют противотанковые рвы под Москвой осенью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1941 года.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417"/>
          </a:xfrm>
          <a:prstGeom prst="rect">
            <a:avLst/>
          </a:prstGeom>
          <a:noFill/>
        </p:spPr>
      </p:pic>
      <p:pic>
        <p:nvPicPr>
          <p:cNvPr id="5" name="Picture 2" descr="Санинструктор, старшина медицинской службы Сокол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813971" cy="5800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428604"/>
            <a:ext cx="30003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Старшина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В. Соколова</a:t>
            </a:r>
            <a:r>
              <a:rPr lang="ru-RU" sz="2800" b="1" dirty="0" smtClean="0">
                <a:solidFill>
                  <a:srgbClr val="FFFF00"/>
                </a:solidFill>
              </a:rPr>
              <a:t>, санинструктор истребительно-противотанковых артиллерийских частей Красной Армии.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Орловское направление. Лето 1943 года.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apisarevskaya.rusedu.net/gallery/1415/den_pobedy_str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Советская регулировщица на фоне горящего здания на улице Бер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6357982" cy="40452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4286257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Советская регулировщица на фоне горящего здания на улице Берлина.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Снайпер 3-го Белорусского фронта старший сержант Роза Шан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571480"/>
            <a:ext cx="4184353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2643182"/>
            <a:ext cx="27146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Кавалер Ордена Славы II и III степеней снайпер 3-го Белорусского фронта старший сержант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Роза Георгиевна Шанина.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Летчик-истребитель 586-го истребительного авиаполка лейтенант Раиса Сурначевск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448" y="285728"/>
            <a:ext cx="6015831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Раиса Нефедовна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Сурначевская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2"/>
            <a:ext cx="250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летчик-истребитель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586-го истребительного авиаполка ПВО лейтенант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357694"/>
            <a:ext cx="6643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заднем плане истребитель Як-7.  Один из наиболее памятных воздушных боев с участием Р. Сурначевской состоялся 19 марта 1943 года, когда она в паре с Тамарой Памятных отразила налёт большой группы немецких бомбардировщиков на железнодорожный узел Касторная, сбив при этом 4 самолёта. Награждена орденами Красного Знамени и Отечественной войны, а также медалями.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werpoint4you.ru/wp-content/uploads/2009/11/pre5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417"/>
          </a:xfrm>
          <a:prstGeom prst="rect">
            <a:avLst/>
          </a:prstGeom>
          <a:noFill/>
        </p:spPr>
      </p:pic>
      <p:pic>
        <p:nvPicPr>
          <p:cNvPr id="3" name="Picture 2" descr="Заместитель командира 125-го гвардейского бомбардировочного полка майор Е.Д. Тимофе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2"/>
            <a:ext cx="3987797" cy="53889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357430"/>
            <a:ext cx="357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Заместитель командира 125-го (женского) гвардейского бомбардировочного Борисовского полка имени Героя Советского Союза Марины Расковой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52"/>
            <a:ext cx="45247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Елена Дмитриевна 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Тимофеева.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71501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майор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pisarevskaya.rusedu.net/gallery/1415/den_pobedy_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Моряки-десантники Тихоокеанского флота на пути в Порт-Арту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5715040" cy="39862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4357694"/>
            <a:ext cx="7072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Моряки-десантники Тихоокеанского флота на пути в Порт-Артур. На переднем плане участница обороны Севастополя, десантник           Тихоокеанского флота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Анна Юрченко.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71480"/>
            <a:ext cx="23527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Анна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Юрченко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402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Лукьян</cp:lastModifiedBy>
  <cp:revision>22</cp:revision>
  <dcterms:created xsi:type="dcterms:W3CDTF">2013-03-14T12:00:26Z</dcterms:created>
  <dcterms:modified xsi:type="dcterms:W3CDTF">2014-11-16T12:37:04Z</dcterms:modified>
</cp:coreProperties>
</file>